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55" r:id="rId1"/>
  </p:sldMasterIdLst>
  <p:notesMasterIdLst>
    <p:notesMasterId r:id="rId11"/>
  </p:notesMasterIdLst>
  <p:sldIdLst>
    <p:sldId id="256" r:id="rId2"/>
    <p:sldId id="285" r:id="rId3"/>
    <p:sldId id="286" r:id="rId4"/>
    <p:sldId id="287" r:id="rId5"/>
    <p:sldId id="291" r:id="rId6"/>
    <p:sldId id="288" r:id="rId7"/>
    <p:sldId id="289" r:id="rId8"/>
    <p:sldId id="290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63"/>
    <p:restoredTop sz="82306"/>
  </p:normalViewPr>
  <p:slideViewPr>
    <p:cSldViewPr snapToGrid="0" snapToObjects="1">
      <p:cViewPr varScale="1">
        <p:scale>
          <a:sx n="69" d="100"/>
          <a:sy n="69" d="100"/>
        </p:scale>
        <p:origin x="1952" y="184"/>
      </p:cViewPr>
      <p:guideLst/>
    </p:cSldViewPr>
  </p:slideViewPr>
  <p:outlineViewPr>
    <p:cViewPr>
      <p:scale>
        <a:sx n="33" d="100"/>
        <a:sy n="33" d="100"/>
      </p:scale>
      <p:origin x="0" y="-6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15D90-2DDE-684E-AB82-85188E37C223}" type="datetimeFigureOut">
              <a:rPr lang="en-US" smtClean="0"/>
              <a:t>9/30/16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1F1F3-7EA0-1C47-8C10-7E0D3145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0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A) will not compile, cannot specify size</a:t>
            </a:r>
          </a:p>
          <a:p>
            <a:r>
              <a:rPr lang="en-US" dirty="0" smtClean="0"/>
              <a:t>B)</a:t>
            </a:r>
            <a:r>
              <a:rPr lang="en-US" baseline="0" dirty="0" smtClean="0"/>
              <a:t> is correct, initialization is implicit</a:t>
            </a:r>
            <a:endParaRPr lang="en-US" dirty="0" smtClean="0"/>
          </a:p>
          <a:p>
            <a:r>
              <a:rPr lang="en-US" baseline="0" dirty="0" smtClean="0"/>
              <a:t>C) will not compile, variable is not an array</a:t>
            </a:r>
          </a:p>
          <a:p>
            <a:r>
              <a:rPr lang="en-US" baseline="0" dirty="0" smtClean="0"/>
              <a:t>D) will not compile, add square brackets or remove ‘new double’</a:t>
            </a:r>
          </a:p>
          <a:p>
            <a:r>
              <a:rPr lang="en-US" baseline="0" dirty="0" smtClean="0"/>
              <a:t>E) is correct, long form of initialization, new String[] can be omitted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52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baseline="0" dirty="0" smtClean="0"/>
              <a:t>is ridiculous, cannot add array and integer</a:t>
            </a:r>
          </a:p>
          <a:p>
            <a:pPr marL="228600" indent="-228600">
              <a:buAutoNum type="alphaUcParenR"/>
            </a:pPr>
            <a:r>
              <a:rPr lang="en-US" dirty="0" smtClean="0"/>
              <a:t>accesses</a:t>
            </a:r>
            <a:r>
              <a:rPr lang="en-US" baseline="0" dirty="0" smtClean="0"/>
              <a:t> the fifth element, otherwise okay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actually works in ‘C’ language, not java, wrong index again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cannot use parentheses instead of brackets, wrong index again</a:t>
            </a:r>
            <a:endParaRPr lang="en-US" dirty="0" smtClean="0"/>
          </a:p>
          <a:p>
            <a:r>
              <a:rPr lang="en-US" dirty="0" smtClean="0"/>
              <a:t>E) is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smtClean="0"/>
              <a:t>has extra</a:t>
            </a:r>
            <a:r>
              <a:rPr lang="en-US" baseline="0" dirty="0" smtClean="0"/>
              <a:t> parentheses</a:t>
            </a:r>
          </a:p>
          <a:p>
            <a:pPr marL="228600" indent="-228600">
              <a:buAutoNum type="alphaUcParenR"/>
            </a:pPr>
            <a:r>
              <a:rPr lang="en-US" dirty="0" smtClean="0"/>
              <a:t>loop index starts</a:t>
            </a:r>
            <a:r>
              <a:rPr lang="en-US" baseline="0" dirty="0" smtClean="0"/>
              <a:t> at second element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correct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would be nice, but Java doesn’t have .. range operator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ridiculous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46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B)</a:t>
            </a:r>
            <a:r>
              <a:rPr lang="en-US" baseline="0" dirty="0" smtClean="0"/>
              <a:t> is correct,</a:t>
            </a:r>
            <a:r>
              <a:rPr lang="en-US" dirty="0" smtClean="0"/>
              <a:t> arrays passed by reference</a:t>
            </a:r>
            <a:r>
              <a:rPr lang="en-US" baseline="0" dirty="0" smtClean="0"/>
              <a:t> and can be changed</a:t>
            </a:r>
          </a:p>
          <a:p>
            <a:r>
              <a:rPr lang="en-US" baseline="0" dirty="0" smtClean="0"/>
              <a:t>NOTE: code above does not </a:t>
            </a:r>
            <a:r>
              <a:rPr lang="en-US" dirty="0" smtClean="0"/>
              <a:t>modify</a:t>
            </a:r>
            <a:r>
              <a:rPr lang="en-US" baseline="0" dirty="0" smtClean="0"/>
              <a:t> first and last element!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32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E)</a:t>
            </a:r>
            <a:r>
              <a:rPr lang="en-US" baseline="0" dirty="0" smtClean="0"/>
              <a:t> is correct, doesn’t matter where the parentheses are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62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smtClean="0"/>
              <a:t>is correct, 1D array</a:t>
            </a:r>
          </a:p>
          <a:p>
            <a:pPr marL="228600" indent="-228600">
              <a:buAutoNum type="alphaUcParenR"/>
            </a:pPr>
            <a:r>
              <a:rPr lang="en-US" dirty="0" smtClean="0"/>
              <a:t>cannot specify</a:t>
            </a:r>
            <a:r>
              <a:rPr lang="en-US" baseline="0" dirty="0" smtClean="0"/>
              <a:t> size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does not return an array, just a double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ridiculous, cannot combine operators and data types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correct, 2D array</a:t>
            </a:r>
          </a:p>
          <a:p>
            <a:pPr marL="228600" indent="-228600">
              <a:buAutoNum type="alphaU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32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A) square brackets not allowed or required, compiler knows</a:t>
            </a:r>
            <a:r>
              <a:rPr lang="en-US" baseline="0" dirty="0" smtClean="0"/>
              <a:t> it’s an array</a:t>
            </a:r>
          </a:p>
          <a:p>
            <a:r>
              <a:rPr lang="en-US" dirty="0" smtClean="0"/>
              <a:t>B) is correct</a:t>
            </a:r>
          </a:p>
          <a:p>
            <a:r>
              <a:rPr lang="en-US" baseline="0" dirty="0" smtClean="0"/>
              <a:t>C) cannot specify size, works for any size by using .length</a:t>
            </a:r>
          </a:p>
          <a:p>
            <a:r>
              <a:rPr lang="en-US" baseline="0" dirty="0" smtClean="0"/>
              <a:t>D) method declaration specifies type not invocation</a:t>
            </a:r>
          </a:p>
          <a:p>
            <a:r>
              <a:rPr lang="en-US" baseline="0" dirty="0" smtClean="0"/>
              <a:t>E) only A) is correct, not all of the above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7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smtClean="0"/>
              <a:t>would be nice,</a:t>
            </a:r>
            <a:r>
              <a:rPr lang="en-US" baseline="0" dirty="0" smtClean="0"/>
              <a:t> but does not work, either write loop or use System.arraycopy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correct, just makes another reference to the same array, not very useful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ridiculous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incorrect, no problem with the code shown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NOTE: allocation of array1 is a waste of time!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5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solidFill>
                  <a:schemeClr val="tx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5931" y="6356870"/>
            <a:ext cx="1095219" cy="364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9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5931" y="6356870"/>
            <a:ext cx="1095219" cy="364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5931" y="6356870"/>
            <a:ext cx="1095219" cy="364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2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4084" y="365125"/>
            <a:ext cx="99597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8942" y="6356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5931" y="6356870"/>
            <a:ext cx="1095219" cy="364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63" y="301625"/>
            <a:ext cx="981431" cy="1231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3" y="6311900"/>
            <a:ext cx="1750622" cy="4542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656" y="6031042"/>
            <a:ext cx="826958" cy="8269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203" y="6036038"/>
            <a:ext cx="826419" cy="82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5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6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Java Arrays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Peer Instruction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correctly declares, allocates, and initializes an array?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Array Declaration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2961" y="2282579"/>
            <a:ext cx="10530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[5] = {1, 2, 3, 4, 5};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short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[] = new short[4];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char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= {‘a’, ‘b’, ‘c’, ‘d’};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double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dArray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[] = new double {11.1, 22.2, 33.3};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String sArray[] = new String [] {</a:t>
            </a:r>
            <a:r>
              <a:rPr lang="ru-RU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"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Java</a:t>
            </a: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 "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Fortran</a:t>
            </a: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C++</a:t>
            </a: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};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2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correctly prints out the fourth element of </a:t>
            </a:r>
            <a:r>
              <a:rPr lang="en-US" i="1" dirty="0" smtClean="0"/>
              <a:t>iArray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Array Access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2961" y="2282579"/>
            <a:ext cx="10530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System.out.println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+ 4);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System.out.println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iArray[4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]);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System.out.println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([4]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System.out.println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(4));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3600" dirty="0">
              <a:solidFill>
                <a:srgbClr val="000000"/>
              </a:solidFill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3600" dirty="0">
              <a:solidFill>
                <a:srgbClr val="000000"/>
              </a:solidFill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1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correctly increments all the elements of </a:t>
            </a:r>
            <a:r>
              <a:rPr lang="en-US" i="1" dirty="0" smtClean="0"/>
              <a:t>iArray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Array Loops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2961" y="2282579"/>
            <a:ext cx="10530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=0;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&lt;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iArray.length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();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++)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]++;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=1;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&lt;=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iArray.length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;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++)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]++;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=0;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&lt;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iArray.length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;)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++]++;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iArray[0..iArray.length]++;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++;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3600" dirty="0">
              <a:solidFill>
                <a:srgbClr val="000000"/>
              </a:solidFill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3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are the correct values of </a:t>
            </a:r>
            <a:r>
              <a:rPr lang="en-US" i="1" dirty="0" smtClean="0"/>
              <a:t>iArray</a:t>
            </a:r>
            <a:r>
              <a:rPr lang="en-US" dirty="0" smtClean="0"/>
              <a:t> after running the code fragment below?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Array Manipulation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21042" y="1832129"/>
            <a:ext cx="385261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2, 3, 4, 5, 6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2, 6, 8, 10, 6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2, 6, 8, 10, 12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4, 6, 8, 10, 6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None of the above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9195" y="1832129"/>
            <a:ext cx="67118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// Code fragment</a:t>
            </a:r>
          </a:p>
          <a:p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iArray</a:t>
            </a:r>
            <a:r>
              <a:rPr lang="en-US" sz="3200" dirty="0"/>
              <a:t>[] = {2, 3, 4, 5, 6};</a:t>
            </a:r>
          </a:p>
          <a:p>
            <a:r>
              <a:rPr lang="en-US" sz="3200" dirty="0" err="1"/>
              <a:t>myMethod</a:t>
            </a:r>
            <a:r>
              <a:rPr lang="en-US" sz="3200" dirty="0"/>
              <a:t>(</a:t>
            </a:r>
            <a:r>
              <a:rPr lang="en-US" sz="3200" dirty="0" err="1"/>
              <a:t>iArray</a:t>
            </a:r>
            <a:r>
              <a:rPr lang="en-US" sz="3200" dirty="0"/>
              <a:t>);</a:t>
            </a:r>
          </a:p>
          <a:p>
            <a:endParaRPr lang="en-US" sz="1000" dirty="0"/>
          </a:p>
          <a:p>
            <a:r>
              <a:rPr lang="en-US" sz="3200" dirty="0"/>
              <a:t>// Method definition</a:t>
            </a:r>
          </a:p>
          <a:p>
            <a:r>
              <a:rPr lang="en-US" sz="3200" dirty="0"/>
              <a:t>static void </a:t>
            </a:r>
            <a:r>
              <a:rPr lang="en-US" sz="3200" dirty="0" err="1"/>
              <a:t>myMethod</a:t>
            </a:r>
            <a:r>
              <a:rPr lang="en-US" sz="3200" dirty="0"/>
              <a:t>(</a:t>
            </a:r>
            <a:r>
              <a:rPr lang="en-US" sz="3200" dirty="0" err="1"/>
              <a:t>int</a:t>
            </a:r>
            <a:r>
              <a:rPr lang="en-US" sz="3200" dirty="0"/>
              <a:t> array[]) {</a:t>
            </a:r>
          </a:p>
          <a:p>
            <a:r>
              <a:rPr lang="en-US" sz="3200" dirty="0"/>
              <a:t>	for 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=1; </a:t>
            </a:r>
            <a:r>
              <a:rPr lang="en-US" sz="3200" dirty="0" err="1"/>
              <a:t>i</a:t>
            </a:r>
            <a:r>
              <a:rPr lang="en-US" sz="3200" dirty="0"/>
              <a:t>&lt;array.length-1; </a:t>
            </a:r>
            <a:r>
              <a:rPr lang="en-US" sz="3200" dirty="0" err="1"/>
              <a:t>i</a:t>
            </a:r>
            <a:r>
              <a:rPr lang="en-US" sz="3200" dirty="0"/>
              <a:t>++)</a:t>
            </a:r>
          </a:p>
          <a:p>
            <a:r>
              <a:rPr lang="en-US" sz="3200" dirty="0"/>
              <a:t>		array[</a:t>
            </a:r>
            <a:r>
              <a:rPr lang="en-US" sz="3200" dirty="0" err="1"/>
              <a:t>i</a:t>
            </a:r>
            <a:r>
              <a:rPr lang="en-US" sz="3200" dirty="0"/>
              <a:t>] *= 2;</a:t>
            </a:r>
          </a:p>
          <a:p>
            <a:r>
              <a:rPr lang="en-US" sz="3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51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correctly declares a method with an array parameter?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Array Parameters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2961" y="2282579"/>
            <a:ext cx="10530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void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computeAverage0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array[]) { …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void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computeAverage1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(double []array) { …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void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computeAverage2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array []) { …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void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computeAverage3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(double[] array ) { …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All of the above</a:t>
            </a:r>
            <a:endParaRPr lang="en-US" sz="3200" dirty="0">
              <a:solidFill>
                <a:srgbClr val="000000"/>
              </a:solidFill>
              <a:latin typeface="+mj-lt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5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correctly declares a method that returns an array?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Returning Arrays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2961" y="2282579"/>
            <a:ext cx="10530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double[]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 { …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double[10]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 { …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double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 { …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double*10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 { …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double[][]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computeAverage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 { …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94083" y="365125"/>
            <a:ext cx="10381149" cy="1325563"/>
          </a:xfrm>
        </p:spPr>
        <p:txBody>
          <a:bodyPr>
            <a:noAutofit/>
          </a:bodyPr>
          <a:lstStyle/>
          <a:p>
            <a:r>
              <a:rPr lang="en-US" dirty="0" smtClean="0"/>
              <a:t>Which invocation correctly passes the character array </a:t>
            </a:r>
            <a:r>
              <a:rPr lang="en-US" i="1" dirty="0"/>
              <a:t>c</a:t>
            </a:r>
            <a:r>
              <a:rPr lang="en-US" i="1" dirty="0" smtClean="0"/>
              <a:t>Array</a:t>
            </a:r>
            <a:r>
              <a:rPr lang="en-US" dirty="0" smtClean="0"/>
              <a:t> to the method?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Passing Arrays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2961" y="2282579"/>
            <a:ext cx="10530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[]);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[8]);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char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cArray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[]);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All of the above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40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the best description for the following code which ‘copies’ one array to another: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6 - Java Arrays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Array Copying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414869" y="2461253"/>
            <a:ext cx="7635616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Copies the contents of array0 to array1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Copies the reference to array0 to array1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Copies the name of array0 to array1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Does not even compile!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797" y="2456501"/>
            <a:ext cx="44515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// Code fragment</a:t>
            </a:r>
          </a:p>
          <a:p>
            <a:r>
              <a:rPr lang="en-US" sz="3200" dirty="0" err="1"/>
              <a:t>char</a:t>
            </a:r>
            <a:r>
              <a:rPr lang="en-US" sz="3200" dirty="0"/>
              <a:t> </a:t>
            </a:r>
            <a:r>
              <a:rPr lang="en-US" sz="3200" dirty="0" err="1"/>
              <a:t>array0</a:t>
            </a:r>
            <a:r>
              <a:rPr lang="en-US" sz="3200" dirty="0"/>
              <a:t>[] = </a:t>
            </a:r>
          </a:p>
          <a:p>
            <a:r>
              <a:rPr lang="en-US" sz="3200" dirty="0"/>
              <a:t>	{‘a’, ’b’, ’c’};</a:t>
            </a:r>
          </a:p>
          <a:p>
            <a:r>
              <a:rPr lang="en-US" sz="3200" dirty="0"/>
              <a:t>char array1[] =</a:t>
            </a:r>
          </a:p>
          <a:p>
            <a:r>
              <a:rPr lang="en-US" sz="3200" dirty="0"/>
              <a:t>	new char[3];</a:t>
            </a:r>
          </a:p>
          <a:p>
            <a:r>
              <a:rPr lang="en-US" sz="3200" dirty="0"/>
              <a:t>array1 = array0;</a:t>
            </a:r>
          </a:p>
        </p:txBody>
      </p:sp>
    </p:spTree>
    <p:extLst>
      <p:ext uri="{BB962C8B-B14F-4D97-AF65-F5344CB8AC3E}">
        <p14:creationId xmlns:p14="http://schemas.microsoft.com/office/powerpoint/2010/main" val="18293776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555</TotalTime>
  <Words>869</Words>
  <Application>Microsoft Macintosh PowerPoint</Application>
  <PresentationFormat>Widescreen</PresentationFormat>
  <Paragraphs>131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Corbel</vt:lpstr>
      <vt:lpstr>ＭＳ Ｐゴシック</vt:lpstr>
      <vt:lpstr>Times New Roman</vt:lpstr>
      <vt:lpstr>Arial</vt:lpstr>
      <vt:lpstr>Depth</vt:lpstr>
      <vt:lpstr>Java Arrays</vt:lpstr>
      <vt:lpstr>Which of the following correctly declares, allocates, and initializes an array?</vt:lpstr>
      <vt:lpstr>Which of the following correctly prints out the fourth element of iArray?</vt:lpstr>
      <vt:lpstr>Which of the following correctly increments all the elements of iArray?</vt:lpstr>
      <vt:lpstr>Which are the correct values of iArray after running the code fragment below?</vt:lpstr>
      <vt:lpstr>Which of the following correctly declares a method with an array parameter?</vt:lpstr>
      <vt:lpstr>Which of the following correctly declares a method that returns an array?</vt:lpstr>
      <vt:lpstr>Which invocation correctly passes the character array cArray to the method?</vt:lpstr>
      <vt:lpstr>Select the best description for the following code which ‘copies’ one array to another: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49</cp:revision>
  <dcterms:created xsi:type="dcterms:W3CDTF">2016-07-27T17:23:00Z</dcterms:created>
  <dcterms:modified xsi:type="dcterms:W3CDTF">2016-09-30T15:34:57Z</dcterms:modified>
</cp:coreProperties>
</file>