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8" r:id="rId3"/>
    <p:sldId id="269" r:id="rId4"/>
    <p:sldId id="274" r:id="rId5"/>
    <p:sldId id="270" r:id="rId6"/>
    <p:sldId id="275" r:id="rId7"/>
    <p:sldId id="271" r:id="rId8"/>
    <p:sldId id="272" r:id="rId9"/>
    <p:sldId id="273" r:id="rId10"/>
    <p:sldId id="276" r:id="rId11"/>
    <p:sldId id="258" r:id="rId12"/>
    <p:sldId id="277" r:id="rId13"/>
    <p:sldId id="264" r:id="rId14"/>
    <p:sldId id="278"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1"/>
    <p:restoredTop sz="85628"/>
  </p:normalViewPr>
  <p:slideViewPr>
    <p:cSldViewPr snapToGrid="0" snapToObjects="1">
      <p:cViewPr varScale="1">
        <p:scale>
          <a:sx n="97" d="100"/>
          <a:sy n="97" d="100"/>
        </p:scale>
        <p:origin x="82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253A3F-F7D8-544D-B250-AB8149EF5383}" type="datetimeFigureOut">
              <a:rPr lang="en-US" smtClean="0"/>
              <a:t>7/6/16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BA6B79-C7FA-294C-84C8-B1E7684F5E0D}" type="slidenum">
              <a:rPr lang="en-US" smtClean="0"/>
              <a:t>‹#›</a:t>
            </a:fld>
            <a:endParaRPr lang="en-US"/>
          </a:p>
        </p:txBody>
      </p:sp>
    </p:spTree>
    <p:extLst>
      <p:ext uri="{BB962C8B-B14F-4D97-AF65-F5344CB8AC3E}">
        <p14:creationId xmlns:p14="http://schemas.microsoft.com/office/powerpoint/2010/main" val="143625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float</a:t>
            </a:r>
            <a:r>
              <a:rPr lang="en-US" baseline="0" dirty="0" smtClean="0"/>
              <a:t> f = 9F;</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2</a:t>
            </a:fld>
            <a:endParaRPr lang="en-US"/>
          </a:p>
        </p:txBody>
      </p:sp>
    </p:spTree>
    <p:extLst>
      <p:ext uri="{BB962C8B-B14F-4D97-AF65-F5344CB8AC3E}">
        <p14:creationId xmlns:p14="http://schemas.microsoft.com/office/powerpoint/2010/main" val="1068505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KaaBas</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11</a:t>
            </a:fld>
            <a:endParaRPr lang="en-US"/>
          </a:p>
        </p:txBody>
      </p:sp>
    </p:spTree>
    <p:extLst>
      <p:ext uri="{BB962C8B-B14F-4D97-AF65-F5344CB8AC3E}">
        <p14:creationId xmlns:p14="http://schemas.microsoft.com/office/powerpoint/2010/main" val="1427458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nothing</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12</a:t>
            </a:fld>
            <a:endParaRPr lang="en-US"/>
          </a:p>
        </p:txBody>
      </p:sp>
    </p:spTree>
    <p:extLst>
      <p:ext uri="{BB962C8B-B14F-4D97-AF65-F5344CB8AC3E}">
        <p14:creationId xmlns:p14="http://schemas.microsoft.com/office/powerpoint/2010/main" val="1520245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gives an error (goes one more)</a:t>
            </a:r>
          </a:p>
          <a:p>
            <a:r>
              <a:rPr lang="en-US" dirty="0" smtClean="0"/>
              <a:t>B</a:t>
            </a:r>
            <a:r>
              <a:rPr lang="en-US" baseline="0" dirty="0" smtClean="0"/>
              <a:t> gives an error (goes one more)</a:t>
            </a:r>
          </a:p>
          <a:p>
            <a:r>
              <a:rPr lang="en-US" baseline="0" dirty="0" smtClean="0"/>
              <a:t>C is correct</a:t>
            </a:r>
          </a:p>
          <a:p>
            <a:r>
              <a:rPr lang="en-US" baseline="0" dirty="0" smtClean="0"/>
              <a:t>D is correct</a:t>
            </a:r>
          </a:p>
          <a:p>
            <a:r>
              <a:rPr lang="en-US" baseline="0" dirty="0" smtClean="0"/>
              <a:t>E is incorrect only goes to the second to the last index</a:t>
            </a:r>
            <a:endParaRPr lang="en-US" dirty="0" smtClean="0"/>
          </a:p>
        </p:txBody>
      </p:sp>
      <p:sp>
        <p:nvSpPr>
          <p:cNvPr id="4" name="Slide Number Placeholder 3"/>
          <p:cNvSpPr>
            <a:spLocks noGrp="1"/>
          </p:cNvSpPr>
          <p:nvPr>
            <p:ph type="sldNum" sz="quarter" idx="10"/>
          </p:nvPr>
        </p:nvSpPr>
        <p:spPr/>
        <p:txBody>
          <a:bodyPr/>
          <a:lstStyle/>
          <a:p>
            <a:fld id="{73BA6B79-C7FA-294C-84C8-B1E7684F5E0D}" type="slidenum">
              <a:rPr lang="en-US" smtClean="0"/>
              <a:t>13</a:t>
            </a:fld>
            <a:endParaRPr lang="en-US"/>
          </a:p>
        </p:txBody>
      </p:sp>
    </p:spTree>
    <p:extLst>
      <p:ext uri="{BB962C8B-B14F-4D97-AF65-F5344CB8AC3E}">
        <p14:creationId xmlns:p14="http://schemas.microsoft.com/office/powerpoint/2010/main" val="404582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int</a:t>
            </a:r>
            <a:r>
              <a:rPr lang="en-US" dirty="0" smtClean="0"/>
              <a:t> count = 0;</a:t>
            </a:r>
          </a:p>
          <a:p>
            <a:r>
              <a:rPr lang="en-US" dirty="0" err="1" smtClean="0"/>
              <a:t>int</a:t>
            </a:r>
            <a:r>
              <a:rPr lang="en-US" dirty="0" smtClean="0"/>
              <a:t> sum</a:t>
            </a:r>
            <a:r>
              <a:rPr lang="en-US" baseline="0" dirty="0" smtClean="0"/>
              <a:t> = 0</a:t>
            </a:r>
            <a:r>
              <a:rPr lang="en-US" dirty="0" smtClean="0"/>
              <a:t>;</a:t>
            </a:r>
          </a:p>
          <a:p>
            <a:r>
              <a:rPr lang="en-US" dirty="0" smtClean="0"/>
              <a:t>do{</a:t>
            </a:r>
          </a:p>
          <a:p>
            <a:r>
              <a:rPr lang="en-US" dirty="0" smtClean="0"/>
              <a:t>sum += count;</a:t>
            </a:r>
          </a:p>
          <a:p>
            <a:r>
              <a:rPr lang="en-US" dirty="0" smtClean="0"/>
              <a:t>count++;</a:t>
            </a:r>
          </a:p>
          <a:p>
            <a:r>
              <a:rPr lang="en-US" dirty="0" smtClean="0"/>
              <a:t>}while(count &lt; 20);</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14</a:t>
            </a:fld>
            <a:endParaRPr lang="en-US"/>
          </a:p>
        </p:txBody>
      </p:sp>
    </p:spTree>
    <p:extLst>
      <p:ext uri="{BB962C8B-B14F-4D97-AF65-F5344CB8AC3E}">
        <p14:creationId xmlns:p14="http://schemas.microsoft.com/office/powerpoint/2010/main" val="6996374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No L following the long value.</a:t>
            </a:r>
          </a:p>
          <a:p>
            <a:pPr marL="228600" indent="-228600">
              <a:buAutoNum type="arabicPeriod"/>
            </a:pPr>
            <a:r>
              <a:rPr lang="en-US" dirty="0" smtClean="0"/>
              <a:t>double </a:t>
            </a:r>
            <a:r>
              <a:rPr lang="en-US" baseline="0" dirty="0" smtClean="0"/>
              <a:t>is a reserved keyword, I would not be able to name my method double.</a:t>
            </a:r>
            <a:endParaRPr lang="en-US" dirty="0" smtClean="0"/>
          </a:p>
          <a:p>
            <a:pPr marL="228600" indent="-228600">
              <a:buAutoNum type="arabicPeriod"/>
            </a:pPr>
            <a:r>
              <a:rPr lang="en-US" dirty="0" smtClean="0"/>
              <a:t>Counter is declared within the for loop, not a</a:t>
            </a:r>
            <a:r>
              <a:rPr lang="en-US" baseline="0" dirty="0" smtClean="0"/>
              <a:t> valid return variable.</a:t>
            </a:r>
          </a:p>
          <a:p>
            <a:pPr marL="228600" indent="-228600">
              <a:buAutoNum type="arabicPeriod"/>
            </a:pPr>
            <a:r>
              <a:rPr lang="en-US" baseline="0" dirty="0" err="1" smtClean="0"/>
              <a:t>hola</a:t>
            </a:r>
            <a:r>
              <a:rPr lang="en-US" baseline="0" dirty="0" smtClean="0"/>
              <a:t> has never been declared, if I wanted to print </a:t>
            </a:r>
            <a:r>
              <a:rPr lang="en-US" baseline="0" dirty="0" err="1" smtClean="0"/>
              <a:t>hola</a:t>
            </a:r>
            <a:r>
              <a:rPr lang="en-US" baseline="0" dirty="0" smtClean="0"/>
              <a:t>, I would need to place quotes around the word, or declare </a:t>
            </a:r>
            <a:r>
              <a:rPr lang="en-US" baseline="0" smtClean="0"/>
              <a:t>it as a variable somewhere </a:t>
            </a:r>
            <a:r>
              <a:rPr lang="en-US" baseline="0" dirty="0" smtClean="0"/>
              <a:t>else.</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15</a:t>
            </a:fld>
            <a:endParaRPr lang="en-US"/>
          </a:p>
        </p:txBody>
      </p:sp>
    </p:spTree>
    <p:extLst>
      <p:ext uri="{BB962C8B-B14F-4D97-AF65-F5344CB8AC3E}">
        <p14:creationId xmlns:p14="http://schemas.microsoft.com/office/powerpoint/2010/main" val="180731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Scanner reader</a:t>
            </a:r>
            <a:r>
              <a:rPr lang="en-US" baseline="0" dirty="0" smtClean="0"/>
              <a:t> = new Scanner (</a:t>
            </a:r>
            <a:r>
              <a:rPr lang="en-US" baseline="0" dirty="0" err="1" smtClean="0"/>
              <a:t>System.in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3</a:t>
            </a:fld>
            <a:endParaRPr lang="en-US"/>
          </a:p>
        </p:txBody>
      </p:sp>
    </p:spTree>
    <p:extLst>
      <p:ext uri="{BB962C8B-B14F-4D97-AF65-F5344CB8AC3E}">
        <p14:creationId xmlns:p14="http://schemas.microsoft.com/office/powerpoint/2010/main" val="98094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err="1" smtClean="0"/>
              <a:t>char</a:t>
            </a:r>
            <a:r>
              <a:rPr lang="en-US" baseline="0" dirty="0" err="1" smtClean="0"/>
              <a:t>At</a:t>
            </a:r>
            <a:r>
              <a:rPr lang="en-US" baseline="0" dirty="0" smtClean="0"/>
              <a:t> takes a number and returns a character, what I should have put was </a:t>
            </a:r>
            <a:r>
              <a:rPr lang="en-US" baseline="0" dirty="0" err="1" smtClean="0"/>
              <a:t>s.indexOf</a:t>
            </a:r>
            <a:r>
              <a:rPr lang="en-US" baseline="0" dirty="0" smtClean="0"/>
              <a:t>(some </a:t>
            </a:r>
            <a:r>
              <a:rPr lang="en-US" baseline="0" dirty="0" err="1" smtClean="0"/>
              <a:t>int</a:t>
            </a:r>
            <a:r>
              <a:rPr lang="en-US" baseline="0" dirty="0" smtClean="0"/>
              <a:t>)</a:t>
            </a:r>
          </a:p>
          <a:p>
            <a:pPr marL="228600" indent="-228600">
              <a:buAutoNum type="arabicPeriod"/>
            </a:pPr>
            <a:r>
              <a:rPr lang="en-US" baseline="0" dirty="0" err="1" smtClean="0"/>
              <a:t>int</a:t>
            </a:r>
            <a:r>
              <a:rPr lang="en-US" baseline="0" dirty="0" smtClean="0"/>
              <a:t> </a:t>
            </a:r>
            <a:r>
              <a:rPr lang="en-US" baseline="0" dirty="0" err="1" smtClean="0"/>
              <a:t>i</a:t>
            </a:r>
            <a:r>
              <a:rPr lang="en-US" baseline="0" dirty="0" smtClean="0"/>
              <a:t> is </a:t>
            </a:r>
            <a:r>
              <a:rPr lang="en-US" baseline="0" dirty="0" err="1" smtClean="0"/>
              <a:t>redeclared</a:t>
            </a:r>
            <a:r>
              <a:rPr lang="en-US" baseline="0" dirty="0" smtClean="0"/>
              <a:t> within the for loop.</a:t>
            </a:r>
          </a:p>
          <a:p>
            <a:r>
              <a:rPr lang="en-US" dirty="0" smtClean="0"/>
              <a:t>3. For</a:t>
            </a:r>
            <a:r>
              <a:rPr lang="en-US" baseline="0" dirty="0" smtClean="0"/>
              <a:t> loop goes one too far. Should have put </a:t>
            </a:r>
            <a:r>
              <a:rPr lang="en-US" baseline="0" dirty="0" err="1" smtClean="0"/>
              <a:t>i</a:t>
            </a:r>
            <a:r>
              <a:rPr lang="en-US" baseline="0" dirty="0" smtClean="0"/>
              <a:t> &lt; </a:t>
            </a:r>
            <a:r>
              <a:rPr lang="en-US" baseline="0" dirty="0" err="1" smtClean="0"/>
              <a:t>s.length</a:t>
            </a:r>
            <a:r>
              <a:rPr lang="en-US" baseline="0" dirty="0" smtClean="0"/>
              <a:t>() or </a:t>
            </a:r>
            <a:r>
              <a:rPr lang="en-US" baseline="0" dirty="0" err="1" smtClean="0"/>
              <a:t>i</a:t>
            </a:r>
            <a:r>
              <a:rPr lang="en-US" baseline="0" dirty="0" smtClean="0"/>
              <a:t> &lt; </a:t>
            </a:r>
            <a:r>
              <a:rPr lang="en-US" baseline="0" dirty="0" err="1" smtClean="0"/>
              <a:t>s.length</a:t>
            </a:r>
            <a:r>
              <a:rPr lang="en-US" baseline="0" dirty="0" smtClean="0"/>
              <a:t>() – 1. </a:t>
            </a:r>
          </a:p>
          <a:p>
            <a:r>
              <a:rPr lang="en-US" baseline="0" dirty="0" smtClean="0"/>
              <a:t>4. semicolon after the if statement inside the for loop</a:t>
            </a:r>
          </a:p>
          <a:p>
            <a:r>
              <a:rPr lang="en-US" baseline="0" dirty="0" smtClean="0"/>
              <a:t>5. must check equality of Strings with .equals NOT ==. So instead it should be </a:t>
            </a:r>
            <a:r>
              <a:rPr lang="en-US" baseline="0" dirty="0" err="1" smtClean="0"/>
              <a:t>s.equals</a:t>
            </a:r>
            <a:r>
              <a:rPr lang="en-US" baseline="0" dirty="0" smtClean="0"/>
              <a:t>(“Hello”); </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4</a:t>
            </a:fld>
            <a:endParaRPr lang="en-US"/>
          </a:p>
        </p:txBody>
      </p:sp>
    </p:spTree>
    <p:extLst>
      <p:ext uri="{BB962C8B-B14F-4D97-AF65-F5344CB8AC3E}">
        <p14:creationId xmlns:p14="http://schemas.microsoft.com/office/powerpoint/2010/main" val="1066172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 = </a:t>
            </a:r>
            <a:r>
              <a:rPr lang="en-US" dirty="0" err="1" smtClean="0"/>
              <a:t>reader.nextDouble</a:t>
            </a:r>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5</a:t>
            </a:fld>
            <a:endParaRPr lang="en-US"/>
          </a:p>
        </p:txBody>
      </p:sp>
    </p:spTree>
    <p:extLst>
      <p:ext uri="{BB962C8B-B14F-4D97-AF65-F5344CB8AC3E}">
        <p14:creationId xmlns:p14="http://schemas.microsoft.com/office/powerpoint/2010/main" val="1665247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a:t>
            </a:r>
            <a:r>
              <a:rPr lang="en-US" baseline="0" dirty="0" err="1" smtClean="0"/>
              <a:t>int</a:t>
            </a:r>
            <a:r>
              <a:rPr lang="en-US" baseline="0" dirty="0" smtClean="0"/>
              <a:t> </a:t>
            </a:r>
            <a:r>
              <a:rPr lang="en-US" baseline="0" dirty="0" err="1" smtClean="0"/>
              <a:t>i</a:t>
            </a:r>
            <a:r>
              <a:rPr lang="en-US" baseline="0" dirty="0" smtClean="0"/>
              <a:t> = 0; </a:t>
            </a:r>
            <a:r>
              <a:rPr lang="en-US" baseline="0" dirty="0" err="1" smtClean="0"/>
              <a:t>i</a:t>
            </a:r>
            <a:r>
              <a:rPr lang="en-US" baseline="0" dirty="0" smtClean="0"/>
              <a:t> &lt; </a:t>
            </a:r>
            <a:r>
              <a:rPr lang="en-US" baseline="0" dirty="0" err="1" smtClean="0"/>
              <a:t>s.length</a:t>
            </a:r>
            <a:r>
              <a:rPr lang="en-US" baseline="0" dirty="0" smtClean="0"/>
              <a:t>(); </a:t>
            </a:r>
            <a:r>
              <a:rPr lang="en-US" baseline="0" dirty="0" err="1" smtClean="0"/>
              <a:t>i</a:t>
            </a:r>
            <a:r>
              <a:rPr lang="en-US" baseline="0" dirty="0" smtClean="0"/>
              <a:t>++)</a:t>
            </a:r>
          </a:p>
          <a:p>
            <a:r>
              <a:rPr lang="en-US" baseline="0" dirty="0" smtClean="0"/>
              <a:t>    </a:t>
            </a:r>
            <a:r>
              <a:rPr lang="en-US" baseline="0" dirty="0" err="1" smtClean="0"/>
              <a:t>System.out.print</a:t>
            </a:r>
            <a:r>
              <a:rPr lang="en-US" baseline="0" dirty="0" smtClean="0"/>
              <a:t>(</a:t>
            </a:r>
            <a:r>
              <a:rPr lang="en-US" baseline="0" dirty="0" err="1" smtClean="0"/>
              <a:t>s.charAt</a:t>
            </a:r>
            <a:r>
              <a:rPr lang="en-US" baseline="0" dirty="0" smtClean="0"/>
              <a:t>(</a:t>
            </a:r>
            <a:r>
              <a:rPr lang="en-US" baseline="0" dirty="0" err="1" smtClean="0"/>
              <a:t>i</a:t>
            </a:r>
            <a:r>
              <a:rPr lang="en-US" baseline="0" dirty="0" smtClean="0"/>
              <a:t>) + “&amp;”); </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6</a:t>
            </a:fld>
            <a:endParaRPr lang="en-US"/>
          </a:p>
        </p:txBody>
      </p:sp>
    </p:spTree>
    <p:extLst>
      <p:ext uri="{BB962C8B-B14F-4D97-AF65-F5344CB8AC3E}">
        <p14:creationId xmlns:p14="http://schemas.microsoft.com/office/powerpoint/2010/main" val="689745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reader.close</a:t>
            </a:r>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7</a:t>
            </a:fld>
            <a:endParaRPr lang="en-US"/>
          </a:p>
        </p:txBody>
      </p:sp>
    </p:spTree>
    <p:extLst>
      <p:ext uri="{BB962C8B-B14F-4D97-AF65-F5344CB8AC3E}">
        <p14:creationId xmlns:p14="http://schemas.microsoft.com/office/powerpoint/2010/main" val="977913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 = </a:t>
            </a:r>
            <a:r>
              <a:rPr lang="en-US" dirty="0" err="1" smtClean="0"/>
              <a:t>keys.nextLine</a:t>
            </a:r>
            <a:r>
              <a:rPr lang="en-US" dirty="0" smtClean="0"/>
              <a:t>(); </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8</a:t>
            </a:fld>
            <a:endParaRPr lang="en-US"/>
          </a:p>
        </p:txBody>
      </p:sp>
    </p:spTree>
    <p:extLst>
      <p:ext uri="{BB962C8B-B14F-4D97-AF65-F5344CB8AC3E}">
        <p14:creationId xmlns:p14="http://schemas.microsoft.com/office/powerpoint/2010/main" val="1930710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switch (</a:t>
            </a:r>
            <a:r>
              <a:rPr lang="en-US" dirty="0" err="1" smtClean="0"/>
              <a:t>str.toLowerCase</a:t>
            </a:r>
            <a:r>
              <a:rPr lang="en-US" dirty="0" smtClean="0"/>
              <a:t>()){</a:t>
            </a:r>
          </a:p>
          <a:p>
            <a:r>
              <a:rPr lang="en-US" baseline="0" dirty="0" smtClean="0"/>
              <a:t>   case “bob”: </a:t>
            </a:r>
            <a:r>
              <a:rPr lang="en-US" baseline="0" dirty="0" err="1" smtClean="0"/>
              <a:t>System.out.println</a:t>
            </a:r>
            <a:r>
              <a:rPr lang="en-US" baseline="0" dirty="0" smtClean="0"/>
              <a:t>(”Marley”); break;</a:t>
            </a:r>
          </a:p>
          <a:p>
            <a:r>
              <a:rPr lang="en-US" baseline="0" dirty="0" smtClean="0"/>
              <a:t>   case “</a:t>
            </a:r>
            <a:r>
              <a:rPr lang="en-US" baseline="0" dirty="0" err="1" smtClean="0"/>
              <a:t>michael</a:t>
            </a:r>
            <a:r>
              <a:rPr lang="en-US" baseline="0" dirty="0" smtClean="0"/>
              <a:t>”: </a:t>
            </a:r>
            <a:r>
              <a:rPr lang="en-US" baseline="0" dirty="0" err="1" smtClean="0"/>
              <a:t>System.out.println</a:t>
            </a:r>
            <a:r>
              <a:rPr lang="en-US" baseline="0" dirty="0" smtClean="0"/>
              <a:t>(“Jackson”); break;</a:t>
            </a:r>
          </a:p>
          <a:p>
            <a:r>
              <a:rPr lang="en-US" baseline="0" dirty="0" smtClean="0"/>
              <a:t>   case “</a:t>
            </a:r>
            <a:r>
              <a:rPr lang="en-US" baseline="0" dirty="0" err="1" smtClean="0"/>
              <a:t>justin</a:t>
            </a:r>
            <a:r>
              <a:rPr lang="en-US" baseline="0" dirty="0" smtClean="0"/>
              <a:t>”: </a:t>
            </a:r>
            <a:r>
              <a:rPr lang="en-US" baseline="0" dirty="0" err="1" smtClean="0"/>
              <a:t>System.out.println</a:t>
            </a:r>
            <a:r>
              <a:rPr lang="en-US" baseline="0" dirty="0" smtClean="0"/>
              <a:t>(“Timberlake”);  break;</a:t>
            </a:r>
          </a:p>
          <a:p>
            <a:r>
              <a:rPr lang="en-US" baseline="0" dirty="0" smtClean="0"/>
              <a:t>   default: </a:t>
            </a:r>
            <a:r>
              <a:rPr lang="en-US" baseline="0" dirty="0" err="1" smtClean="0"/>
              <a:t>System.out.println</a:t>
            </a:r>
            <a:r>
              <a:rPr lang="en-US" baseline="0" dirty="0" smtClean="0"/>
              <a:t>(“okay then”); </a:t>
            </a:r>
            <a:endParaRPr lang="en-US" dirty="0" smtClean="0"/>
          </a:p>
          <a:p>
            <a:r>
              <a:rPr lang="en-US" dirty="0" smtClean="0"/>
              <a:t>}</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9</a:t>
            </a:fld>
            <a:endParaRPr lang="en-US"/>
          </a:p>
        </p:txBody>
      </p:sp>
    </p:spTree>
    <p:extLst>
      <p:ext uri="{BB962C8B-B14F-4D97-AF65-F5344CB8AC3E}">
        <p14:creationId xmlns:p14="http://schemas.microsoft.com/office/powerpoint/2010/main" val="447354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sz="1200" kern="1200" dirty="0" err="1" smtClean="0">
                <a:solidFill>
                  <a:schemeClr val="tx1"/>
                </a:solidFill>
                <a:latin typeface="+mn-lt"/>
                <a:ea typeface="+mn-ea"/>
                <a:cs typeface="+mn-cs"/>
              </a:rPr>
              <a:t>char</a:t>
            </a:r>
            <a:r>
              <a:rPr lang="es-ES_tradnl" sz="1200" kern="1200" dirty="0" smtClean="0">
                <a:solidFill>
                  <a:schemeClr val="tx1"/>
                </a:solidFill>
                <a:latin typeface="+mn-lt"/>
                <a:ea typeface="+mn-ea"/>
                <a:cs typeface="+mn-cs"/>
              </a:rPr>
              <a:t> c = '@'</a:t>
            </a:r>
          </a:p>
          <a:p>
            <a:r>
              <a:rPr lang="en-US" sz="1200" kern="1200" dirty="0" smtClean="0">
                <a:solidFill>
                  <a:schemeClr val="tx1"/>
                </a:solidFill>
                <a:latin typeface="+mn-lt"/>
                <a:ea typeface="+mn-ea"/>
                <a:cs typeface="+mn-cs"/>
              </a:rPr>
              <a:t>char c = '$'</a:t>
            </a:r>
          </a:p>
          <a:p>
            <a:r>
              <a:rPr lang="es-ES_tradnl" sz="1200" kern="1200" dirty="0" err="1" smtClean="0">
                <a:solidFill>
                  <a:schemeClr val="tx1"/>
                </a:solidFill>
                <a:latin typeface="+mn-lt"/>
                <a:ea typeface="+mn-ea"/>
                <a:cs typeface="+mn-cs"/>
              </a:rPr>
              <a:t>char</a:t>
            </a:r>
            <a:r>
              <a:rPr lang="es-ES_tradnl" sz="1200" kern="1200" dirty="0" smtClean="0">
                <a:solidFill>
                  <a:schemeClr val="tx1"/>
                </a:solidFill>
                <a:latin typeface="+mn-lt"/>
                <a:ea typeface="+mn-ea"/>
                <a:cs typeface="+mn-cs"/>
              </a:rPr>
              <a:t> c = '4'</a:t>
            </a:r>
          </a:p>
          <a:p>
            <a:r>
              <a:rPr lang="fr-FR" sz="1200" kern="1200" dirty="0" smtClean="0">
                <a:solidFill>
                  <a:schemeClr val="tx1"/>
                </a:solidFill>
                <a:latin typeface="+mn-lt"/>
                <a:ea typeface="+mn-ea"/>
                <a:cs typeface="+mn-cs"/>
              </a:rPr>
              <a:t>char c = 'u'</a:t>
            </a:r>
          </a:p>
          <a:p>
            <a:r>
              <a:rPr lang="nl-NL" sz="1200" kern="1200" dirty="0" err="1" smtClean="0">
                <a:solidFill>
                  <a:schemeClr val="tx1"/>
                </a:solidFill>
                <a:latin typeface="+mn-lt"/>
                <a:ea typeface="+mn-ea"/>
                <a:cs typeface="+mn-cs"/>
              </a:rPr>
              <a:t>char</a:t>
            </a:r>
            <a:r>
              <a:rPr lang="nl-NL" sz="1200" kern="1200" dirty="0" smtClean="0">
                <a:solidFill>
                  <a:schemeClr val="tx1"/>
                </a:solidFill>
                <a:latin typeface="+mn-lt"/>
                <a:ea typeface="+mn-ea"/>
                <a:cs typeface="+mn-cs"/>
              </a:rPr>
              <a:t> c = ' '</a:t>
            </a:r>
          </a:p>
          <a:p>
            <a:r>
              <a:rPr lang="en-US" sz="1200" kern="1200" dirty="0" smtClean="0">
                <a:solidFill>
                  <a:schemeClr val="tx1"/>
                </a:solidFill>
                <a:latin typeface="+mn-lt"/>
                <a:ea typeface="+mn-ea"/>
                <a:cs typeface="+mn-cs"/>
              </a:rPr>
              <a:t>char c is not '@', '$', '4', 'u', ' '</a:t>
            </a:r>
            <a:endParaRPr lang="en-US" dirty="0"/>
          </a:p>
        </p:txBody>
      </p:sp>
      <p:sp>
        <p:nvSpPr>
          <p:cNvPr id="4" name="Slide Number Placeholder 3"/>
          <p:cNvSpPr>
            <a:spLocks noGrp="1"/>
          </p:cNvSpPr>
          <p:nvPr>
            <p:ph type="sldNum" sz="quarter" idx="10"/>
          </p:nvPr>
        </p:nvSpPr>
        <p:spPr/>
        <p:txBody>
          <a:bodyPr/>
          <a:lstStyle/>
          <a:p>
            <a:fld id="{73BA6B79-C7FA-294C-84C8-B1E7684F5E0D}" type="slidenum">
              <a:rPr lang="en-US" smtClean="0"/>
              <a:t>10</a:t>
            </a:fld>
            <a:endParaRPr lang="en-US"/>
          </a:p>
        </p:txBody>
      </p:sp>
    </p:spTree>
    <p:extLst>
      <p:ext uri="{BB962C8B-B14F-4D97-AF65-F5344CB8AC3E}">
        <p14:creationId xmlns:p14="http://schemas.microsoft.com/office/powerpoint/2010/main" val="37507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9F2F38-9427-E946-A773-F81C757BD397}"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630498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F2F38-9427-E946-A773-F81C757BD397}"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87148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F2F38-9427-E946-A773-F81C757BD397}"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120864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9F2F38-9427-E946-A773-F81C757BD397}"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50201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9F2F38-9427-E946-A773-F81C757BD397}"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162891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9F2F38-9427-E946-A773-F81C757BD397}"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105694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9F2F38-9427-E946-A773-F81C757BD397}" type="datetimeFigureOut">
              <a:rPr lang="en-US" smtClean="0"/>
              <a:t>7/6/16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1153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9F2F38-9427-E946-A773-F81C757BD397}" type="datetimeFigureOut">
              <a:rPr lang="en-US" smtClean="0"/>
              <a:t>7/6/16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55793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9F2F38-9427-E946-A773-F81C757BD397}" type="datetimeFigureOut">
              <a:rPr lang="en-US" smtClean="0"/>
              <a:t>7/6/16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136454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F2F38-9427-E946-A773-F81C757BD397}"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98551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9F2F38-9427-E946-A773-F81C757BD397}"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03E796-6CF7-7246-9767-CE33DDA39EDD}" type="slidenum">
              <a:rPr lang="en-US" smtClean="0"/>
              <a:t>‹#›</a:t>
            </a:fld>
            <a:endParaRPr lang="en-US"/>
          </a:p>
        </p:txBody>
      </p:sp>
    </p:spTree>
    <p:extLst>
      <p:ext uri="{BB962C8B-B14F-4D97-AF65-F5344CB8AC3E}">
        <p14:creationId xmlns:p14="http://schemas.microsoft.com/office/powerpoint/2010/main" val="21168699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F2F38-9427-E946-A773-F81C757BD397}" type="datetimeFigureOut">
              <a:rPr lang="en-US" smtClean="0"/>
              <a:t>7/6/16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3E796-6CF7-7246-9767-CE33DDA39EDD}" type="slidenum">
              <a:rPr lang="en-US" smtClean="0"/>
              <a:t>‹#›</a:t>
            </a:fld>
            <a:endParaRPr lang="en-US"/>
          </a:p>
        </p:txBody>
      </p:sp>
    </p:spTree>
    <p:extLst>
      <p:ext uri="{BB962C8B-B14F-4D97-AF65-F5344CB8AC3E}">
        <p14:creationId xmlns:p14="http://schemas.microsoft.com/office/powerpoint/2010/main" val="1365293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7500" y="-173037"/>
            <a:ext cx="9144000" cy="2387600"/>
          </a:xfrm>
        </p:spPr>
        <p:txBody>
          <a:bodyPr/>
          <a:lstStyle/>
          <a:p>
            <a:r>
              <a:rPr lang="en-US" smtClean="0"/>
              <a:t>CS 160 – Summer 16</a:t>
            </a:r>
            <a:br>
              <a:rPr lang="en-US" smtClean="0"/>
            </a:br>
            <a:r>
              <a:rPr lang="en-US" smtClean="0"/>
              <a:t>Exam 1 </a:t>
            </a:r>
            <a:r>
              <a:rPr lang="en-US" dirty="0" smtClean="0"/>
              <a:t>Prep</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2600" y="2125663"/>
            <a:ext cx="6273800" cy="4532821"/>
          </a:xfrm>
          <a:prstGeom prst="rect">
            <a:avLst/>
          </a:prstGeom>
        </p:spPr>
      </p:pic>
    </p:spTree>
    <p:extLst>
      <p:ext uri="{BB962C8B-B14F-4D97-AF65-F5344CB8AC3E}">
        <p14:creationId xmlns:p14="http://schemas.microsoft.com/office/powerpoint/2010/main" val="1098244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072" y="384695"/>
            <a:ext cx="10515600" cy="1325563"/>
          </a:xfrm>
        </p:spPr>
        <p:txBody>
          <a:bodyPr/>
          <a:lstStyle/>
          <a:p>
            <a:r>
              <a:rPr lang="en-US" dirty="0" smtClean="0"/>
              <a:t>What </a:t>
            </a:r>
            <a:r>
              <a:rPr lang="en-US" smtClean="0"/>
              <a:t>does the following code print? </a:t>
            </a:r>
            <a:endParaRPr lang="en-US" dirty="0"/>
          </a:p>
        </p:txBody>
      </p:sp>
      <p:sp>
        <p:nvSpPr>
          <p:cNvPr id="3" name="TextBox 2"/>
          <p:cNvSpPr txBox="1"/>
          <p:nvPr/>
        </p:nvSpPr>
        <p:spPr>
          <a:xfrm>
            <a:off x="749508" y="1710258"/>
            <a:ext cx="9893508" cy="3970318"/>
          </a:xfrm>
          <a:prstGeom prst="rect">
            <a:avLst/>
          </a:prstGeom>
          <a:noFill/>
        </p:spPr>
        <p:txBody>
          <a:bodyPr wrap="square" rtlCol="0">
            <a:spAutoFit/>
          </a:bodyPr>
          <a:lstStyle/>
          <a:p>
            <a:r>
              <a:rPr lang="en-US" sz="2800" dirty="0"/>
              <a:t>char c = '@'; </a:t>
            </a:r>
            <a:endParaRPr lang="en-US" sz="2800" dirty="0" smtClean="0"/>
          </a:p>
          <a:p>
            <a:r>
              <a:rPr lang="en-US" sz="2800" dirty="0" smtClean="0"/>
              <a:t>switch </a:t>
            </a:r>
            <a:r>
              <a:rPr lang="en-US" sz="2800" dirty="0"/>
              <a:t>(c) { </a:t>
            </a:r>
            <a:endParaRPr lang="en-US" sz="2800" dirty="0" smtClean="0"/>
          </a:p>
          <a:p>
            <a:r>
              <a:rPr lang="en-US" sz="2800" dirty="0" smtClean="0"/>
              <a:t>case </a:t>
            </a:r>
            <a:r>
              <a:rPr lang="en-US" sz="2800" dirty="0"/>
              <a:t>'@': </a:t>
            </a:r>
            <a:r>
              <a:rPr lang="en-US" sz="2800" dirty="0" err="1"/>
              <a:t>System.out.println</a:t>
            </a:r>
            <a:r>
              <a:rPr lang="en-US" sz="2800" dirty="0"/>
              <a:t>("char c = '@'"); </a:t>
            </a:r>
            <a:endParaRPr lang="en-US" sz="2800" dirty="0" smtClean="0"/>
          </a:p>
          <a:p>
            <a:r>
              <a:rPr lang="en-US" sz="2800" dirty="0" smtClean="0"/>
              <a:t>case </a:t>
            </a:r>
            <a:r>
              <a:rPr lang="en-US" sz="2800" dirty="0"/>
              <a:t>'$': </a:t>
            </a:r>
            <a:r>
              <a:rPr lang="en-US" sz="2800" dirty="0" err="1"/>
              <a:t>System.out.println</a:t>
            </a:r>
            <a:r>
              <a:rPr lang="en-US" sz="2800" dirty="0"/>
              <a:t>("char c = '$'"); </a:t>
            </a:r>
            <a:endParaRPr lang="en-US" sz="2800" dirty="0" smtClean="0"/>
          </a:p>
          <a:p>
            <a:r>
              <a:rPr lang="en-US" sz="2800" dirty="0" smtClean="0"/>
              <a:t>case </a:t>
            </a:r>
            <a:r>
              <a:rPr lang="en-US" sz="2800" dirty="0"/>
              <a:t>'4': </a:t>
            </a:r>
            <a:r>
              <a:rPr lang="en-US" sz="2800" dirty="0" err="1"/>
              <a:t>System.out.println</a:t>
            </a:r>
            <a:r>
              <a:rPr lang="en-US" sz="2800" dirty="0"/>
              <a:t>("char c = '4'"); </a:t>
            </a:r>
            <a:endParaRPr lang="en-US" sz="2800" dirty="0" smtClean="0"/>
          </a:p>
          <a:p>
            <a:r>
              <a:rPr lang="en-US" sz="2800" dirty="0" smtClean="0"/>
              <a:t>case </a:t>
            </a:r>
            <a:r>
              <a:rPr lang="en-US" sz="2800" dirty="0"/>
              <a:t>'u': </a:t>
            </a:r>
            <a:r>
              <a:rPr lang="en-US" sz="2800" dirty="0" err="1"/>
              <a:t>System.out.println</a:t>
            </a:r>
            <a:r>
              <a:rPr lang="en-US" sz="2800" dirty="0"/>
              <a:t>("char c = 'u'"); </a:t>
            </a:r>
            <a:endParaRPr lang="en-US" sz="2800" dirty="0" smtClean="0"/>
          </a:p>
          <a:p>
            <a:r>
              <a:rPr lang="en-US" sz="2800" dirty="0" smtClean="0"/>
              <a:t>case </a:t>
            </a:r>
            <a:r>
              <a:rPr lang="en-US" sz="2800" dirty="0"/>
              <a:t>' ': </a:t>
            </a:r>
            <a:r>
              <a:rPr lang="en-US" sz="2800" dirty="0" err="1"/>
              <a:t>System.out.println</a:t>
            </a:r>
            <a:r>
              <a:rPr lang="en-US" sz="2800" dirty="0"/>
              <a:t>("char c = ' '"); </a:t>
            </a:r>
            <a:endParaRPr lang="en-US" sz="2800" dirty="0" smtClean="0"/>
          </a:p>
          <a:p>
            <a:r>
              <a:rPr lang="en-US" sz="2800" dirty="0" smtClean="0"/>
              <a:t>default</a:t>
            </a:r>
            <a:r>
              <a:rPr lang="en-US" sz="2800" dirty="0"/>
              <a:t>: </a:t>
            </a:r>
            <a:r>
              <a:rPr lang="en-US" sz="2800" dirty="0" err="1"/>
              <a:t>System.out.println</a:t>
            </a:r>
            <a:r>
              <a:rPr lang="en-US" sz="2800" dirty="0"/>
              <a:t>("char c is not '@', '$', '4', 'u', ' </a:t>
            </a:r>
            <a:r>
              <a:rPr lang="en-US" sz="2800" dirty="0" smtClean="0"/>
              <a:t>'");</a:t>
            </a:r>
          </a:p>
          <a:p>
            <a:r>
              <a:rPr lang="en-US" sz="2800" dirty="0" smtClean="0"/>
              <a:t>}</a:t>
            </a:r>
            <a:endParaRPr lang="en-US" sz="2800" dirty="0"/>
          </a:p>
        </p:txBody>
      </p:sp>
    </p:spTree>
    <p:extLst>
      <p:ext uri="{BB962C8B-B14F-4D97-AF65-F5344CB8AC3E}">
        <p14:creationId xmlns:p14="http://schemas.microsoft.com/office/powerpoint/2010/main" val="952699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console print based off the following code? </a:t>
            </a:r>
            <a:endParaRPr lang="en-US" dirty="0"/>
          </a:p>
        </p:txBody>
      </p:sp>
      <p:sp>
        <p:nvSpPr>
          <p:cNvPr id="3" name="Content Placeholder 2"/>
          <p:cNvSpPr>
            <a:spLocks noGrp="1"/>
          </p:cNvSpPr>
          <p:nvPr>
            <p:ph idx="1"/>
          </p:nvPr>
        </p:nvSpPr>
        <p:spPr>
          <a:xfrm>
            <a:off x="838200" y="1755776"/>
            <a:ext cx="10515600" cy="3766683"/>
          </a:xfr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public class Practice {</a:t>
            </a:r>
          </a:p>
          <a:p>
            <a:pPr marL="0" marR="0" lvl="0" indent="0" defTabSz="914400" eaLnBrk="1" fontAlgn="auto" latinLnBrk="0" hangingPunct="1">
              <a:lnSpc>
                <a:spcPct val="100000"/>
              </a:lnSpc>
              <a:spcBef>
                <a:spcPts val="0"/>
              </a:spcBef>
              <a:spcAft>
                <a:spcPts val="0"/>
              </a:spcAft>
              <a:buClrTx/>
              <a:buSzTx/>
              <a:buFontTx/>
              <a:buNone/>
              <a:tabLst/>
              <a:defRPr/>
            </a:pPr>
            <a:r>
              <a:rPr lang="en-US" dirty="0"/>
              <a:t>	</a:t>
            </a:r>
            <a:r>
              <a:rPr lang="en-US" dirty="0" smtClean="0"/>
              <a:t>public static void main (String [] </a:t>
            </a:r>
            <a:r>
              <a:rPr lang="en-US" dirty="0" err="1" smtClean="0"/>
              <a:t>args</a:t>
            </a: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en-US" dirty="0"/>
              <a:t>	</a:t>
            </a:r>
            <a:r>
              <a:rPr lang="en-US" dirty="0" smtClean="0"/>
              <a:t>	String s = “Koala Bears”;</a:t>
            </a:r>
          </a:p>
          <a:p>
            <a:pPr marL="0" marR="0" lvl="0" indent="0" defTabSz="914400" eaLnBrk="1" fontAlgn="auto" latinLnBrk="0" hangingPunct="1">
              <a:lnSpc>
                <a:spcPct val="100000"/>
              </a:lnSpc>
              <a:spcBef>
                <a:spcPts val="0"/>
              </a:spcBef>
              <a:spcAft>
                <a:spcPts val="0"/>
              </a:spcAft>
              <a:buClrTx/>
              <a:buSzTx/>
              <a:buFontTx/>
              <a:buNone/>
              <a:tabLst/>
              <a:defRPr/>
            </a:pPr>
            <a:r>
              <a:rPr lang="en-US" dirty="0"/>
              <a:t>	</a:t>
            </a:r>
            <a:r>
              <a:rPr lang="en-US" dirty="0" smtClean="0"/>
              <a:t>	for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s.length</a:t>
            </a:r>
            <a:r>
              <a:rPr lang="en-US" dirty="0" smtClean="0"/>
              <a:t>(); </a:t>
            </a:r>
            <a:r>
              <a:rPr lang="en-US" dirty="0" err="1" smtClean="0"/>
              <a:t>i</a:t>
            </a:r>
            <a:r>
              <a:rPr lang="en-US" dirty="0" smtClean="0"/>
              <a:t>+=2)</a:t>
            </a:r>
          </a:p>
          <a:p>
            <a:pPr marL="0" marR="0" lvl="0" indent="0" defTabSz="914400" eaLnBrk="1" fontAlgn="auto" latinLnBrk="0" hangingPunct="1">
              <a:lnSpc>
                <a:spcPct val="100000"/>
              </a:lnSpc>
              <a:spcBef>
                <a:spcPts val="0"/>
              </a:spcBef>
              <a:spcAft>
                <a:spcPts val="0"/>
              </a:spcAft>
              <a:buClrTx/>
              <a:buSzTx/>
              <a:buFontTx/>
              <a:buNone/>
              <a:tabLst/>
              <a:defRPr/>
            </a:pPr>
            <a:r>
              <a:rPr lang="en-US" dirty="0"/>
              <a:t>	</a:t>
            </a:r>
            <a:r>
              <a:rPr lang="en-US" dirty="0" smtClean="0"/>
              <a:t>		</a:t>
            </a:r>
            <a:r>
              <a:rPr lang="en-US" dirty="0" err="1" smtClean="0"/>
              <a:t>System.out.print</a:t>
            </a:r>
            <a:r>
              <a:rPr lang="en-US" dirty="0" smtClean="0"/>
              <a:t>(</a:t>
            </a:r>
            <a:r>
              <a:rPr lang="en-US" dirty="0" err="1" smtClean="0"/>
              <a:t>s.charAt</a:t>
            </a:r>
            <a:r>
              <a:rPr lang="en-US" dirty="0" smtClean="0"/>
              <a:t>(</a:t>
            </a:r>
            <a:r>
              <a:rPr lang="en-US" dirty="0" err="1" smtClean="0"/>
              <a:t>i</a:t>
            </a: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en-US" dirty="0"/>
              <a:t>	</a:t>
            </a: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en-US" dirty="0"/>
              <a:t>}</a:t>
            </a:r>
          </a:p>
        </p:txBody>
      </p:sp>
    </p:spTree>
    <p:extLst>
      <p:ext uri="{BB962C8B-B14F-4D97-AF65-F5344CB8AC3E}">
        <p14:creationId xmlns:p14="http://schemas.microsoft.com/office/powerpoint/2010/main" val="18768503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4751"/>
            <a:ext cx="10515600" cy="1325563"/>
          </a:xfrm>
        </p:spPr>
        <p:txBody>
          <a:bodyPr/>
          <a:lstStyle/>
          <a:p>
            <a:r>
              <a:rPr lang="en-US" dirty="0" smtClean="0"/>
              <a:t>What does the following code print?</a:t>
            </a:r>
            <a:endParaRPr lang="en-US" dirty="0"/>
          </a:p>
        </p:txBody>
      </p:sp>
      <p:sp>
        <p:nvSpPr>
          <p:cNvPr id="3" name="Content Placeholder 2"/>
          <p:cNvSpPr>
            <a:spLocks noGrp="1"/>
          </p:cNvSpPr>
          <p:nvPr>
            <p:ph idx="1"/>
          </p:nvPr>
        </p:nvSpPr>
        <p:spPr>
          <a:xfrm>
            <a:off x="2472128" y="2635093"/>
            <a:ext cx="4603230" cy="1742034"/>
          </a:xfrm>
        </p:spPr>
        <p:txBody>
          <a:bodyPr>
            <a:normAutofit/>
          </a:bodyPr>
          <a:lstStyle/>
          <a:p>
            <a:pPr marL="0" lvl="0" indent="0">
              <a:lnSpc>
                <a:spcPct val="100000"/>
              </a:lnSpc>
              <a:spcBef>
                <a:spcPts val="0"/>
              </a:spcBef>
              <a:buNone/>
              <a:defRPr/>
            </a:pPr>
            <a:r>
              <a:rPr lang="en-US" sz="3200" dirty="0"/>
              <a:t>for (</a:t>
            </a:r>
            <a:r>
              <a:rPr lang="en-US" sz="3200" dirty="0" err="1"/>
              <a:t>int</a:t>
            </a:r>
            <a:r>
              <a:rPr lang="en-US" sz="3200" dirty="0"/>
              <a:t> l = 0; l &gt; 0; l++) </a:t>
            </a:r>
            <a:endParaRPr lang="en-US" sz="3200" dirty="0" smtClean="0"/>
          </a:p>
          <a:p>
            <a:pPr marL="0" lvl="0" indent="0">
              <a:lnSpc>
                <a:spcPct val="100000"/>
              </a:lnSpc>
              <a:spcBef>
                <a:spcPts val="0"/>
              </a:spcBef>
              <a:buNone/>
              <a:defRPr/>
            </a:pPr>
            <a:r>
              <a:rPr lang="en-US" sz="3200" dirty="0"/>
              <a:t> </a:t>
            </a:r>
            <a:r>
              <a:rPr lang="en-US" sz="3200" dirty="0" smtClean="0"/>
              <a:t>   </a:t>
            </a:r>
            <a:r>
              <a:rPr lang="en-US" sz="3200" dirty="0" err="1" smtClean="0"/>
              <a:t>System.out.println</a:t>
            </a:r>
            <a:r>
              <a:rPr lang="en-US" sz="3200" dirty="0" smtClean="0"/>
              <a:t>(l</a:t>
            </a:r>
            <a:r>
              <a:rPr lang="en-US" sz="3200" dirty="0"/>
              <a:t>);</a:t>
            </a:r>
          </a:p>
        </p:txBody>
      </p:sp>
    </p:spTree>
    <p:extLst>
      <p:ext uri="{BB962C8B-B14F-4D97-AF65-F5344CB8AC3E}">
        <p14:creationId xmlns:p14="http://schemas.microsoft.com/office/powerpoint/2010/main" val="392992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857046"/>
          </a:xfrm>
        </p:spPr>
        <p:txBody>
          <a:bodyPr>
            <a:normAutofit/>
          </a:bodyPr>
          <a:lstStyle/>
          <a:p>
            <a:r>
              <a:rPr lang="en-US" dirty="0" smtClean="0"/>
              <a:t>Which one of these would not go to the end of String s? (Specify which ones cause errors and which ones are just incorrect (but they compile)?</a:t>
            </a:r>
            <a:endParaRPr lang="en-US" dirty="0"/>
          </a:p>
        </p:txBody>
      </p:sp>
      <p:sp>
        <p:nvSpPr>
          <p:cNvPr id="3" name="Content Placeholder 2"/>
          <p:cNvSpPr>
            <a:spLocks noGrp="1"/>
          </p:cNvSpPr>
          <p:nvPr>
            <p:ph idx="1"/>
          </p:nvPr>
        </p:nvSpPr>
        <p:spPr>
          <a:xfrm>
            <a:off x="838200" y="3351666"/>
            <a:ext cx="10515600" cy="3506334"/>
          </a:xfrm>
        </p:spPr>
        <p:txBody>
          <a:bodyPr/>
          <a:lstStyle/>
          <a:p>
            <a:pPr marL="514350" indent="-514350">
              <a:buFont typeface="+mj-lt"/>
              <a:buAutoNum type="alphaUcPeriod"/>
            </a:pPr>
            <a:r>
              <a:rPr lang="en-US" dirty="0" smtClean="0"/>
              <a:t>for (</a:t>
            </a:r>
            <a:r>
              <a:rPr lang="en-US" dirty="0" err="1" smtClean="0"/>
              <a:t>int</a:t>
            </a:r>
            <a:r>
              <a:rPr lang="en-US" dirty="0" smtClean="0"/>
              <a:t> </a:t>
            </a:r>
            <a:r>
              <a:rPr lang="en-US" dirty="0" err="1" smtClean="0"/>
              <a:t>i</a:t>
            </a:r>
            <a:r>
              <a:rPr lang="en-US" dirty="0"/>
              <a:t> </a:t>
            </a:r>
            <a:r>
              <a:rPr lang="en-US" dirty="0" smtClean="0"/>
              <a:t>= 0; </a:t>
            </a:r>
            <a:r>
              <a:rPr lang="en-US" dirty="0" err="1" smtClean="0"/>
              <a:t>i</a:t>
            </a:r>
            <a:r>
              <a:rPr lang="en-US" dirty="0" smtClean="0"/>
              <a:t> &lt;= </a:t>
            </a:r>
            <a:r>
              <a:rPr lang="en-US" dirty="0" err="1" smtClean="0"/>
              <a:t>s.length</a:t>
            </a:r>
            <a:r>
              <a:rPr lang="en-US" dirty="0" smtClean="0"/>
              <a:t>(); </a:t>
            </a:r>
            <a:r>
              <a:rPr lang="en-US" dirty="0" err="1" smtClean="0"/>
              <a:t>i</a:t>
            </a:r>
            <a:r>
              <a:rPr lang="en-US" dirty="0" smtClean="0"/>
              <a:t>++)</a:t>
            </a:r>
          </a:p>
          <a:p>
            <a:pPr marL="514350" indent="-514350">
              <a:buFont typeface="+mj-lt"/>
              <a:buAutoNum type="alphaUcPeriod"/>
            </a:pPr>
            <a:r>
              <a:rPr lang="en-US" dirty="0" smtClean="0"/>
              <a:t>for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s.length</a:t>
            </a:r>
            <a:r>
              <a:rPr lang="en-US" dirty="0" smtClean="0"/>
              <a:t>()+1; </a:t>
            </a:r>
            <a:r>
              <a:rPr lang="en-US" dirty="0" err="1" smtClean="0"/>
              <a:t>i</a:t>
            </a:r>
            <a:r>
              <a:rPr lang="en-US" dirty="0" smtClean="0"/>
              <a:t>++)</a:t>
            </a:r>
          </a:p>
          <a:p>
            <a:pPr marL="514350" indent="-514350">
              <a:buFont typeface="+mj-lt"/>
              <a:buAutoNum type="alphaUcPeriod"/>
            </a:pPr>
            <a:r>
              <a:rPr lang="en-US" dirty="0" smtClean="0"/>
              <a:t>for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s.length</a:t>
            </a:r>
            <a:r>
              <a:rPr lang="en-US" dirty="0" smtClean="0"/>
              <a:t>(); </a:t>
            </a:r>
            <a:r>
              <a:rPr lang="en-US" dirty="0" err="1" smtClean="0"/>
              <a:t>i</a:t>
            </a:r>
            <a:r>
              <a:rPr lang="en-US" dirty="0" smtClean="0"/>
              <a:t>++)</a:t>
            </a:r>
          </a:p>
          <a:p>
            <a:pPr marL="514350" indent="-514350">
              <a:buFont typeface="+mj-lt"/>
              <a:buAutoNum type="alphaUcPeriod"/>
            </a:pPr>
            <a:r>
              <a:rPr lang="en-US" dirty="0" smtClean="0"/>
              <a:t>for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s.length</a:t>
            </a:r>
            <a:r>
              <a:rPr lang="en-US" dirty="0" smtClean="0"/>
              <a:t>() -1; </a:t>
            </a:r>
            <a:r>
              <a:rPr lang="en-US" dirty="0" err="1" smtClean="0"/>
              <a:t>i</a:t>
            </a:r>
            <a:r>
              <a:rPr lang="en-US" dirty="0" smtClean="0"/>
              <a:t>++)</a:t>
            </a:r>
          </a:p>
          <a:p>
            <a:pPr marL="514350" indent="-514350">
              <a:buFont typeface="+mj-lt"/>
              <a:buAutoNum type="alphaUcPeriod"/>
            </a:pPr>
            <a:r>
              <a:rPr lang="en-US" dirty="0" smtClean="0"/>
              <a:t>for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s.length</a:t>
            </a:r>
            <a:r>
              <a:rPr lang="en-US" dirty="0" smtClean="0"/>
              <a:t>() -1; </a:t>
            </a:r>
            <a:r>
              <a:rPr lang="en-US" dirty="0" err="1" smtClean="0"/>
              <a:t>i</a:t>
            </a:r>
            <a:r>
              <a:rPr lang="en-US" dirty="0" smtClean="0"/>
              <a:t> ++)</a:t>
            </a:r>
            <a:endParaRPr lang="en-US" dirty="0"/>
          </a:p>
        </p:txBody>
      </p:sp>
    </p:spTree>
    <p:extLst>
      <p:ext uri="{BB962C8B-B14F-4D97-AF65-F5344CB8AC3E}">
        <p14:creationId xmlns:p14="http://schemas.microsoft.com/office/powerpoint/2010/main" val="832990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05695"/>
          </a:xfrm>
        </p:spPr>
        <p:txBody>
          <a:bodyPr/>
          <a:lstStyle/>
          <a:p>
            <a:r>
              <a:rPr lang="en-US" dirty="0" smtClean="0"/>
              <a:t>Write a do-while loop that will add the sum of all numbers from 0 - 19.</a:t>
            </a:r>
            <a:endParaRPr lang="en-US" dirty="0"/>
          </a:p>
        </p:txBody>
      </p:sp>
    </p:spTree>
    <p:extLst>
      <p:ext uri="{BB962C8B-B14F-4D97-AF65-F5344CB8AC3E}">
        <p14:creationId xmlns:p14="http://schemas.microsoft.com/office/powerpoint/2010/main" val="2034526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Find the 4 errors within the block of code</a:t>
            </a:r>
            <a:endParaRPr lang="en-US" dirty="0"/>
          </a:p>
        </p:txBody>
      </p:sp>
      <p:sp>
        <p:nvSpPr>
          <p:cNvPr id="3" name="Content Placeholder 2"/>
          <p:cNvSpPr>
            <a:spLocks noGrp="1"/>
          </p:cNvSpPr>
          <p:nvPr>
            <p:ph idx="1"/>
          </p:nvPr>
        </p:nvSpPr>
        <p:spPr>
          <a:xfrm>
            <a:off x="838200" y="1051034"/>
            <a:ext cx="10515600" cy="5675587"/>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public static void main (String [] </a:t>
            </a:r>
            <a:r>
              <a:rPr lang="en-US" dirty="0" err="1" smtClean="0"/>
              <a:t>args</a:t>
            </a: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long </a:t>
            </a:r>
            <a:r>
              <a:rPr lang="en-US" dirty="0" err="1" smtClean="0"/>
              <a:t>absurdlyLong</a:t>
            </a:r>
            <a:r>
              <a:rPr lang="en-US" dirty="0" smtClean="0"/>
              <a:t> = 234897523456476345;</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t>
            </a:r>
            <a:r>
              <a:rPr lang="en-US" dirty="0" err="1" smtClean="0"/>
              <a:t>System.out.println</a:t>
            </a:r>
            <a:r>
              <a:rPr lang="en-US" dirty="0" smtClean="0"/>
              <a:t>(Integer(15));</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t>
            </a:r>
            <a:r>
              <a:rPr lang="en-US" dirty="0" err="1" smtClean="0"/>
              <a:t>System.out.printf</a:t>
            </a:r>
            <a:r>
              <a:rPr lang="en-US" dirty="0" smtClean="0"/>
              <a:t>(“%</a:t>
            </a:r>
            <a:r>
              <a:rPr lang="en-US" dirty="0" err="1" smtClean="0"/>
              <a:t>s%n</a:t>
            </a:r>
            <a:r>
              <a:rPr lang="en-US" dirty="0" smtClean="0"/>
              <a:t>”, </a:t>
            </a:r>
            <a:r>
              <a:rPr lang="en-US" dirty="0" err="1" smtClean="0"/>
              <a:t>hola</a:t>
            </a:r>
            <a:r>
              <a:rPr lang="en-US" dirty="0" smtClean="0"/>
              <a:t>);</a:t>
            </a:r>
            <a:endParaRPr lang="en-US" dirty="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endParaRPr lang="en-US" dirty="0" smtClean="0"/>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public static </a:t>
            </a:r>
            <a:r>
              <a:rPr lang="en-US" dirty="0" err="1" smtClean="0"/>
              <a:t>int</a:t>
            </a:r>
            <a:r>
              <a:rPr lang="en-US" dirty="0" smtClean="0"/>
              <a:t> double(</a:t>
            </a:r>
            <a:r>
              <a:rPr lang="en-US" dirty="0" err="1" smtClean="0"/>
              <a:t>int</a:t>
            </a:r>
            <a:r>
              <a:rPr lang="en-US" dirty="0" smtClean="0"/>
              <a:t> </a:t>
            </a:r>
            <a:r>
              <a:rPr lang="en-US" dirty="0" err="1" smtClean="0"/>
              <a:t>num</a:t>
            </a:r>
            <a:r>
              <a:rPr lang="en-US" dirty="0" smtClean="0"/>
              <a:t>) {</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for(</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num</a:t>
            </a:r>
            <a:r>
              <a:rPr lang="en-US" dirty="0" smtClean="0"/>
              <a:t>; </a:t>
            </a:r>
            <a:r>
              <a:rPr lang="en-US" dirty="0" err="1" smtClean="0"/>
              <a:t>i</a:t>
            </a:r>
            <a:r>
              <a:rPr lang="en-US" dirty="0" smtClean="0"/>
              <a:t>++) {</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t>
            </a:r>
            <a:r>
              <a:rPr lang="en-US" dirty="0" err="1" smtClean="0"/>
              <a:t>int</a:t>
            </a:r>
            <a:r>
              <a:rPr lang="en-US" dirty="0" smtClean="0"/>
              <a:t> counter = 0;</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counter *= </a:t>
            </a:r>
            <a:r>
              <a:rPr lang="en-US" dirty="0" err="1" smtClean="0"/>
              <a:t>num</a:t>
            </a:r>
            <a:r>
              <a:rPr lang="en-US" dirty="0" smtClean="0"/>
              <a:t>;</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a:t>
            </a:r>
          </a:p>
          <a:p>
            <a:pPr marL="0" marR="0" lvl="0" indent="0" defTabSz="914400" eaLnBrk="1" fontAlgn="auto" latinLnBrk="0" hangingPunct="1">
              <a:lnSpc>
                <a:spcPct val="100000"/>
              </a:lnSpc>
              <a:spcBef>
                <a:spcPts val="0"/>
              </a:spcBef>
              <a:spcAft>
                <a:spcPts val="0"/>
              </a:spcAft>
              <a:buClrTx/>
              <a:buSzTx/>
              <a:buFontTx/>
              <a:buNone/>
              <a:tabLst/>
              <a:defRPr/>
            </a:pPr>
            <a:r>
              <a:rPr lang="en-US" dirty="0" smtClean="0"/>
              <a:t>    return counter;</a:t>
            </a:r>
          </a:p>
          <a:p>
            <a:pPr marL="0" marR="0" lvl="0" indent="0" defTabSz="914400" eaLnBrk="1" fontAlgn="auto" latinLnBrk="0" hangingPunct="1">
              <a:lnSpc>
                <a:spcPct val="100000"/>
              </a:lnSpc>
              <a:spcBef>
                <a:spcPts val="0"/>
              </a:spcBef>
              <a:spcAft>
                <a:spcPts val="0"/>
              </a:spcAft>
              <a:buClrTx/>
              <a:buSzTx/>
              <a:buFontTx/>
              <a:buNone/>
              <a:tabLst/>
              <a:defRPr/>
            </a:pPr>
            <a:r>
              <a:rPr lang="en-US" dirty="0"/>
              <a:t>}</a:t>
            </a:r>
          </a:p>
        </p:txBody>
      </p:sp>
    </p:spTree>
    <p:extLst>
      <p:ext uri="{BB962C8B-B14F-4D97-AF65-F5344CB8AC3E}">
        <p14:creationId xmlns:p14="http://schemas.microsoft.com/office/powerpoint/2010/main" val="597521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105025"/>
            <a:ext cx="10515600" cy="1325563"/>
          </a:xfrm>
        </p:spPr>
        <p:txBody>
          <a:bodyPr/>
          <a:lstStyle/>
          <a:p>
            <a:r>
              <a:rPr lang="en-US" dirty="0" smtClean="0"/>
              <a:t>Declare and assign a float variable called </a:t>
            </a:r>
            <a:r>
              <a:rPr lang="en-US" b="1" dirty="0" smtClean="0"/>
              <a:t>f</a:t>
            </a:r>
            <a:r>
              <a:rPr lang="en-US" dirty="0" smtClean="0"/>
              <a:t> to 9. </a:t>
            </a:r>
            <a:endParaRPr lang="en-US" dirty="0"/>
          </a:p>
        </p:txBody>
      </p:sp>
    </p:spTree>
    <p:extLst>
      <p:ext uri="{BB962C8B-B14F-4D97-AF65-F5344CB8AC3E}">
        <p14:creationId xmlns:p14="http://schemas.microsoft.com/office/powerpoint/2010/main" val="785686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105025"/>
            <a:ext cx="10515600" cy="1325563"/>
          </a:xfrm>
        </p:spPr>
        <p:txBody>
          <a:bodyPr/>
          <a:lstStyle/>
          <a:p>
            <a:r>
              <a:rPr lang="en-US" dirty="0"/>
              <a:t>Initialize a Scanner called </a:t>
            </a:r>
            <a:r>
              <a:rPr lang="en-US" b="1" dirty="0" smtClean="0"/>
              <a:t>reader</a:t>
            </a:r>
            <a:r>
              <a:rPr lang="en-US" dirty="0" smtClean="0"/>
              <a:t> that reads from the keyboard. </a:t>
            </a:r>
            <a:endParaRPr lang="en-US" dirty="0"/>
          </a:p>
        </p:txBody>
      </p:sp>
    </p:spTree>
    <p:extLst>
      <p:ext uri="{BB962C8B-B14F-4D97-AF65-F5344CB8AC3E}">
        <p14:creationId xmlns:p14="http://schemas.microsoft.com/office/powerpoint/2010/main" val="704216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031" y="426127"/>
            <a:ext cx="10515600" cy="1325563"/>
          </a:xfrm>
        </p:spPr>
        <p:txBody>
          <a:bodyPr/>
          <a:lstStyle/>
          <a:p>
            <a:r>
              <a:rPr lang="en-US" dirty="0" smtClean="0"/>
              <a:t>Name the five errors in the following code: </a:t>
            </a:r>
            <a:endParaRPr lang="en-US" dirty="0"/>
          </a:p>
        </p:txBody>
      </p:sp>
      <p:sp>
        <p:nvSpPr>
          <p:cNvPr id="3" name="TextBox 2"/>
          <p:cNvSpPr txBox="1"/>
          <p:nvPr/>
        </p:nvSpPr>
        <p:spPr>
          <a:xfrm>
            <a:off x="717654" y="1900274"/>
            <a:ext cx="10702977" cy="4832092"/>
          </a:xfrm>
          <a:prstGeom prst="rect">
            <a:avLst/>
          </a:prstGeom>
          <a:noFill/>
        </p:spPr>
        <p:txBody>
          <a:bodyPr wrap="square" rtlCol="0">
            <a:spAutoFit/>
          </a:bodyPr>
          <a:lstStyle/>
          <a:p>
            <a:r>
              <a:rPr lang="en-US" sz="2800" dirty="0" smtClean="0"/>
              <a:t>public static void main (String [] </a:t>
            </a:r>
            <a:r>
              <a:rPr lang="en-US" sz="2800" dirty="0" err="1" smtClean="0"/>
              <a:t>args</a:t>
            </a:r>
            <a:r>
              <a:rPr lang="en-US" sz="2800" dirty="0" smtClean="0"/>
              <a:t>){</a:t>
            </a:r>
          </a:p>
          <a:p>
            <a:r>
              <a:rPr lang="en-US" sz="2800" dirty="0"/>
              <a:t> </a:t>
            </a:r>
            <a:r>
              <a:rPr lang="en-US" sz="2800" dirty="0" smtClean="0"/>
              <a:t>   String s = ”Hello”; </a:t>
            </a:r>
          </a:p>
          <a:p>
            <a:r>
              <a:rPr lang="en-US" sz="2800" dirty="0"/>
              <a:t> </a:t>
            </a:r>
            <a:r>
              <a:rPr lang="en-US" sz="2800" dirty="0" smtClean="0"/>
              <a:t>   </a:t>
            </a:r>
            <a:r>
              <a:rPr lang="en-US" sz="2800" dirty="0" err="1" smtClean="0"/>
              <a:t>int</a:t>
            </a:r>
            <a:r>
              <a:rPr lang="en-US" sz="2800" dirty="0" smtClean="0"/>
              <a:t> </a:t>
            </a:r>
            <a:r>
              <a:rPr lang="en-US" sz="2800" dirty="0" err="1" smtClean="0"/>
              <a:t>i</a:t>
            </a:r>
            <a:r>
              <a:rPr lang="en-US" sz="2800" dirty="0" smtClean="0"/>
              <a:t> = </a:t>
            </a:r>
            <a:r>
              <a:rPr lang="en-US" sz="2800" dirty="0" err="1" smtClean="0"/>
              <a:t>s.charAt</a:t>
            </a:r>
            <a:r>
              <a:rPr lang="en-US" sz="2800" dirty="0" smtClean="0"/>
              <a:t>(‘e’);  </a:t>
            </a:r>
          </a:p>
          <a:p>
            <a:r>
              <a:rPr lang="en-US" sz="2800" dirty="0"/>
              <a:t> </a:t>
            </a:r>
            <a:r>
              <a:rPr lang="en-US" sz="2800" dirty="0" smtClean="0"/>
              <a:t>   for (</a:t>
            </a:r>
            <a:r>
              <a:rPr lang="en-US" sz="2800" dirty="0" err="1" smtClean="0"/>
              <a:t>int</a:t>
            </a:r>
            <a:r>
              <a:rPr lang="en-US" sz="2800" dirty="0" smtClean="0"/>
              <a:t> </a:t>
            </a:r>
            <a:r>
              <a:rPr lang="en-US" sz="2800" dirty="0" err="1" smtClean="0"/>
              <a:t>i</a:t>
            </a:r>
            <a:r>
              <a:rPr lang="en-US" sz="2800" dirty="0" smtClean="0"/>
              <a:t> = 0; </a:t>
            </a:r>
            <a:r>
              <a:rPr lang="en-US" sz="2800" dirty="0" err="1" smtClean="0"/>
              <a:t>i</a:t>
            </a:r>
            <a:r>
              <a:rPr lang="en-US" sz="2800" dirty="0" smtClean="0"/>
              <a:t> &lt;= </a:t>
            </a:r>
            <a:r>
              <a:rPr lang="en-US" sz="2800" dirty="0" err="1" smtClean="0"/>
              <a:t>s.length</a:t>
            </a:r>
            <a:r>
              <a:rPr lang="en-US" sz="2800" dirty="0" smtClean="0"/>
              <a:t>(); </a:t>
            </a:r>
            <a:r>
              <a:rPr lang="en-US" sz="2800" dirty="0" err="1" smtClean="0"/>
              <a:t>i</a:t>
            </a:r>
            <a:r>
              <a:rPr lang="en-US" sz="2800" dirty="0" smtClean="0"/>
              <a:t>++)</a:t>
            </a:r>
          </a:p>
          <a:p>
            <a:r>
              <a:rPr lang="en-US" sz="2800" dirty="0"/>
              <a:t> </a:t>
            </a:r>
            <a:r>
              <a:rPr lang="en-US" sz="2800" dirty="0" smtClean="0"/>
              <a:t>       if (</a:t>
            </a:r>
            <a:r>
              <a:rPr lang="en-US" sz="2800" dirty="0" err="1" smtClean="0"/>
              <a:t>s.charAt</a:t>
            </a:r>
            <a:r>
              <a:rPr lang="en-US" sz="2800" dirty="0" smtClean="0"/>
              <a:t>(</a:t>
            </a:r>
            <a:r>
              <a:rPr lang="en-US" sz="2800" dirty="0" err="1" smtClean="0"/>
              <a:t>i</a:t>
            </a:r>
            <a:r>
              <a:rPr lang="en-US" sz="2800" dirty="0" smtClean="0"/>
              <a:t>) == ‘a’); </a:t>
            </a:r>
          </a:p>
          <a:p>
            <a:r>
              <a:rPr lang="en-US" sz="2800" dirty="0"/>
              <a:t> </a:t>
            </a:r>
            <a:r>
              <a:rPr lang="en-US" sz="2800" dirty="0" smtClean="0"/>
              <a:t>             </a:t>
            </a:r>
            <a:r>
              <a:rPr lang="en-US" sz="2800" dirty="0" err="1" smtClean="0"/>
              <a:t>System.out.println</a:t>
            </a:r>
            <a:r>
              <a:rPr lang="en-US" sz="2800" dirty="0" smtClean="0"/>
              <a:t>(“cool it’s an a”); </a:t>
            </a:r>
          </a:p>
          <a:p>
            <a:r>
              <a:rPr lang="en-US" sz="2800" dirty="0"/>
              <a:t> </a:t>
            </a:r>
            <a:r>
              <a:rPr lang="en-US" sz="2800" dirty="0" smtClean="0"/>
              <a:t>    if (s == “Hello”)</a:t>
            </a:r>
          </a:p>
          <a:p>
            <a:r>
              <a:rPr lang="en-US" sz="2800" dirty="0"/>
              <a:t> </a:t>
            </a:r>
            <a:r>
              <a:rPr lang="en-US" sz="2800" dirty="0" smtClean="0"/>
              <a:t>       s+= “ World”; </a:t>
            </a:r>
          </a:p>
          <a:p>
            <a:r>
              <a:rPr lang="en-US" sz="2800" dirty="0" smtClean="0"/>
              <a:t>}</a:t>
            </a:r>
          </a:p>
          <a:p>
            <a:r>
              <a:rPr lang="en-US" sz="2800" dirty="0" smtClean="0"/>
              <a:t>// </a:t>
            </a:r>
            <a:r>
              <a:rPr lang="en-US" sz="2800" dirty="0" err="1" smtClean="0"/>
              <a:t>i</a:t>
            </a:r>
            <a:r>
              <a:rPr lang="en-US" sz="2800" dirty="0" smtClean="0"/>
              <a:t> does cause a compile error: </a:t>
            </a:r>
          </a:p>
          <a:p>
            <a:r>
              <a:rPr lang="en-US" sz="2800" dirty="0" smtClean="0"/>
              <a:t>“error</a:t>
            </a:r>
            <a:r>
              <a:rPr lang="en-US" sz="2800" dirty="0"/>
              <a:t>: variable </a:t>
            </a:r>
            <a:r>
              <a:rPr lang="en-US" sz="2800" dirty="0" err="1"/>
              <a:t>i</a:t>
            </a:r>
            <a:r>
              <a:rPr lang="en-US" sz="2800" dirty="0"/>
              <a:t> is already defined in method </a:t>
            </a:r>
            <a:r>
              <a:rPr lang="en-US" sz="2800"/>
              <a:t>main(String</a:t>
            </a:r>
            <a:r>
              <a:rPr lang="en-US" sz="2800" smtClean="0"/>
              <a:t>[])”</a:t>
            </a:r>
            <a:endParaRPr lang="en-US" sz="2800" dirty="0"/>
          </a:p>
        </p:txBody>
      </p:sp>
    </p:spTree>
    <p:extLst>
      <p:ext uri="{BB962C8B-B14F-4D97-AF65-F5344CB8AC3E}">
        <p14:creationId xmlns:p14="http://schemas.microsoft.com/office/powerpoint/2010/main" val="1620354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105025"/>
            <a:ext cx="10515600" cy="1895475"/>
          </a:xfrm>
        </p:spPr>
        <p:txBody>
          <a:bodyPr>
            <a:normAutofit/>
          </a:bodyPr>
          <a:lstStyle/>
          <a:p>
            <a:r>
              <a:rPr lang="en-US" dirty="0" smtClean="0"/>
              <a:t>Read in a double from the Scanner </a:t>
            </a:r>
            <a:r>
              <a:rPr lang="en-US" b="1" dirty="0" smtClean="0"/>
              <a:t>reader</a:t>
            </a:r>
            <a:r>
              <a:rPr lang="en-US" dirty="0" smtClean="0"/>
              <a:t> and store it into the pre-defined variable </a:t>
            </a:r>
            <a:r>
              <a:rPr lang="en-US" b="1" dirty="0" smtClean="0"/>
              <a:t>d</a:t>
            </a:r>
            <a:r>
              <a:rPr lang="en-US" dirty="0" smtClean="0"/>
              <a:t>.</a:t>
            </a:r>
            <a:endParaRPr lang="en-US" dirty="0"/>
          </a:p>
        </p:txBody>
      </p:sp>
    </p:spTree>
    <p:extLst>
      <p:ext uri="{BB962C8B-B14F-4D97-AF65-F5344CB8AC3E}">
        <p14:creationId xmlns:p14="http://schemas.microsoft.com/office/powerpoint/2010/main" val="1259686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105025"/>
            <a:ext cx="10515600" cy="1895475"/>
          </a:xfrm>
        </p:spPr>
        <p:txBody>
          <a:bodyPr>
            <a:normAutofit fontScale="90000"/>
          </a:bodyPr>
          <a:lstStyle/>
          <a:p>
            <a:r>
              <a:rPr lang="en-US" dirty="0" smtClean="0"/>
              <a:t>Write a for loop that prints each character in the predefined variable String </a:t>
            </a:r>
            <a:r>
              <a:rPr lang="en-US" b="1" dirty="0" smtClean="0"/>
              <a:t>s</a:t>
            </a:r>
            <a:r>
              <a:rPr lang="en-US" dirty="0" smtClean="0"/>
              <a:t> separated by an ampersand (&amp;) all on the same line. </a:t>
            </a:r>
            <a:endParaRPr lang="en-US" dirty="0"/>
          </a:p>
        </p:txBody>
      </p:sp>
    </p:spTree>
    <p:extLst>
      <p:ext uri="{BB962C8B-B14F-4D97-AF65-F5344CB8AC3E}">
        <p14:creationId xmlns:p14="http://schemas.microsoft.com/office/powerpoint/2010/main" val="1653681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2200" y="2168525"/>
            <a:ext cx="10515600" cy="1325563"/>
          </a:xfrm>
        </p:spPr>
        <p:txBody>
          <a:bodyPr/>
          <a:lstStyle/>
          <a:p>
            <a:r>
              <a:rPr lang="en-US" dirty="0" smtClean="0"/>
              <a:t>Close the Scanner called </a:t>
            </a:r>
            <a:r>
              <a:rPr lang="en-US" b="1" dirty="0" smtClean="0"/>
              <a:t>reader</a:t>
            </a:r>
            <a:r>
              <a:rPr lang="en-US" dirty="0" smtClean="0"/>
              <a:t>. </a:t>
            </a:r>
            <a:endParaRPr lang="en-US" dirty="0"/>
          </a:p>
        </p:txBody>
      </p:sp>
    </p:spTree>
    <p:extLst>
      <p:ext uri="{BB962C8B-B14F-4D97-AF65-F5344CB8AC3E}">
        <p14:creationId xmlns:p14="http://schemas.microsoft.com/office/powerpoint/2010/main" val="1148866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41210"/>
            <a:ext cx="10515600" cy="4029075"/>
          </a:xfrm>
        </p:spPr>
        <p:txBody>
          <a:bodyPr>
            <a:normAutofit/>
          </a:bodyPr>
          <a:lstStyle/>
          <a:p>
            <a:r>
              <a:rPr lang="en-US" dirty="0" smtClean="0"/>
              <a:t>Use the predefined Scanner </a:t>
            </a:r>
            <a:r>
              <a:rPr lang="en-US" b="1" dirty="0" smtClean="0"/>
              <a:t>keys</a:t>
            </a:r>
            <a:r>
              <a:rPr lang="en-US" dirty="0" smtClean="0"/>
              <a:t> to read and store the following line into the predefined String variable </a:t>
            </a:r>
            <a:r>
              <a:rPr lang="en-US" b="1" dirty="0" smtClean="0"/>
              <a:t>s. </a:t>
            </a:r>
            <a:br>
              <a:rPr lang="en-US" b="1" dirty="0" smtClean="0"/>
            </a:br>
            <a:r>
              <a:rPr lang="en-US" b="1" dirty="0"/>
              <a:t/>
            </a:r>
            <a:br>
              <a:rPr lang="en-US" b="1" dirty="0"/>
            </a:br>
            <a:r>
              <a:rPr lang="en-US" dirty="0" smtClean="0"/>
              <a:t>Line being read: </a:t>
            </a:r>
            <a:br>
              <a:rPr lang="en-US" dirty="0" smtClean="0"/>
            </a:br>
            <a:r>
              <a:rPr lang="en-US" dirty="0" smtClean="0"/>
              <a:t>Hello World! How’s it going? </a:t>
            </a:r>
            <a:endParaRPr lang="en-US" dirty="0"/>
          </a:p>
        </p:txBody>
      </p:sp>
    </p:spTree>
    <p:extLst>
      <p:ext uri="{BB962C8B-B14F-4D97-AF65-F5344CB8AC3E}">
        <p14:creationId xmlns:p14="http://schemas.microsoft.com/office/powerpoint/2010/main" val="37680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41210"/>
            <a:ext cx="10515600" cy="4029075"/>
          </a:xfrm>
        </p:spPr>
        <p:txBody>
          <a:bodyPr>
            <a:normAutofit fontScale="90000"/>
          </a:bodyPr>
          <a:lstStyle/>
          <a:p>
            <a:r>
              <a:rPr lang="en-US" dirty="0" smtClean="0"/>
              <a:t>Write a switch statement based off of the String variable </a:t>
            </a:r>
            <a:r>
              <a:rPr lang="en-US" b="1" dirty="0" smtClean="0"/>
              <a:t>str</a:t>
            </a:r>
            <a:r>
              <a:rPr lang="en-US" dirty="0" smtClean="0"/>
              <a:t>. If </a:t>
            </a:r>
            <a:r>
              <a:rPr lang="en-US" b="1" dirty="0" err="1" smtClean="0"/>
              <a:t>str</a:t>
            </a:r>
            <a:r>
              <a:rPr lang="en-US" dirty="0" smtClean="0"/>
              <a:t> equals “Bob” print “Marley”, if </a:t>
            </a:r>
            <a:r>
              <a:rPr lang="en-US" b="1" dirty="0" err="1" smtClean="0"/>
              <a:t>str</a:t>
            </a:r>
            <a:r>
              <a:rPr lang="en-US" dirty="0"/>
              <a:t> </a:t>
            </a:r>
            <a:r>
              <a:rPr lang="en-US" dirty="0" smtClean="0"/>
              <a:t>equals “Michael” print “Jackson”, if </a:t>
            </a:r>
            <a:r>
              <a:rPr lang="en-US" b="1" dirty="0" err="1" smtClean="0"/>
              <a:t>str</a:t>
            </a:r>
            <a:r>
              <a:rPr lang="en-US" dirty="0"/>
              <a:t> </a:t>
            </a:r>
            <a:r>
              <a:rPr lang="en-US" dirty="0" smtClean="0"/>
              <a:t>equals “Justin” print “Timberlake”, if </a:t>
            </a:r>
            <a:r>
              <a:rPr lang="en-US" b="1" dirty="0" err="1" smtClean="0"/>
              <a:t>str</a:t>
            </a:r>
            <a:r>
              <a:rPr lang="en-US" dirty="0" smtClean="0"/>
              <a:t> is none of those options print </a:t>
            </a:r>
            <a:r>
              <a:rPr lang="en-US" b="1" dirty="0" err="1" smtClean="0"/>
              <a:t>str</a:t>
            </a:r>
            <a:r>
              <a:rPr lang="en-US" dirty="0" smtClean="0"/>
              <a:t> “okay then”. </a:t>
            </a:r>
            <a:br>
              <a:rPr lang="en-US" dirty="0" smtClean="0"/>
            </a:br>
            <a:r>
              <a:rPr lang="en-US" dirty="0"/>
              <a:t/>
            </a:r>
            <a:br>
              <a:rPr lang="en-US" dirty="0"/>
            </a:br>
            <a:r>
              <a:rPr lang="en-US" dirty="0" smtClean="0"/>
              <a:t>** NOTE: “</a:t>
            </a:r>
            <a:r>
              <a:rPr lang="en-US" dirty="0" err="1" smtClean="0"/>
              <a:t>miChaeL</a:t>
            </a:r>
            <a:r>
              <a:rPr lang="en-US" dirty="0" smtClean="0"/>
              <a:t>” and “MICHAEL” should still print ”Jackson”. </a:t>
            </a:r>
            <a:endParaRPr lang="en-US" dirty="0"/>
          </a:p>
        </p:txBody>
      </p:sp>
    </p:spTree>
    <p:extLst>
      <p:ext uri="{BB962C8B-B14F-4D97-AF65-F5344CB8AC3E}">
        <p14:creationId xmlns:p14="http://schemas.microsoft.com/office/powerpoint/2010/main" val="196030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909</Words>
  <Application>Microsoft Macintosh PowerPoint</Application>
  <PresentationFormat>Widescreen</PresentationFormat>
  <Paragraphs>117</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Arial</vt:lpstr>
      <vt:lpstr>Office Theme</vt:lpstr>
      <vt:lpstr>CS 160 – Summer 16 Exam 1 Prep</vt:lpstr>
      <vt:lpstr>Declare and assign a float variable called f to 9. </vt:lpstr>
      <vt:lpstr>Initialize a Scanner called reader that reads from the keyboard. </vt:lpstr>
      <vt:lpstr>Name the five errors in the following code: </vt:lpstr>
      <vt:lpstr>Read in a double from the Scanner reader and store it into the pre-defined variable d.</vt:lpstr>
      <vt:lpstr>Write a for loop that prints each character in the predefined variable String s separated by an ampersand (&amp;) all on the same line. </vt:lpstr>
      <vt:lpstr>Close the Scanner called reader. </vt:lpstr>
      <vt:lpstr>Use the predefined Scanner keys to read and store the following line into the predefined String variable s.   Line being read:  Hello World! How’s it going? </vt:lpstr>
      <vt:lpstr>Write a switch statement based off of the String variable str. If str equals “Bob” print “Marley”, if str equals “Michael” print “Jackson”, if str equals “Justin” print “Timberlake”, if str is none of those options print str “okay then”.   ** NOTE: “miChaeL” and “MICHAEL” should still print ”Jackson”. </vt:lpstr>
      <vt:lpstr>What does the following code print? </vt:lpstr>
      <vt:lpstr>What does the console print based off the following code? </vt:lpstr>
      <vt:lpstr>What does the following code print?</vt:lpstr>
      <vt:lpstr>Which one of these would not go to the end of String s? (Specify which ones cause errors and which ones are just incorrect (but they compile)?</vt:lpstr>
      <vt:lpstr>Write a do-while loop that will add the sum of all numbers from 0 - 19.</vt:lpstr>
      <vt:lpstr>Find the 4 errors within the block of code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Exam 2 Prep</dc:title>
  <dc:creator>Moran,Addy (EID)</dc:creator>
  <cp:lastModifiedBy>Moran,Addy (EID)</cp:lastModifiedBy>
  <cp:revision>33</cp:revision>
  <cp:lastPrinted>2016-06-02T15:32:24Z</cp:lastPrinted>
  <dcterms:created xsi:type="dcterms:W3CDTF">2016-03-29T23:45:46Z</dcterms:created>
  <dcterms:modified xsi:type="dcterms:W3CDTF">2016-07-07T00:48:36Z</dcterms:modified>
</cp:coreProperties>
</file>