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 id="2147483660" r:id="rId2"/>
  </p:sldMasterIdLst>
  <p:notesMasterIdLst>
    <p:notesMasterId r:id="rId41"/>
  </p:notesMasterIdLst>
  <p:sldIdLst>
    <p:sldId id="256"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6" r:id="rId17"/>
    <p:sldId id="277" r:id="rId18"/>
    <p:sldId id="278"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5" r:id="rId33"/>
    <p:sldId id="301" r:id="rId34"/>
    <p:sldId id="296" r:id="rId35"/>
    <p:sldId id="297" r:id="rId36"/>
    <p:sldId id="299" r:id="rId37"/>
    <p:sldId id="300" r:id="rId38"/>
    <p:sldId id="310" r:id="rId39"/>
    <p:sldId id="311" r:id="rId40"/>
  </p:sldIdLst>
  <p:sldSz cx="9144000" cy="6858000" type="screen4x3"/>
  <p:notesSz cx="6858000" cy="9144000"/>
  <p:embeddedFontLst>
    <p:embeddedFont>
      <p:font typeface="Kaushan Script" panose="03060602040705080205" pitchFamily="66" charset="0"/>
      <p:regular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64">
          <p15:clr>
            <a:srgbClr val="000000"/>
          </p15:clr>
        </p15:guide>
        <p15:guide id="2" pos="576">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42"/>
    <p:restoredTop sz="93655"/>
  </p:normalViewPr>
  <p:slideViewPr>
    <p:cSldViewPr snapToGrid="0">
      <p:cViewPr varScale="1">
        <p:scale>
          <a:sx n="91" d="100"/>
          <a:sy n="91" d="100"/>
        </p:scale>
        <p:origin x="192" y="256"/>
      </p:cViewPr>
      <p:guideLst>
        <p:guide orient="horz" pos="864"/>
        <p:guide pos="57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font" Target="fonts/font1.fntdata"/><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1" name="Google Shape;27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3" name="Google Shape;28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7" name="Google Shape;307;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9" name="Google Shape;319;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8" name="Google Shape;338;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6" name="Google Shape;346;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5c3883f7a6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5c3883f7a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g5c3883f7a6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5c3883f7a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8" name="Google Shape;378;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2" name="Google Shape;392;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4" name="Google Shape;404;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6" name="Google Shape;416;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8" name="Google Shape;428;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0" name="Google Shape;440;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2" name="Google Shape;452;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4" name="Google Shape;464;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6" name="Google Shape;476;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8" name="Google Shape;488;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00" name="Google Shape;500;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Google Shape;511;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12" name="Google Shape;512;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Google Shape;532;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3" name="Google Shape;533;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3" name="Google Shape;583;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88702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p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2" name="Google Shape;542;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52" name="Google Shape;552;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Google Shape;575;p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76" name="Google Shape;576;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3" name="Google Shape;583;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p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5" name="Google Shape;685;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446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Google Shape;693;p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94" name="Google Shape;694;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4467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1"/>
        <p:cNvGrpSpPr/>
        <p:nvPr/>
      </p:nvGrpSpPr>
      <p:grpSpPr>
        <a:xfrm>
          <a:off x="0" y="0"/>
          <a:ext cx="0" cy="0"/>
          <a:chOff x="0" y="0"/>
          <a:chExt cx="0" cy="0"/>
        </a:xfrm>
      </p:grpSpPr>
      <p:sp>
        <p:nvSpPr>
          <p:cNvPr id="42" name="Google Shape;42;p2"/>
          <p:cNvSpPr txBox="1">
            <a:spLocks noGrp="1"/>
          </p:cNvSpPr>
          <p:nvPr>
            <p:ph type="ctrTitle"/>
          </p:nvPr>
        </p:nvSpPr>
        <p:spPr>
          <a:xfrm>
            <a:off x="685800" y="3429000"/>
            <a:ext cx="7772400" cy="11430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3" name="Google Shape;43;p2"/>
          <p:cNvSpPr txBox="1">
            <a:spLocks noGrp="1"/>
          </p:cNvSpPr>
          <p:nvPr>
            <p:ph type="subTitle" idx="1"/>
          </p:nvPr>
        </p:nvSpPr>
        <p:spPr>
          <a:xfrm>
            <a:off x="1371600" y="4648200"/>
            <a:ext cx="6400800" cy="1752600"/>
          </a:xfrm>
          <a:prstGeom prst="rect">
            <a:avLst/>
          </a:prstGeom>
          <a:noFill/>
          <a:ln>
            <a:noFill/>
          </a:ln>
        </p:spPr>
        <p:txBody>
          <a:bodyPr spcFirstLastPara="1" wrap="square" lIns="92075" tIns="46025" rIns="92075" bIns="46025" anchor="ctr" anchorCtr="0">
            <a:noAutofit/>
          </a:bodyPr>
          <a:lstStyle>
            <a:lvl1pPr lvl="0" algn="ctr">
              <a:spcBef>
                <a:spcPts val="640"/>
              </a:spcBef>
              <a:spcAft>
                <a:spcPts val="0"/>
              </a:spcAft>
              <a:buSzPts val="2400"/>
              <a:buFont typeface="Arial"/>
              <a:buNone/>
              <a:defRPr/>
            </a:lvl1pPr>
            <a:lvl2pPr lvl="1" algn="l">
              <a:spcBef>
                <a:spcPts val="360"/>
              </a:spcBef>
              <a:spcAft>
                <a:spcPts val="0"/>
              </a:spcAft>
              <a:buSzPts val="1800"/>
              <a:buChar char="–"/>
              <a:defRPr/>
            </a:lvl2pPr>
            <a:lvl3pPr lvl="2" algn="l">
              <a:spcBef>
                <a:spcPts val="360"/>
              </a:spcBef>
              <a:spcAft>
                <a:spcPts val="0"/>
              </a:spcAft>
              <a:buSzPts val="117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
        <p:nvSpPr>
          <p:cNvPr id="44" name="Google Shape;44;p2"/>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
          <p:cNvSpPr txBox="1">
            <a:spLocks noGrp="1"/>
          </p:cNvSpPr>
          <p:nvPr>
            <p:ph type="ftr" idx="11"/>
          </p:nvPr>
        </p:nvSpPr>
        <p:spPr>
          <a:xfrm>
            <a:off x="3124200" y="6400800"/>
            <a:ext cx="2895600" cy="4572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2"/>
          <p:cNvSpPr txBox="1">
            <a:spLocks noGrp="1"/>
          </p:cNvSpPr>
          <p:nvPr>
            <p:ph type="sldNum" idx="12"/>
          </p:nvPr>
        </p:nvSpPr>
        <p:spPr>
          <a:xfrm>
            <a:off x="6553200" y="6400800"/>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23"/>
        <p:cNvGrpSpPr/>
        <p:nvPr/>
      </p:nvGrpSpPr>
      <p:grpSpPr>
        <a:xfrm>
          <a:off x="0" y="0"/>
          <a:ext cx="0" cy="0"/>
          <a:chOff x="0" y="0"/>
          <a:chExt cx="0" cy="0"/>
        </a:xfrm>
      </p:grpSpPr>
      <p:sp>
        <p:nvSpPr>
          <p:cNvPr id="124" name="Google Shape;124;p12"/>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5" name="Google Shape;125;p12"/>
          <p:cNvSpPr txBox="1">
            <a:spLocks noGrp="1"/>
          </p:cNvSpPr>
          <p:nvPr>
            <p:ph type="body" idx="1"/>
          </p:nvPr>
        </p:nvSpPr>
        <p:spPr>
          <a:xfrm>
            <a:off x="685800" y="1657350"/>
            <a:ext cx="3810000" cy="4114800"/>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6" name="Google Shape;126;p12"/>
          <p:cNvSpPr txBox="1">
            <a:spLocks noGrp="1"/>
          </p:cNvSpPr>
          <p:nvPr>
            <p:ph type="body" idx="2"/>
          </p:nvPr>
        </p:nvSpPr>
        <p:spPr>
          <a:xfrm>
            <a:off x="4648200" y="1657350"/>
            <a:ext cx="3810000" cy="4114800"/>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7" name="Google Shape;127;p12"/>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12"/>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9"/>
        <p:cNvGrpSpPr/>
        <p:nvPr/>
      </p:nvGrpSpPr>
      <p:grpSpPr>
        <a:xfrm>
          <a:off x="0" y="0"/>
          <a:ext cx="0" cy="0"/>
          <a:chOff x="0" y="0"/>
          <a:chExt cx="0" cy="0"/>
        </a:xfrm>
      </p:grpSpPr>
      <p:sp>
        <p:nvSpPr>
          <p:cNvPr id="130" name="Google Shape;130;p13"/>
          <p:cNvSpPr txBox="1">
            <a:spLocks noGrp="1"/>
          </p:cNvSpPr>
          <p:nvPr>
            <p:ph type="title"/>
          </p:nvPr>
        </p:nvSpPr>
        <p:spPr>
          <a:xfrm>
            <a:off x="623888" y="1709738"/>
            <a:ext cx="7886700" cy="2852737"/>
          </a:xfrm>
          <a:prstGeom prst="rect">
            <a:avLst/>
          </a:prstGeom>
          <a:noFill/>
          <a:ln>
            <a:noFill/>
          </a:ln>
        </p:spPr>
        <p:txBody>
          <a:bodyPr spcFirstLastPara="1" wrap="square" lIns="92075" tIns="46025" rIns="92075" bIns="46025"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1" name="Google Shape;131;p13"/>
          <p:cNvSpPr txBox="1">
            <a:spLocks noGrp="1"/>
          </p:cNvSpPr>
          <p:nvPr>
            <p:ph type="body" idx="1"/>
          </p:nvPr>
        </p:nvSpPr>
        <p:spPr>
          <a:xfrm>
            <a:off x="623888" y="4589463"/>
            <a:ext cx="7886700" cy="1500187"/>
          </a:xfrm>
          <a:prstGeom prst="rect">
            <a:avLst/>
          </a:prstGeom>
          <a:noFill/>
          <a:ln>
            <a:noFill/>
          </a:ln>
        </p:spPr>
        <p:txBody>
          <a:bodyPr spcFirstLastPara="1" wrap="square" lIns="92075" tIns="46025" rIns="92075" bIns="46025" anchor="t" anchorCtr="0">
            <a:noAutofit/>
          </a:bodyPr>
          <a:lstStyle>
            <a:lvl1pPr marL="457200" lvl="0" indent="-228600" algn="l">
              <a:spcBef>
                <a:spcPts val="480"/>
              </a:spcBef>
              <a:spcAft>
                <a:spcPts val="0"/>
              </a:spcAft>
              <a:buSzPts val="1800"/>
              <a:buNone/>
              <a:defRPr sz="2400"/>
            </a:lvl1pPr>
            <a:lvl2pPr marL="914400" lvl="1" indent="-228600" algn="l">
              <a:spcBef>
                <a:spcPts val="400"/>
              </a:spcBef>
              <a:spcAft>
                <a:spcPts val="0"/>
              </a:spcAft>
              <a:buSzPts val="2000"/>
              <a:buFont typeface="Times New Roman"/>
              <a:buNone/>
              <a:defRPr sz="2000"/>
            </a:lvl2pPr>
            <a:lvl3pPr marL="1371600" lvl="2" indent="-228600" algn="l">
              <a:spcBef>
                <a:spcPts val="360"/>
              </a:spcBef>
              <a:spcAft>
                <a:spcPts val="0"/>
              </a:spcAft>
              <a:buSzPts val="1170"/>
              <a:buNone/>
              <a:defRPr sz="1800"/>
            </a:lvl3pPr>
            <a:lvl4pPr marL="1828800" lvl="3" indent="-228600" algn="l">
              <a:spcBef>
                <a:spcPts val="320"/>
              </a:spcBef>
              <a:spcAft>
                <a:spcPts val="0"/>
              </a:spcAft>
              <a:buSzPts val="1600"/>
              <a:buFont typeface="Times New Roman"/>
              <a:buNone/>
              <a:defRPr sz="1600"/>
            </a:lvl4pPr>
            <a:lvl5pPr marL="2286000" lvl="4" indent="-228600" algn="l">
              <a:spcBef>
                <a:spcPts val="320"/>
              </a:spcBef>
              <a:spcAft>
                <a:spcPts val="0"/>
              </a:spcAft>
              <a:buSzPts val="1600"/>
              <a:buFont typeface="Times New Roman"/>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132" name="Google Shape;132;p13"/>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13"/>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1"/>
        <p:cNvGrpSpPr/>
        <p:nvPr/>
      </p:nvGrpSpPr>
      <p:grpSpPr>
        <a:xfrm>
          <a:off x="0" y="0"/>
          <a:ext cx="0" cy="0"/>
          <a:chOff x="0" y="0"/>
          <a:chExt cx="0" cy="0"/>
        </a:xfrm>
      </p:grpSpPr>
      <p:sp>
        <p:nvSpPr>
          <p:cNvPr id="82" name="Google Shape;82;p4"/>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3" name="Google Shape;83;p4"/>
          <p:cNvSpPr txBox="1">
            <a:spLocks noGrp="1"/>
          </p:cNvSpPr>
          <p:nvPr>
            <p:ph type="body" idx="1"/>
          </p:nvPr>
        </p:nvSpPr>
        <p:spPr>
          <a:xfrm>
            <a:off x="685800" y="1657350"/>
            <a:ext cx="7772400" cy="4114800"/>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4"/>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4"/>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6"/>
        <p:cNvGrpSpPr/>
        <p:nvPr/>
      </p:nvGrpSpPr>
      <p:grpSpPr>
        <a:xfrm>
          <a:off x="0" y="0"/>
          <a:ext cx="0" cy="0"/>
          <a:chOff x="0" y="0"/>
          <a:chExt cx="0" cy="0"/>
        </a:xfrm>
      </p:grpSpPr>
      <p:sp>
        <p:nvSpPr>
          <p:cNvPr id="87" name="Google Shape;87;p5"/>
          <p:cNvSpPr txBox="1">
            <a:spLocks noGrp="1"/>
          </p:cNvSpPr>
          <p:nvPr>
            <p:ph type="title"/>
          </p:nvPr>
        </p:nvSpPr>
        <p:spPr>
          <a:xfrm rot="5400000">
            <a:off x="4743450" y="2057400"/>
            <a:ext cx="5486400" cy="1943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8" name="Google Shape;88;p5"/>
          <p:cNvSpPr txBox="1">
            <a:spLocks noGrp="1"/>
          </p:cNvSpPr>
          <p:nvPr>
            <p:ph type="body" idx="1"/>
          </p:nvPr>
        </p:nvSpPr>
        <p:spPr>
          <a:xfrm rot="5400000">
            <a:off x="781050" y="190500"/>
            <a:ext cx="5486400" cy="5676900"/>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5"/>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5"/>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1"/>
        <p:cNvGrpSpPr/>
        <p:nvPr/>
      </p:nvGrpSpPr>
      <p:grpSpPr>
        <a:xfrm>
          <a:off x="0" y="0"/>
          <a:ext cx="0" cy="0"/>
          <a:chOff x="0" y="0"/>
          <a:chExt cx="0" cy="0"/>
        </a:xfrm>
      </p:grpSpPr>
      <p:sp>
        <p:nvSpPr>
          <p:cNvPr id="92" name="Google Shape;92;p6"/>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3" name="Google Shape;93;p6"/>
          <p:cNvSpPr txBox="1">
            <a:spLocks noGrp="1"/>
          </p:cNvSpPr>
          <p:nvPr>
            <p:ph type="body" idx="1"/>
          </p:nvPr>
        </p:nvSpPr>
        <p:spPr>
          <a:xfrm rot="5400000">
            <a:off x="2514600" y="-171450"/>
            <a:ext cx="4114800" cy="7772400"/>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6"/>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6"/>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6"/>
        <p:cNvGrpSpPr/>
        <p:nvPr/>
      </p:nvGrpSpPr>
      <p:grpSpPr>
        <a:xfrm>
          <a:off x="0" y="0"/>
          <a:ext cx="0" cy="0"/>
          <a:chOff x="0" y="0"/>
          <a:chExt cx="0" cy="0"/>
        </a:xfrm>
      </p:grpSpPr>
      <p:sp>
        <p:nvSpPr>
          <p:cNvPr id="97" name="Google Shape;97;p7"/>
          <p:cNvSpPr txBox="1">
            <a:spLocks noGrp="1"/>
          </p:cNvSpPr>
          <p:nvPr>
            <p:ph type="title"/>
          </p:nvPr>
        </p:nvSpPr>
        <p:spPr>
          <a:xfrm>
            <a:off x="630238" y="457200"/>
            <a:ext cx="2949575" cy="1600200"/>
          </a:xfrm>
          <a:prstGeom prst="rect">
            <a:avLst/>
          </a:prstGeom>
          <a:noFill/>
          <a:ln>
            <a:noFill/>
          </a:ln>
        </p:spPr>
        <p:txBody>
          <a:bodyPr spcFirstLastPara="1" wrap="square" lIns="92075" tIns="46025" rIns="92075" bIns="46025"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8" name="Google Shape;98;p7"/>
          <p:cNvSpPr>
            <a:spLocks noGrp="1"/>
          </p:cNvSpPr>
          <p:nvPr>
            <p:ph type="pic" idx="2"/>
          </p:nvPr>
        </p:nvSpPr>
        <p:spPr>
          <a:xfrm>
            <a:off x="3887788" y="987425"/>
            <a:ext cx="4629150" cy="4873625"/>
          </a:xfrm>
          <a:prstGeom prst="rect">
            <a:avLst/>
          </a:prstGeom>
          <a:noFill/>
          <a:ln>
            <a:noFill/>
          </a:ln>
        </p:spPr>
        <p:txBody>
          <a:bodyPr spcFirstLastPara="1" wrap="square" lIns="92075" tIns="46025" rIns="92075" bIns="46025" anchor="t" anchorCtr="0">
            <a:noAutofit/>
          </a:bodyPr>
          <a:lstStyle>
            <a:lvl1pPr marR="0" lvl="0" algn="l" rtl="0">
              <a:spcBef>
                <a:spcPts val="640"/>
              </a:spcBef>
              <a:spcAft>
                <a:spcPts val="0"/>
              </a:spcAft>
              <a:buClr>
                <a:schemeClr val="dk2"/>
              </a:buClr>
              <a:buSzPts val="2400"/>
              <a:buFont typeface="Arial"/>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accent2"/>
              </a:buClr>
              <a:buSzPts val="156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2"/>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99" name="Google Shape;99;p7"/>
          <p:cNvSpPr txBox="1">
            <a:spLocks noGrp="1"/>
          </p:cNvSpPr>
          <p:nvPr>
            <p:ph type="body" idx="1"/>
          </p:nvPr>
        </p:nvSpPr>
        <p:spPr>
          <a:xfrm>
            <a:off x="630238" y="2057400"/>
            <a:ext cx="2949575" cy="3811588"/>
          </a:xfrm>
          <a:prstGeom prst="rect">
            <a:avLst/>
          </a:prstGeom>
          <a:noFill/>
          <a:ln>
            <a:noFill/>
          </a:ln>
        </p:spPr>
        <p:txBody>
          <a:bodyPr spcFirstLastPara="1" wrap="square" lIns="92075" tIns="46025" rIns="92075" bIns="46025" anchor="t" anchorCtr="0">
            <a:noAutofit/>
          </a:bodyPr>
          <a:lstStyle>
            <a:lvl1pPr marL="457200" lvl="0" indent="-228600" algn="l">
              <a:spcBef>
                <a:spcPts val="320"/>
              </a:spcBef>
              <a:spcAft>
                <a:spcPts val="0"/>
              </a:spcAft>
              <a:buSzPts val="1200"/>
              <a:buNone/>
              <a:defRPr sz="1600"/>
            </a:lvl1pPr>
            <a:lvl2pPr marL="914400" lvl="1" indent="-228600" algn="l">
              <a:spcBef>
                <a:spcPts val="280"/>
              </a:spcBef>
              <a:spcAft>
                <a:spcPts val="0"/>
              </a:spcAft>
              <a:buSzPts val="1400"/>
              <a:buFont typeface="Times New Roman"/>
              <a:buNone/>
              <a:defRPr sz="1400"/>
            </a:lvl2pPr>
            <a:lvl3pPr marL="1371600" lvl="2" indent="-228600" algn="l">
              <a:spcBef>
                <a:spcPts val="240"/>
              </a:spcBef>
              <a:spcAft>
                <a:spcPts val="0"/>
              </a:spcAft>
              <a:buSzPts val="780"/>
              <a:buNone/>
              <a:defRPr sz="1200"/>
            </a:lvl3pPr>
            <a:lvl4pPr marL="1828800" lvl="3" indent="-228600" algn="l">
              <a:spcBef>
                <a:spcPts val="200"/>
              </a:spcBef>
              <a:spcAft>
                <a:spcPts val="0"/>
              </a:spcAft>
              <a:buSzPts val="1000"/>
              <a:buFont typeface="Times New Roman"/>
              <a:buNone/>
              <a:defRPr sz="1000"/>
            </a:lvl4pPr>
            <a:lvl5pPr marL="2286000" lvl="4" indent="-228600" algn="l">
              <a:spcBef>
                <a:spcPts val="200"/>
              </a:spcBef>
              <a:spcAft>
                <a:spcPts val="0"/>
              </a:spcAft>
              <a:buSzPts val="1000"/>
              <a:buFont typeface="Times New Roman"/>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0" name="Google Shape;100;p7"/>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7"/>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2"/>
        <p:cNvGrpSpPr/>
        <p:nvPr/>
      </p:nvGrpSpPr>
      <p:grpSpPr>
        <a:xfrm>
          <a:off x="0" y="0"/>
          <a:ext cx="0" cy="0"/>
          <a:chOff x="0" y="0"/>
          <a:chExt cx="0" cy="0"/>
        </a:xfrm>
      </p:grpSpPr>
      <p:sp>
        <p:nvSpPr>
          <p:cNvPr id="103" name="Google Shape;103;p8"/>
          <p:cNvSpPr txBox="1">
            <a:spLocks noGrp="1"/>
          </p:cNvSpPr>
          <p:nvPr>
            <p:ph type="title"/>
          </p:nvPr>
        </p:nvSpPr>
        <p:spPr>
          <a:xfrm>
            <a:off x="630238" y="457200"/>
            <a:ext cx="2949575" cy="1600200"/>
          </a:xfrm>
          <a:prstGeom prst="rect">
            <a:avLst/>
          </a:prstGeom>
          <a:noFill/>
          <a:ln>
            <a:noFill/>
          </a:ln>
        </p:spPr>
        <p:txBody>
          <a:bodyPr spcFirstLastPara="1" wrap="square" lIns="92075" tIns="46025" rIns="92075" bIns="46025"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4" name="Google Shape;104;p8"/>
          <p:cNvSpPr txBox="1">
            <a:spLocks noGrp="1"/>
          </p:cNvSpPr>
          <p:nvPr>
            <p:ph type="body" idx="1"/>
          </p:nvPr>
        </p:nvSpPr>
        <p:spPr>
          <a:xfrm>
            <a:off x="3887788" y="987425"/>
            <a:ext cx="4629150" cy="4873625"/>
          </a:xfrm>
          <a:prstGeom prst="rect">
            <a:avLst/>
          </a:prstGeom>
          <a:noFill/>
          <a:ln>
            <a:noFill/>
          </a:ln>
        </p:spPr>
        <p:txBody>
          <a:bodyPr spcFirstLastPara="1" wrap="square" lIns="92075" tIns="46025" rIns="92075" bIns="46025" anchor="t" anchorCtr="0">
            <a:noAutofit/>
          </a:bodyPr>
          <a:lstStyle>
            <a:lvl1pPr marL="457200" lvl="0" indent="-381000" algn="l">
              <a:spcBef>
                <a:spcPts val="640"/>
              </a:spcBef>
              <a:spcAft>
                <a:spcPts val="0"/>
              </a:spcAft>
              <a:buSzPts val="2400"/>
              <a:buChar char="●"/>
              <a:defRPr sz="3200"/>
            </a:lvl1pPr>
            <a:lvl2pPr marL="914400" lvl="1" indent="-406400" algn="l">
              <a:spcBef>
                <a:spcPts val="560"/>
              </a:spcBef>
              <a:spcAft>
                <a:spcPts val="0"/>
              </a:spcAft>
              <a:buSzPts val="2800"/>
              <a:buFont typeface="Times New Roman"/>
              <a:buChar char="–"/>
              <a:defRPr sz="2800"/>
            </a:lvl2pPr>
            <a:lvl3pPr marL="1371600" lvl="2" indent="-327660" algn="l">
              <a:spcBef>
                <a:spcPts val="480"/>
              </a:spcBef>
              <a:spcAft>
                <a:spcPts val="0"/>
              </a:spcAft>
              <a:buSzPts val="1560"/>
              <a:buChar char="●"/>
              <a:defRPr sz="2400"/>
            </a:lvl3pPr>
            <a:lvl4pPr marL="1828800" lvl="3" indent="-355600" algn="l">
              <a:spcBef>
                <a:spcPts val="400"/>
              </a:spcBef>
              <a:spcAft>
                <a:spcPts val="0"/>
              </a:spcAft>
              <a:buSzPts val="2000"/>
              <a:buFont typeface="Times New Roman"/>
              <a:buChar char="–"/>
              <a:defRPr sz="2000"/>
            </a:lvl4pPr>
            <a:lvl5pPr marL="2286000" lvl="4" indent="-355600" algn="l">
              <a:spcBef>
                <a:spcPts val="400"/>
              </a:spcBef>
              <a:spcAft>
                <a:spcPts val="0"/>
              </a:spcAft>
              <a:buSzPts val="2000"/>
              <a:buFont typeface="Times New Roman"/>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05" name="Google Shape;105;p8"/>
          <p:cNvSpPr txBox="1">
            <a:spLocks noGrp="1"/>
          </p:cNvSpPr>
          <p:nvPr>
            <p:ph type="body" idx="2"/>
          </p:nvPr>
        </p:nvSpPr>
        <p:spPr>
          <a:xfrm>
            <a:off x="630238" y="2057400"/>
            <a:ext cx="2949575" cy="3811588"/>
          </a:xfrm>
          <a:prstGeom prst="rect">
            <a:avLst/>
          </a:prstGeom>
          <a:noFill/>
          <a:ln>
            <a:noFill/>
          </a:ln>
        </p:spPr>
        <p:txBody>
          <a:bodyPr spcFirstLastPara="1" wrap="square" lIns="92075" tIns="46025" rIns="92075" bIns="46025" anchor="t" anchorCtr="0">
            <a:noAutofit/>
          </a:bodyPr>
          <a:lstStyle>
            <a:lvl1pPr marL="457200" lvl="0" indent="-228600" algn="l">
              <a:spcBef>
                <a:spcPts val="320"/>
              </a:spcBef>
              <a:spcAft>
                <a:spcPts val="0"/>
              </a:spcAft>
              <a:buSzPts val="1200"/>
              <a:buNone/>
              <a:defRPr sz="1600"/>
            </a:lvl1pPr>
            <a:lvl2pPr marL="914400" lvl="1" indent="-228600" algn="l">
              <a:spcBef>
                <a:spcPts val="280"/>
              </a:spcBef>
              <a:spcAft>
                <a:spcPts val="0"/>
              </a:spcAft>
              <a:buSzPts val="1400"/>
              <a:buFont typeface="Times New Roman"/>
              <a:buNone/>
              <a:defRPr sz="1400"/>
            </a:lvl2pPr>
            <a:lvl3pPr marL="1371600" lvl="2" indent="-228600" algn="l">
              <a:spcBef>
                <a:spcPts val="240"/>
              </a:spcBef>
              <a:spcAft>
                <a:spcPts val="0"/>
              </a:spcAft>
              <a:buSzPts val="780"/>
              <a:buNone/>
              <a:defRPr sz="1200"/>
            </a:lvl3pPr>
            <a:lvl4pPr marL="1828800" lvl="3" indent="-228600" algn="l">
              <a:spcBef>
                <a:spcPts val="200"/>
              </a:spcBef>
              <a:spcAft>
                <a:spcPts val="0"/>
              </a:spcAft>
              <a:buSzPts val="1000"/>
              <a:buFont typeface="Times New Roman"/>
              <a:buNone/>
              <a:defRPr sz="1000"/>
            </a:lvl4pPr>
            <a:lvl5pPr marL="2286000" lvl="4" indent="-228600" algn="l">
              <a:spcBef>
                <a:spcPts val="200"/>
              </a:spcBef>
              <a:spcAft>
                <a:spcPts val="0"/>
              </a:spcAft>
              <a:buSzPts val="1000"/>
              <a:buFont typeface="Times New Roman"/>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6" name="Google Shape;106;p8"/>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8"/>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sp>
        <p:nvSpPr>
          <p:cNvPr id="109" name="Google Shape;109;p9"/>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9"/>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1"/>
        <p:cNvGrpSpPr/>
        <p:nvPr/>
      </p:nvGrpSpPr>
      <p:grpSpPr>
        <a:xfrm>
          <a:off x="0" y="0"/>
          <a:ext cx="0" cy="0"/>
          <a:chOff x="0" y="0"/>
          <a:chExt cx="0" cy="0"/>
        </a:xfrm>
      </p:grpSpPr>
      <p:sp>
        <p:nvSpPr>
          <p:cNvPr id="112" name="Google Shape;112;p10"/>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3" name="Google Shape;113;p10"/>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10"/>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5"/>
        <p:cNvGrpSpPr/>
        <p:nvPr/>
      </p:nvGrpSpPr>
      <p:grpSpPr>
        <a:xfrm>
          <a:off x="0" y="0"/>
          <a:ext cx="0" cy="0"/>
          <a:chOff x="0" y="0"/>
          <a:chExt cx="0" cy="0"/>
        </a:xfrm>
      </p:grpSpPr>
      <p:sp>
        <p:nvSpPr>
          <p:cNvPr id="116" name="Google Shape;116;p11"/>
          <p:cNvSpPr txBox="1">
            <a:spLocks noGrp="1"/>
          </p:cNvSpPr>
          <p:nvPr>
            <p:ph type="title"/>
          </p:nvPr>
        </p:nvSpPr>
        <p:spPr>
          <a:xfrm>
            <a:off x="630238" y="365125"/>
            <a:ext cx="7886700" cy="1325563"/>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7" name="Google Shape;117;p11"/>
          <p:cNvSpPr txBox="1">
            <a:spLocks noGrp="1"/>
          </p:cNvSpPr>
          <p:nvPr>
            <p:ph type="body" idx="1"/>
          </p:nvPr>
        </p:nvSpPr>
        <p:spPr>
          <a:xfrm>
            <a:off x="630238" y="1681163"/>
            <a:ext cx="3868737" cy="82391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2000"/>
              <a:buFont typeface="Times New Roman"/>
              <a:buNone/>
              <a:defRPr sz="2000" b="1"/>
            </a:lvl2pPr>
            <a:lvl3pPr marL="1371600" lvl="2" indent="-228600" algn="l">
              <a:spcBef>
                <a:spcPts val="360"/>
              </a:spcBef>
              <a:spcAft>
                <a:spcPts val="0"/>
              </a:spcAft>
              <a:buSzPts val="1170"/>
              <a:buNone/>
              <a:defRPr sz="1800" b="1"/>
            </a:lvl3pPr>
            <a:lvl4pPr marL="1828800" lvl="3" indent="-228600" algn="l">
              <a:spcBef>
                <a:spcPts val="320"/>
              </a:spcBef>
              <a:spcAft>
                <a:spcPts val="0"/>
              </a:spcAft>
              <a:buSzPts val="1600"/>
              <a:buFont typeface="Times New Roman"/>
              <a:buNone/>
              <a:defRPr sz="1600" b="1"/>
            </a:lvl4pPr>
            <a:lvl5pPr marL="2286000" lvl="4" indent="-228600" algn="l">
              <a:spcBef>
                <a:spcPts val="320"/>
              </a:spcBef>
              <a:spcAft>
                <a:spcPts val="0"/>
              </a:spcAft>
              <a:buSzPts val="1600"/>
              <a:buFont typeface="Times New Roman"/>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8" name="Google Shape;118;p11"/>
          <p:cNvSpPr txBox="1">
            <a:spLocks noGrp="1"/>
          </p:cNvSpPr>
          <p:nvPr>
            <p:ph type="body" idx="2"/>
          </p:nvPr>
        </p:nvSpPr>
        <p:spPr>
          <a:xfrm>
            <a:off x="630238" y="2505075"/>
            <a:ext cx="3868737" cy="3684588"/>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11"/>
          <p:cNvSpPr txBox="1">
            <a:spLocks noGrp="1"/>
          </p:cNvSpPr>
          <p:nvPr>
            <p:ph type="body" idx="3"/>
          </p:nvPr>
        </p:nvSpPr>
        <p:spPr>
          <a:xfrm>
            <a:off x="4629150" y="1681163"/>
            <a:ext cx="3887788" cy="82391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2000"/>
              <a:buFont typeface="Times New Roman"/>
              <a:buNone/>
              <a:defRPr sz="2000" b="1"/>
            </a:lvl2pPr>
            <a:lvl3pPr marL="1371600" lvl="2" indent="-228600" algn="l">
              <a:spcBef>
                <a:spcPts val="360"/>
              </a:spcBef>
              <a:spcAft>
                <a:spcPts val="0"/>
              </a:spcAft>
              <a:buSzPts val="1170"/>
              <a:buNone/>
              <a:defRPr sz="1800" b="1"/>
            </a:lvl3pPr>
            <a:lvl4pPr marL="1828800" lvl="3" indent="-228600" algn="l">
              <a:spcBef>
                <a:spcPts val="320"/>
              </a:spcBef>
              <a:spcAft>
                <a:spcPts val="0"/>
              </a:spcAft>
              <a:buSzPts val="1600"/>
              <a:buFont typeface="Times New Roman"/>
              <a:buNone/>
              <a:defRPr sz="1600" b="1"/>
            </a:lvl4pPr>
            <a:lvl5pPr marL="2286000" lvl="4" indent="-228600" algn="l">
              <a:spcBef>
                <a:spcPts val="320"/>
              </a:spcBef>
              <a:spcAft>
                <a:spcPts val="0"/>
              </a:spcAft>
              <a:buSzPts val="1600"/>
              <a:buFont typeface="Times New Roman"/>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0" name="Google Shape;120;p11"/>
          <p:cNvSpPr txBox="1">
            <a:spLocks noGrp="1"/>
          </p:cNvSpPr>
          <p:nvPr>
            <p:ph type="body" idx="4"/>
          </p:nvPr>
        </p:nvSpPr>
        <p:spPr>
          <a:xfrm>
            <a:off x="4629150" y="2505075"/>
            <a:ext cx="3887788" cy="3684588"/>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11"/>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2" name="Google Shape;122;p11"/>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0" y="114300"/>
            <a:ext cx="9142412" cy="6742112"/>
            <a:chOff x="0" y="72"/>
            <a:chExt cx="5759" cy="4247"/>
          </a:xfrm>
        </p:grpSpPr>
        <p:sp>
          <p:nvSpPr>
            <p:cNvPr id="7" name="Google Shape;7;p1"/>
            <p:cNvSpPr txBox="1"/>
            <p:nvPr/>
          </p:nvSpPr>
          <p:spPr>
            <a:xfrm>
              <a:off x="0" y="2112"/>
              <a:ext cx="5759" cy="2207"/>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nvGrpSpPr>
            <p:cNvPr id="8" name="Google Shape;8;p1"/>
            <p:cNvGrpSpPr/>
            <p:nvPr/>
          </p:nvGrpSpPr>
          <p:grpSpPr>
            <a:xfrm>
              <a:off x="0" y="72"/>
              <a:ext cx="5759" cy="2040"/>
              <a:chOff x="0" y="72"/>
              <a:chExt cx="5759" cy="2040"/>
            </a:xfrm>
          </p:grpSpPr>
          <p:sp>
            <p:nvSpPr>
              <p:cNvPr id="9" name="Google Shape;9;p1"/>
              <p:cNvSpPr txBox="1"/>
              <p:nvPr/>
            </p:nvSpPr>
            <p:spPr>
              <a:xfrm>
                <a:off x="0" y="1872"/>
                <a:ext cx="5759" cy="240"/>
              </a:xfrm>
              <a:prstGeom prst="rect">
                <a:avLst/>
              </a:prstGeom>
              <a:gradFill>
                <a:gsLst>
                  <a:gs pos="0">
                    <a:schemeClr val="lt1"/>
                  </a:gs>
                  <a:gs pos="100000">
                    <a:schemeClr val="hlink"/>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nvGrpSpPr>
              <p:cNvPr id="10" name="Google Shape;10;p1"/>
              <p:cNvGrpSpPr/>
              <p:nvPr/>
            </p:nvGrpSpPr>
            <p:grpSpPr>
              <a:xfrm>
                <a:off x="2289" y="72"/>
                <a:ext cx="1440" cy="1984"/>
                <a:chOff x="2289" y="72"/>
                <a:chExt cx="1440" cy="1984"/>
              </a:xfrm>
            </p:grpSpPr>
            <p:sp>
              <p:nvSpPr>
                <p:cNvPr id="11" name="Google Shape;11;p1"/>
                <p:cNvSpPr/>
                <p:nvPr/>
              </p:nvSpPr>
              <p:spPr>
                <a:xfrm>
                  <a:off x="2289" y="127"/>
                  <a:ext cx="1440" cy="1770"/>
                </a:xfrm>
                <a:custGeom>
                  <a:avLst/>
                  <a:gdLst/>
                  <a:ahLst/>
                  <a:cxnLst/>
                  <a:rect l="l" t="t" r="r" b="b"/>
                  <a:pathLst>
                    <a:path w="1440" h="1770" extrusionOk="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12" name="Google Shape;12;p1"/>
                <p:cNvCxnSpPr/>
                <p:nvPr/>
              </p:nvCxnSpPr>
              <p:spPr>
                <a:xfrm rot="10800000" flipH="1">
                  <a:off x="2324" y="1620"/>
                  <a:ext cx="143" cy="258"/>
                </a:xfrm>
                <a:prstGeom prst="straightConnector1">
                  <a:avLst/>
                </a:prstGeom>
                <a:noFill/>
                <a:ln w="25400" cap="flat" cmpd="sng">
                  <a:solidFill>
                    <a:schemeClr val="lt1"/>
                  </a:solidFill>
                  <a:prstDash val="solid"/>
                  <a:miter lim="800000"/>
                  <a:headEnd type="none" w="med" len="med"/>
                  <a:tailEnd type="none" w="med" len="med"/>
                </a:ln>
              </p:spPr>
            </p:cxnSp>
            <p:cxnSp>
              <p:nvCxnSpPr>
                <p:cNvPr id="13" name="Google Shape;13;p1"/>
                <p:cNvCxnSpPr/>
                <p:nvPr/>
              </p:nvCxnSpPr>
              <p:spPr>
                <a:xfrm rot="10800000" flipH="1">
                  <a:off x="3119" y="243"/>
                  <a:ext cx="50" cy="99"/>
                </a:xfrm>
                <a:prstGeom prst="straightConnector1">
                  <a:avLst/>
                </a:prstGeom>
                <a:noFill/>
                <a:ln w="25400" cap="flat" cmpd="sng">
                  <a:solidFill>
                    <a:schemeClr val="lt1"/>
                  </a:solidFill>
                  <a:prstDash val="solid"/>
                  <a:miter lim="800000"/>
                  <a:headEnd type="none" w="med" len="med"/>
                  <a:tailEnd type="none" w="med" len="med"/>
                </a:ln>
              </p:spPr>
            </p:cxnSp>
            <p:cxnSp>
              <p:nvCxnSpPr>
                <p:cNvPr id="14" name="Google Shape;14;p1"/>
                <p:cNvCxnSpPr/>
                <p:nvPr/>
              </p:nvCxnSpPr>
              <p:spPr>
                <a:xfrm rot="10800000" flipH="1">
                  <a:off x="3203" y="72"/>
                  <a:ext cx="50" cy="99"/>
                </a:xfrm>
                <a:prstGeom prst="straightConnector1">
                  <a:avLst/>
                </a:prstGeom>
                <a:noFill/>
                <a:ln w="25400" cap="flat" cmpd="sng">
                  <a:solidFill>
                    <a:schemeClr val="lt1"/>
                  </a:solidFill>
                  <a:prstDash val="solid"/>
                  <a:miter lim="800000"/>
                  <a:headEnd type="none" w="med" len="med"/>
                  <a:tailEnd type="none" w="med" len="med"/>
                </a:ln>
              </p:spPr>
            </p:cxnSp>
            <p:sp>
              <p:nvSpPr>
                <p:cNvPr id="15" name="Google Shape;15;p1"/>
                <p:cNvSpPr/>
                <p:nvPr/>
              </p:nvSpPr>
              <p:spPr>
                <a:xfrm>
                  <a:off x="2483" y="1903"/>
                  <a:ext cx="841" cy="153"/>
                </a:xfrm>
                <a:custGeom>
                  <a:avLst/>
                  <a:gdLst/>
                  <a:ahLst/>
                  <a:cxnLst/>
                  <a:rect l="l" t="t" r="r" b="b"/>
                  <a:pathLst>
                    <a:path w="841" h="153" extrusionOk="0">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a:gsLst>
                    <a:gs pos="0">
                      <a:schemeClr val="lt2"/>
                    </a:gs>
                    <a:gs pos="100000">
                      <a:schemeClr val="lt1"/>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sp>
            <p:nvSpPr>
              <p:cNvPr id="16" name="Google Shape;16;p1"/>
              <p:cNvSpPr/>
              <p:nvPr/>
            </p:nvSpPr>
            <p:spPr>
              <a:xfrm>
                <a:off x="2071" y="250"/>
                <a:ext cx="1497" cy="1494"/>
              </a:xfrm>
              <a:prstGeom prst="ellipse">
                <a:avLst/>
              </a:prstGeom>
              <a:gradFill>
                <a:gsLst>
                  <a:gs pos="0">
                    <a:schemeClr val="lt2"/>
                  </a:gs>
                  <a:gs pos="100000">
                    <a:schemeClr val="lt1"/>
                  </a:gs>
                </a:gsLst>
                <a:lin ang="108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nvGrpSpPr>
              <p:cNvPr id="17" name="Google Shape;17;p1"/>
              <p:cNvGrpSpPr/>
              <p:nvPr/>
            </p:nvGrpSpPr>
            <p:grpSpPr>
              <a:xfrm>
                <a:off x="2071" y="406"/>
                <a:ext cx="1392" cy="1109"/>
                <a:chOff x="2071" y="406"/>
                <a:chExt cx="1392" cy="1109"/>
              </a:xfrm>
            </p:grpSpPr>
            <p:sp>
              <p:nvSpPr>
                <p:cNvPr id="18" name="Google Shape;18;p1"/>
                <p:cNvSpPr/>
                <p:nvPr/>
              </p:nvSpPr>
              <p:spPr>
                <a:xfrm>
                  <a:off x="2268" y="812"/>
                  <a:ext cx="1" cy="17"/>
                </a:xfrm>
                <a:custGeom>
                  <a:avLst/>
                  <a:gdLst/>
                  <a:ahLst/>
                  <a:cxnLst/>
                  <a:rect l="l" t="t" r="r" b="b"/>
                  <a:pathLst>
                    <a:path w="1" h="17" extrusionOk="0">
                      <a:moveTo>
                        <a:pt x="0" y="0"/>
                      </a:moveTo>
                      <a:lnTo>
                        <a:pt x="0" y="16"/>
                      </a:lnTo>
                      <a:lnTo>
                        <a:pt x="0" y="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 name="Google Shape;19;p1"/>
                <p:cNvSpPr/>
                <p:nvPr/>
              </p:nvSpPr>
              <p:spPr>
                <a:xfrm>
                  <a:off x="2292" y="843"/>
                  <a:ext cx="17" cy="17"/>
                </a:xfrm>
                <a:custGeom>
                  <a:avLst/>
                  <a:gdLst/>
                  <a:ahLst/>
                  <a:cxnLst/>
                  <a:rect l="l" t="t" r="r" b="b"/>
                  <a:pathLst>
                    <a:path w="17" h="17" extrusionOk="0">
                      <a:moveTo>
                        <a:pt x="0" y="0"/>
                      </a:moveTo>
                      <a:lnTo>
                        <a:pt x="16" y="0"/>
                      </a:lnTo>
                      <a:lnTo>
                        <a:pt x="16" y="1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0" name="Google Shape;20;p1"/>
                <p:cNvSpPr/>
                <p:nvPr/>
              </p:nvSpPr>
              <p:spPr>
                <a:xfrm>
                  <a:off x="2372" y="802"/>
                  <a:ext cx="51" cy="48"/>
                </a:xfrm>
                <a:custGeom>
                  <a:avLst/>
                  <a:gdLst/>
                  <a:ahLst/>
                  <a:cxnLst/>
                  <a:rect l="l" t="t" r="r" b="b"/>
                  <a:pathLst>
                    <a:path w="51" h="48" extrusionOk="0">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1" name="Google Shape;21;p1"/>
                <p:cNvSpPr/>
                <p:nvPr/>
              </p:nvSpPr>
              <p:spPr>
                <a:xfrm>
                  <a:off x="2071" y="840"/>
                  <a:ext cx="451" cy="587"/>
                </a:xfrm>
                <a:custGeom>
                  <a:avLst/>
                  <a:gdLst/>
                  <a:ahLst/>
                  <a:cxnLst/>
                  <a:rect l="l" t="t" r="r" b="b"/>
                  <a:pathLst>
                    <a:path w="451" h="587" extrusionOk="0">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2" name="Google Shape;22;p1"/>
                <p:cNvSpPr/>
                <p:nvPr/>
              </p:nvSpPr>
              <p:spPr>
                <a:xfrm>
                  <a:off x="3112" y="987"/>
                  <a:ext cx="17" cy="28"/>
                </a:xfrm>
                <a:custGeom>
                  <a:avLst/>
                  <a:gdLst/>
                  <a:ahLst/>
                  <a:cxnLst/>
                  <a:rect l="l" t="t" r="r" b="b"/>
                  <a:pathLst>
                    <a:path w="17" h="28" extrusionOk="0">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3" name="Google Shape;23;p1"/>
                <p:cNvSpPr/>
                <p:nvPr/>
              </p:nvSpPr>
              <p:spPr>
                <a:xfrm>
                  <a:off x="3027" y="1109"/>
                  <a:ext cx="68" cy="97"/>
                </a:xfrm>
                <a:custGeom>
                  <a:avLst/>
                  <a:gdLst/>
                  <a:ahLst/>
                  <a:cxnLst/>
                  <a:rect l="l" t="t" r="r" b="b"/>
                  <a:pathLst>
                    <a:path w="68" h="97" extrusionOk="0">
                      <a:moveTo>
                        <a:pt x="0" y="48"/>
                      </a:moveTo>
                      <a:lnTo>
                        <a:pt x="24" y="48"/>
                      </a:lnTo>
                      <a:lnTo>
                        <a:pt x="52" y="0"/>
                      </a:lnTo>
                      <a:lnTo>
                        <a:pt x="67" y="28"/>
                      </a:lnTo>
                      <a:lnTo>
                        <a:pt x="55" y="96"/>
                      </a:lnTo>
                      <a:lnTo>
                        <a:pt x="5" y="80"/>
                      </a:lnTo>
                      <a:lnTo>
                        <a:pt x="0" y="48"/>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4" name="Google Shape;24;p1"/>
                <p:cNvSpPr/>
                <p:nvPr/>
              </p:nvSpPr>
              <p:spPr>
                <a:xfrm>
                  <a:off x="3162" y="1146"/>
                  <a:ext cx="117" cy="94"/>
                </a:xfrm>
                <a:custGeom>
                  <a:avLst/>
                  <a:gdLst/>
                  <a:ahLst/>
                  <a:cxnLst/>
                  <a:rect l="l" t="t" r="r" b="b"/>
                  <a:pathLst>
                    <a:path w="117" h="94" extrusionOk="0">
                      <a:moveTo>
                        <a:pt x="7" y="22"/>
                      </a:moveTo>
                      <a:lnTo>
                        <a:pt x="0" y="0"/>
                      </a:lnTo>
                      <a:lnTo>
                        <a:pt x="39" y="9"/>
                      </a:lnTo>
                      <a:lnTo>
                        <a:pt x="95" y="32"/>
                      </a:lnTo>
                      <a:lnTo>
                        <a:pt x="95" y="49"/>
                      </a:lnTo>
                      <a:lnTo>
                        <a:pt x="116" y="93"/>
                      </a:lnTo>
                      <a:lnTo>
                        <a:pt x="73" y="51"/>
                      </a:lnTo>
                      <a:lnTo>
                        <a:pt x="44" y="54"/>
                      </a:lnTo>
                      <a:lnTo>
                        <a:pt x="7" y="22"/>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5" name="Google Shape;25;p1"/>
                <p:cNvSpPr/>
                <p:nvPr/>
              </p:nvSpPr>
              <p:spPr>
                <a:xfrm>
                  <a:off x="3384" y="1337"/>
                  <a:ext cx="79" cy="101"/>
                </a:xfrm>
                <a:custGeom>
                  <a:avLst/>
                  <a:gdLst/>
                  <a:ahLst/>
                  <a:cxnLst/>
                  <a:rect l="l" t="t" r="r" b="b"/>
                  <a:pathLst>
                    <a:path w="79" h="101" extrusionOk="0">
                      <a:moveTo>
                        <a:pt x="48" y="0"/>
                      </a:moveTo>
                      <a:lnTo>
                        <a:pt x="78" y="30"/>
                      </a:lnTo>
                      <a:lnTo>
                        <a:pt x="16" y="100"/>
                      </a:lnTo>
                      <a:lnTo>
                        <a:pt x="0" y="84"/>
                      </a:lnTo>
                      <a:lnTo>
                        <a:pt x="45" y="39"/>
                      </a:lnTo>
                      <a:lnTo>
                        <a:pt x="48"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6" name="Google Shape;26;p1"/>
                <p:cNvSpPr/>
                <p:nvPr/>
              </p:nvSpPr>
              <p:spPr>
                <a:xfrm>
                  <a:off x="2211" y="651"/>
                  <a:ext cx="39" cy="66"/>
                </a:xfrm>
                <a:custGeom>
                  <a:avLst/>
                  <a:gdLst/>
                  <a:ahLst/>
                  <a:cxnLst/>
                  <a:rect l="l" t="t" r="r" b="b"/>
                  <a:pathLst>
                    <a:path w="39" h="66" extrusionOk="0">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7" name="Google Shape;27;p1"/>
                <p:cNvSpPr/>
                <p:nvPr/>
              </p:nvSpPr>
              <p:spPr>
                <a:xfrm>
                  <a:off x="2198" y="673"/>
                  <a:ext cx="21" cy="24"/>
                </a:xfrm>
                <a:custGeom>
                  <a:avLst/>
                  <a:gdLst/>
                  <a:ahLst/>
                  <a:cxnLst/>
                  <a:rect l="l" t="t" r="r" b="b"/>
                  <a:pathLst>
                    <a:path w="21" h="24" extrusionOk="0">
                      <a:moveTo>
                        <a:pt x="17" y="8"/>
                      </a:moveTo>
                      <a:lnTo>
                        <a:pt x="20" y="8"/>
                      </a:lnTo>
                      <a:lnTo>
                        <a:pt x="20" y="0"/>
                      </a:lnTo>
                      <a:lnTo>
                        <a:pt x="13" y="0"/>
                      </a:lnTo>
                      <a:lnTo>
                        <a:pt x="0" y="15"/>
                      </a:lnTo>
                      <a:lnTo>
                        <a:pt x="0" y="23"/>
                      </a:lnTo>
                      <a:lnTo>
                        <a:pt x="12" y="23"/>
                      </a:lnTo>
                      <a:lnTo>
                        <a:pt x="17" y="17"/>
                      </a:lnTo>
                      <a:lnTo>
                        <a:pt x="17" y="8"/>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8" name="Google Shape;28;p1"/>
                <p:cNvSpPr/>
                <p:nvPr/>
              </p:nvSpPr>
              <p:spPr>
                <a:xfrm>
                  <a:off x="2167" y="634"/>
                  <a:ext cx="256" cy="216"/>
                </a:xfrm>
                <a:custGeom>
                  <a:avLst/>
                  <a:gdLst/>
                  <a:ahLst/>
                  <a:cxnLst/>
                  <a:rect l="l" t="t" r="r" b="b"/>
                  <a:pathLst>
                    <a:path w="256" h="216" extrusionOk="0">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9" name="Google Shape;29;p1"/>
                <p:cNvSpPr/>
                <p:nvPr/>
              </p:nvSpPr>
              <p:spPr>
                <a:xfrm>
                  <a:off x="2276" y="406"/>
                  <a:ext cx="1089" cy="769"/>
                </a:xfrm>
                <a:custGeom>
                  <a:avLst/>
                  <a:gdLst/>
                  <a:ahLst/>
                  <a:cxnLst/>
                  <a:rect l="l" t="t" r="r" b="b"/>
                  <a:pathLst>
                    <a:path w="1089" h="769" extrusionOk="0">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0" name="Google Shape;30;p1"/>
                <p:cNvSpPr/>
                <p:nvPr/>
              </p:nvSpPr>
              <p:spPr>
                <a:xfrm>
                  <a:off x="3135" y="720"/>
                  <a:ext cx="94" cy="157"/>
                </a:xfrm>
                <a:custGeom>
                  <a:avLst/>
                  <a:gdLst/>
                  <a:ahLst/>
                  <a:cxnLst/>
                  <a:rect l="l" t="t" r="r" b="b"/>
                  <a:pathLst>
                    <a:path w="94" h="157" extrusionOk="0">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1" name="Google Shape;31;p1"/>
                <p:cNvSpPr/>
                <p:nvPr/>
              </p:nvSpPr>
              <p:spPr>
                <a:xfrm>
                  <a:off x="2780" y="1139"/>
                  <a:ext cx="19" cy="36"/>
                </a:xfrm>
                <a:custGeom>
                  <a:avLst/>
                  <a:gdLst/>
                  <a:ahLst/>
                  <a:cxnLst/>
                  <a:rect l="l" t="t" r="r" b="b"/>
                  <a:pathLst>
                    <a:path w="19" h="36" extrusionOk="0">
                      <a:moveTo>
                        <a:pt x="9" y="0"/>
                      </a:moveTo>
                      <a:lnTo>
                        <a:pt x="0" y="16"/>
                      </a:lnTo>
                      <a:lnTo>
                        <a:pt x="6" y="35"/>
                      </a:lnTo>
                      <a:lnTo>
                        <a:pt x="18" y="21"/>
                      </a:lnTo>
                      <a:lnTo>
                        <a:pt x="9"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2" name="Google Shape;32;p1"/>
                <p:cNvSpPr/>
                <p:nvPr/>
              </p:nvSpPr>
              <p:spPr>
                <a:xfrm>
                  <a:off x="2923" y="1177"/>
                  <a:ext cx="220" cy="94"/>
                </a:xfrm>
                <a:custGeom>
                  <a:avLst/>
                  <a:gdLst/>
                  <a:ahLst/>
                  <a:cxnLst/>
                  <a:rect l="l" t="t" r="r" b="b"/>
                  <a:pathLst>
                    <a:path w="220" h="94" extrusionOk="0">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3" name="Google Shape;33;p1"/>
                <p:cNvSpPr/>
                <p:nvPr/>
              </p:nvSpPr>
              <p:spPr>
                <a:xfrm>
                  <a:off x="3098" y="1255"/>
                  <a:ext cx="236" cy="221"/>
                </a:xfrm>
                <a:custGeom>
                  <a:avLst/>
                  <a:gdLst/>
                  <a:ahLst/>
                  <a:cxnLst/>
                  <a:rect l="l" t="t" r="r" b="b"/>
                  <a:pathLst>
                    <a:path w="236" h="221" extrusionOk="0">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4" name="Google Shape;34;p1"/>
                <p:cNvSpPr/>
                <p:nvPr/>
              </p:nvSpPr>
              <p:spPr>
                <a:xfrm>
                  <a:off x="3286" y="1488"/>
                  <a:ext cx="18" cy="27"/>
                </a:xfrm>
                <a:custGeom>
                  <a:avLst/>
                  <a:gdLst/>
                  <a:ahLst/>
                  <a:cxnLst/>
                  <a:rect l="l" t="t" r="r" b="b"/>
                  <a:pathLst>
                    <a:path w="18" h="27" extrusionOk="0">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5" name="Google Shape;35;p1"/>
                <p:cNvSpPr/>
                <p:nvPr/>
              </p:nvSpPr>
              <p:spPr>
                <a:xfrm>
                  <a:off x="2463" y="1235"/>
                  <a:ext cx="26" cy="106"/>
                </a:xfrm>
                <a:custGeom>
                  <a:avLst/>
                  <a:gdLst/>
                  <a:ahLst/>
                  <a:cxnLst/>
                  <a:rect l="l" t="t" r="r" b="b"/>
                  <a:pathLst>
                    <a:path w="26" h="106" extrusionOk="0">
                      <a:moveTo>
                        <a:pt x="3" y="37"/>
                      </a:moveTo>
                      <a:lnTo>
                        <a:pt x="13" y="28"/>
                      </a:lnTo>
                      <a:lnTo>
                        <a:pt x="20" y="0"/>
                      </a:lnTo>
                      <a:lnTo>
                        <a:pt x="25" y="42"/>
                      </a:lnTo>
                      <a:lnTo>
                        <a:pt x="17" y="94"/>
                      </a:lnTo>
                      <a:lnTo>
                        <a:pt x="0" y="105"/>
                      </a:lnTo>
                      <a:lnTo>
                        <a:pt x="0" y="80"/>
                      </a:lnTo>
                      <a:lnTo>
                        <a:pt x="5" y="64"/>
                      </a:lnTo>
                      <a:lnTo>
                        <a:pt x="3" y="37"/>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grpSp>
      <p:sp>
        <p:nvSpPr>
          <p:cNvPr id="36" name="Google Shape;36;p1"/>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37" name="Google Shape;37;p1"/>
          <p:cNvSpPr txBox="1">
            <a:spLocks noGrp="1"/>
          </p:cNvSpPr>
          <p:nvPr>
            <p:ph type="body" idx="1"/>
          </p:nvPr>
        </p:nvSpPr>
        <p:spPr>
          <a:xfrm>
            <a:off x="685800" y="1657350"/>
            <a:ext cx="7772400" cy="41148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640"/>
              </a:spcBef>
              <a:spcAft>
                <a:spcPts val="0"/>
              </a:spcAft>
              <a:buClr>
                <a:schemeClr val="dk2"/>
              </a:buClr>
              <a:buSzPts val="24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27660" algn="l" rtl="0">
              <a:spcBef>
                <a:spcPts val="480"/>
              </a:spcBef>
              <a:spcAft>
                <a:spcPts val="0"/>
              </a:spcAft>
              <a:buClr>
                <a:schemeClr val="accent2"/>
              </a:buClr>
              <a:buSzPts val="156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2"/>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8" name="Google Shape;38;p1"/>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9" name="Google Shape;39;p1"/>
          <p:cNvSpPr txBox="1">
            <a:spLocks noGrp="1"/>
          </p:cNvSpPr>
          <p:nvPr>
            <p:ph type="ftr" idx="11"/>
          </p:nvPr>
        </p:nvSpPr>
        <p:spPr>
          <a:xfrm>
            <a:off x="3124200" y="6400800"/>
            <a:ext cx="2895600" cy="457200"/>
          </a:xfrm>
          <a:prstGeom prst="rect">
            <a:avLst/>
          </a:prstGeom>
          <a:noFill/>
          <a:ln>
            <a:noFill/>
          </a:ln>
        </p:spPr>
        <p:txBody>
          <a:bodyPr spcFirstLastPara="1" wrap="square" lIns="92075" tIns="46025" rIns="92075" bIns="46025" anchor="ctr" anchorCtr="0">
            <a:noAutofit/>
          </a:bodyPr>
          <a:lstStyle>
            <a:lvl1pPr marR="0" lvl="0" algn="ctr"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40" name="Google Shape;40;p1"/>
          <p:cNvSpPr txBox="1">
            <a:spLocks noGrp="1"/>
          </p:cNvSpPr>
          <p:nvPr>
            <p:ph type="sldNum" idx="12"/>
          </p:nvPr>
        </p:nvSpPr>
        <p:spPr>
          <a:xfrm>
            <a:off x="6553200" y="6400800"/>
            <a:ext cx="1905000" cy="4572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7"/>
        <p:cNvGrpSpPr/>
        <p:nvPr/>
      </p:nvGrpSpPr>
      <p:grpSpPr>
        <a:xfrm>
          <a:off x="0" y="0"/>
          <a:ext cx="0" cy="0"/>
          <a:chOff x="0" y="0"/>
          <a:chExt cx="0" cy="0"/>
        </a:xfrm>
      </p:grpSpPr>
      <p:grpSp>
        <p:nvGrpSpPr>
          <p:cNvPr id="48" name="Google Shape;48;p3"/>
          <p:cNvGrpSpPr/>
          <p:nvPr/>
        </p:nvGrpSpPr>
        <p:grpSpPr>
          <a:xfrm>
            <a:off x="0" y="4367212"/>
            <a:ext cx="9131300" cy="2478087"/>
            <a:chOff x="0" y="2751"/>
            <a:chExt cx="5752" cy="1561"/>
          </a:xfrm>
        </p:grpSpPr>
        <p:sp>
          <p:nvSpPr>
            <p:cNvPr id="49" name="Google Shape;49;p3"/>
            <p:cNvSpPr txBox="1"/>
            <p:nvPr/>
          </p:nvSpPr>
          <p:spPr>
            <a:xfrm>
              <a:off x="0" y="4080"/>
              <a:ext cx="5752" cy="232"/>
            </a:xfrm>
            <a:prstGeom prst="rect">
              <a:avLst/>
            </a:prstGeom>
            <a:gradFill>
              <a:gsLst>
                <a:gs pos="0">
                  <a:schemeClr val="lt1"/>
                </a:gs>
                <a:gs pos="100000">
                  <a:schemeClr val="hlink"/>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nvGrpSpPr>
            <p:cNvPr id="50" name="Google Shape;50;p3"/>
            <p:cNvGrpSpPr/>
            <p:nvPr/>
          </p:nvGrpSpPr>
          <p:grpSpPr>
            <a:xfrm>
              <a:off x="4458" y="2751"/>
              <a:ext cx="1190" cy="1426"/>
              <a:chOff x="4458" y="2751"/>
              <a:chExt cx="1190" cy="1426"/>
            </a:xfrm>
          </p:grpSpPr>
          <p:sp>
            <p:nvSpPr>
              <p:cNvPr id="51" name="Google Shape;51;p3"/>
              <p:cNvSpPr/>
              <p:nvPr/>
            </p:nvSpPr>
            <p:spPr>
              <a:xfrm>
                <a:off x="4614" y="2790"/>
                <a:ext cx="1034" cy="1273"/>
              </a:xfrm>
              <a:custGeom>
                <a:avLst/>
                <a:gdLst/>
                <a:ahLst/>
                <a:cxnLst/>
                <a:rect l="l" t="t" r="r" b="b"/>
                <a:pathLst>
                  <a:path w="1034" h="1273" extrusionOk="0">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52" name="Google Shape;52;p3"/>
              <p:cNvCxnSpPr/>
              <p:nvPr/>
            </p:nvCxnSpPr>
            <p:spPr>
              <a:xfrm rot="10800000" flipH="1">
                <a:off x="4639" y="3863"/>
                <a:ext cx="103" cy="186"/>
              </a:xfrm>
              <a:prstGeom prst="straightConnector1">
                <a:avLst/>
              </a:prstGeom>
              <a:noFill/>
              <a:ln w="25400" cap="flat" cmpd="sng">
                <a:solidFill>
                  <a:schemeClr val="lt1"/>
                </a:solidFill>
                <a:prstDash val="solid"/>
                <a:miter lim="800000"/>
                <a:headEnd type="none" w="med" len="med"/>
                <a:tailEnd type="none" w="med" len="med"/>
              </a:ln>
            </p:spPr>
          </p:cxnSp>
          <p:cxnSp>
            <p:nvCxnSpPr>
              <p:cNvPr id="53" name="Google Shape;53;p3"/>
              <p:cNvCxnSpPr/>
              <p:nvPr/>
            </p:nvCxnSpPr>
            <p:spPr>
              <a:xfrm rot="10800000" flipH="1">
                <a:off x="5210" y="2874"/>
                <a:ext cx="36" cy="71"/>
              </a:xfrm>
              <a:prstGeom prst="straightConnector1">
                <a:avLst/>
              </a:prstGeom>
              <a:noFill/>
              <a:ln w="25400" cap="flat" cmpd="sng">
                <a:solidFill>
                  <a:schemeClr val="lt1"/>
                </a:solidFill>
                <a:prstDash val="solid"/>
                <a:miter lim="800000"/>
                <a:headEnd type="none" w="med" len="med"/>
                <a:tailEnd type="none" w="med" len="med"/>
              </a:ln>
            </p:spPr>
          </p:cxnSp>
          <p:cxnSp>
            <p:nvCxnSpPr>
              <p:cNvPr id="54" name="Google Shape;54;p3"/>
              <p:cNvCxnSpPr/>
              <p:nvPr/>
            </p:nvCxnSpPr>
            <p:spPr>
              <a:xfrm rot="10800000" flipH="1">
                <a:off x="5270" y="2751"/>
                <a:ext cx="36" cy="71"/>
              </a:xfrm>
              <a:prstGeom prst="straightConnector1">
                <a:avLst/>
              </a:prstGeom>
              <a:noFill/>
              <a:ln w="25400" cap="flat" cmpd="sng">
                <a:solidFill>
                  <a:schemeClr val="lt1"/>
                </a:solidFill>
                <a:prstDash val="solid"/>
                <a:miter lim="800000"/>
                <a:headEnd type="none" w="med" len="med"/>
                <a:tailEnd type="none" w="med" len="med"/>
              </a:ln>
            </p:spPr>
          </p:cxnSp>
          <p:sp>
            <p:nvSpPr>
              <p:cNvPr id="55" name="Google Shape;55;p3"/>
              <p:cNvSpPr/>
              <p:nvPr/>
            </p:nvSpPr>
            <p:spPr>
              <a:xfrm>
                <a:off x="4753" y="4067"/>
                <a:ext cx="604" cy="110"/>
              </a:xfrm>
              <a:custGeom>
                <a:avLst/>
                <a:gdLst/>
                <a:ahLst/>
                <a:cxnLst/>
                <a:rect l="l" t="t" r="r" b="b"/>
                <a:pathLst>
                  <a:path w="604" h="110" extrusionOk="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a:gsLst>
                  <a:gs pos="0">
                    <a:schemeClr val="lt2"/>
                  </a:gs>
                  <a:gs pos="100000">
                    <a:schemeClr val="lt1"/>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6" name="Google Shape;56;p3"/>
              <p:cNvSpPr/>
              <p:nvPr/>
            </p:nvSpPr>
            <p:spPr>
              <a:xfrm>
                <a:off x="4458" y="2879"/>
                <a:ext cx="1074" cy="1073"/>
              </a:xfrm>
              <a:prstGeom prst="ellipse">
                <a:avLst/>
              </a:prstGeom>
              <a:gradFill>
                <a:gsLst>
                  <a:gs pos="0">
                    <a:schemeClr val="lt2"/>
                  </a:gs>
                  <a:gs pos="100000">
                    <a:schemeClr val="lt1"/>
                  </a:gs>
                </a:gsLst>
                <a:lin ang="108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nvGrpSpPr>
              <p:cNvPr id="57" name="Google Shape;57;p3"/>
              <p:cNvGrpSpPr/>
              <p:nvPr/>
            </p:nvGrpSpPr>
            <p:grpSpPr>
              <a:xfrm>
                <a:off x="4458" y="2991"/>
                <a:ext cx="999" cy="797"/>
                <a:chOff x="4458" y="2991"/>
                <a:chExt cx="999" cy="797"/>
              </a:xfrm>
            </p:grpSpPr>
            <p:sp>
              <p:nvSpPr>
                <p:cNvPr id="58" name="Google Shape;58;p3"/>
                <p:cNvSpPr/>
                <p:nvPr/>
              </p:nvSpPr>
              <p:spPr>
                <a:xfrm>
                  <a:off x="4599" y="3283"/>
                  <a:ext cx="1" cy="17"/>
                </a:xfrm>
                <a:custGeom>
                  <a:avLst/>
                  <a:gdLst/>
                  <a:ahLst/>
                  <a:cxnLst/>
                  <a:rect l="l" t="t" r="r" b="b"/>
                  <a:pathLst>
                    <a:path w="1" h="17" extrusionOk="0">
                      <a:moveTo>
                        <a:pt x="0" y="0"/>
                      </a:moveTo>
                      <a:lnTo>
                        <a:pt x="0" y="16"/>
                      </a:lnTo>
                      <a:lnTo>
                        <a:pt x="0" y="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9" name="Google Shape;59;p3"/>
                <p:cNvSpPr/>
                <p:nvPr/>
              </p:nvSpPr>
              <p:spPr>
                <a:xfrm>
                  <a:off x="4616" y="3305"/>
                  <a:ext cx="17" cy="17"/>
                </a:xfrm>
                <a:custGeom>
                  <a:avLst/>
                  <a:gdLst/>
                  <a:ahLst/>
                  <a:cxnLst/>
                  <a:rect l="l" t="t" r="r" b="b"/>
                  <a:pathLst>
                    <a:path w="17" h="17" extrusionOk="0">
                      <a:moveTo>
                        <a:pt x="0" y="0"/>
                      </a:moveTo>
                      <a:lnTo>
                        <a:pt x="16" y="0"/>
                      </a:lnTo>
                      <a:lnTo>
                        <a:pt x="16" y="1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0" name="Google Shape;60;p3"/>
                <p:cNvSpPr/>
                <p:nvPr/>
              </p:nvSpPr>
              <p:spPr>
                <a:xfrm>
                  <a:off x="4674" y="3275"/>
                  <a:ext cx="37" cy="35"/>
                </a:xfrm>
                <a:custGeom>
                  <a:avLst/>
                  <a:gdLst/>
                  <a:ahLst/>
                  <a:cxnLst/>
                  <a:rect l="l" t="t" r="r" b="b"/>
                  <a:pathLst>
                    <a:path w="37" h="35" extrusionOk="0">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1" name="Google Shape;61;p3"/>
                <p:cNvSpPr/>
                <p:nvPr/>
              </p:nvSpPr>
              <p:spPr>
                <a:xfrm>
                  <a:off x="4458" y="3303"/>
                  <a:ext cx="324" cy="422"/>
                </a:xfrm>
                <a:custGeom>
                  <a:avLst/>
                  <a:gdLst/>
                  <a:ahLst/>
                  <a:cxnLst/>
                  <a:rect l="l" t="t" r="r" b="b"/>
                  <a:pathLst>
                    <a:path w="324" h="422" extrusionOk="0">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2" name="Google Shape;62;p3"/>
                <p:cNvSpPr/>
                <p:nvPr/>
              </p:nvSpPr>
              <p:spPr>
                <a:xfrm>
                  <a:off x="5205" y="3408"/>
                  <a:ext cx="17" cy="21"/>
                </a:xfrm>
                <a:custGeom>
                  <a:avLst/>
                  <a:gdLst/>
                  <a:ahLst/>
                  <a:cxnLst/>
                  <a:rect l="l" t="t" r="r" b="b"/>
                  <a:pathLst>
                    <a:path w="17" h="21" extrusionOk="0">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3" name="Google Shape;63;p3"/>
                <p:cNvSpPr/>
                <p:nvPr/>
              </p:nvSpPr>
              <p:spPr>
                <a:xfrm>
                  <a:off x="5144" y="3496"/>
                  <a:ext cx="49" cy="70"/>
                </a:xfrm>
                <a:custGeom>
                  <a:avLst/>
                  <a:gdLst/>
                  <a:ahLst/>
                  <a:cxnLst/>
                  <a:rect l="l" t="t" r="r" b="b"/>
                  <a:pathLst>
                    <a:path w="49" h="70" extrusionOk="0">
                      <a:moveTo>
                        <a:pt x="0" y="34"/>
                      </a:moveTo>
                      <a:lnTo>
                        <a:pt x="17" y="34"/>
                      </a:lnTo>
                      <a:lnTo>
                        <a:pt x="37" y="0"/>
                      </a:lnTo>
                      <a:lnTo>
                        <a:pt x="48" y="20"/>
                      </a:lnTo>
                      <a:lnTo>
                        <a:pt x="39" y="69"/>
                      </a:lnTo>
                      <a:lnTo>
                        <a:pt x="3" y="57"/>
                      </a:lnTo>
                      <a:lnTo>
                        <a:pt x="0" y="34"/>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4" name="Google Shape;64;p3"/>
                <p:cNvSpPr/>
                <p:nvPr/>
              </p:nvSpPr>
              <p:spPr>
                <a:xfrm>
                  <a:off x="5241" y="3523"/>
                  <a:ext cx="84" cy="67"/>
                </a:xfrm>
                <a:custGeom>
                  <a:avLst/>
                  <a:gdLst/>
                  <a:ahLst/>
                  <a:cxnLst/>
                  <a:rect l="l" t="t" r="r" b="b"/>
                  <a:pathLst>
                    <a:path w="84" h="67" extrusionOk="0">
                      <a:moveTo>
                        <a:pt x="5" y="15"/>
                      </a:moveTo>
                      <a:lnTo>
                        <a:pt x="0" y="0"/>
                      </a:lnTo>
                      <a:lnTo>
                        <a:pt x="27" y="6"/>
                      </a:lnTo>
                      <a:lnTo>
                        <a:pt x="67" y="22"/>
                      </a:lnTo>
                      <a:lnTo>
                        <a:pt x="67" y="34"/>
                      </a:lnTo>
                      <a:lnTo>
                        <a:pt x="83" y="66"/>
                      </a:lnTo>
                      <a:lnTo>
                        <a:pt x="52" y="36"/>
                      </a:lnTo>
                      <a:lnTo>
                        <a:pt x="31" y="38"/>
                      </a:lnTo>
                      <a:lnTo>
                        <a:pt x="5" y="15"/>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5" name="Google Shape;65;p3"/>
                <p:cNvSpPr/>
                <p:nvPr/>
              </p:nvSpPr>
              <p:spPr>
                <a:xfrm>
                  <a:off x="5400" y="3660"/>
                  <a:ext cx="57" cy="73"/>
                </a:xfrm>
                <a:custGeom>
                  <a:avLst/>
                  <a:gdLst/>
                  <a:ahLst/>
                  <a:cxnLst/>
                  <a:rect l="l" t="t" r="r" b="b"/>
                  <a:pathLst>
                    <a:path w="57" h="73" extrusionOk="0">
                      <a:moveTo>
                        <a:pt x="34" y="0"/>
                      </a:moveTo>
                      <a:lnTo>
                        <a:pt x="56" y="21"/>
                      </a:lnTo>
                      <a:lnTo>
                        <a:pt x="11" y="72"/>
                      </a:lnTo>
                      <a:lnTo>
                        <a:pt x="0" y="60"/>
                      </a:lnTo>
                      <a:lnTo>
                        <a:pt x="32" y="28"/>
                      </a:lnTo>
                      <a:lnTo>
                        <a:pt x="34"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6" name="Google Shape;66;p3"/>
                <p:cNvSpPr/>
                <p:nvPr/>
              </p:nvSpPr>
              <p:spPr>
                <a:xfrm>
                  <a:off x="4558" y="3167"/>
                  <a:ext cx="29" cy="48"/>
                </a:xfrm>
                <a:custGeom>
                  <a:avLst/>
                  <a:gdLst/>
                  <a:ahLst/>
                  <a:cxnLst/>
                  <a:rect l="l" t="t" r="r" b="b"/>
                  <a:pathLst>
                    <a:path w="29" h="48" extrusionOk="0">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7" name="Google Shape;67;p3"/>
                <p:cNvSpPr/>
                <p:nvPr/>
              </p:nvSpPr>
              <p:spPr>
                <a:xfrm>
                  <a:off x="4549" y="3183"/>
                  <a:ext cx="17" cy="17"/>
                </a:xfrm>
                <a:custGeom>
                  <a:avLst/>
                  <a:gdLst/>
                  <a:ahLst/>
                  <a:cxnLst/>
                  <a:rect l="l" t="t" r="r" b="b"/>
                  <a:pathLst>
                    <a:path w="17" h="17" extrusionOk="0">
                      <a:moveTo>
                        <a:pt x="13" y="5"/>
                      </a:moveTo>
                      <a:lnTo>
                        <a:pt x="16" y="5"/>
                      </a:lnTo>
                      <a:lnTo>
                        <a:pt x="16" y="0"/>
                      </a:lnTo>
                      <a:lnTo>
                        <a:pt x="10" y="0"/>
                      </a:lnTo>
                      <a:lnTo>
                        <a:pt x="0" y="10"/>
                      </a:lnTo>
                      <a:lnTo>
                        <a:pt x="0" y="16"/>
                      </a:lnTo>
                      <a:lnTo>
                        <a:pt x="9" y="16"/>
                      </a:lnTo>
                      <a:lnTo>
                        <a:pt x="13" y="11"/>
                      </a:lnTo>
                      <a:lnTo>
                        <a:pt x="13" y="5"/>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8" name="Google Shape;68;p3"/>
                <p:cNvSpPr/>
                <p:nvPr/>
              </p:nvSpPr>
              <p:spPr>
                <a:xfrm>
                  <a:off x="4527" y="3155"/>
                  <a:ext cx="184" cy="155"/>
                </a:xfrm>
                <a:custGeom>
                  <a:avLst/>
                  <a:gdLst/>
                  <a:ahLst/>
                  <a:cxnLst/>
                  <a:rect l="l" t="t" r="r" b="b"/>
                  <a:pathLst>
                    <a:path w="184" h="155" extrusionOk="0">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9" name="Google Shape;69;p3"/>
                <p:cNvSpPr/>
                <p:nvPr/>
              </p:nvSpPr>
              <p:spPr>
                <a:xfrm>
                  <a:off x="4605" y="2991"/>
                  <a:ext cx="782" cy="553"/>
                </a:xfrm>
                <a:custGeom>
                  <a:avLst/>
                  <a:gdLst/>
                  <a:ahLst/>
                  <a:cxnLst/>
                  <a:rect l="l" t="t" r="r" b="b"/>
                  <a:pathLst>
                    <a:path w="782" h="553" extrusionOk="0">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0" name="Google Shape;70;p3"/>
                <p:cNvSpPr/>
                <p:nvPr/>
              </p:nvSpPr>
              <p:spPr>
                <a:xfrm>
                  <a:off x="5221" y="3217"/>
                  <a:ext cx="68" cy="113"/>
                </a:xfrm>
                <a:custGeom>
                  <a:avLst/>
                  <a:gdLst/>
                  <a:ahLst/>
                  <a:cxnLst/>
                  <a:rect l="l" t="t" r="r" b="b"/>
                  <a:pathLst>
                    <a:path w="68" h="113" extrusionOk="0">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1" name="Google Shape;71;p3"/>
                <p:cNvSpPr/>
                <p:nvPr/>
              </p:nvSpPr>
              <p:spPr>
                <a:xfrm>
                  <a:off x="4967" y="3518"/>
                  <a:ext cx="17" cy="26"/>
                </a:xfrm>
                <a:custGeom>
                  <a:avLst/>
                  <a:gdLst/>
                  <a:ahLst/>
                  <a:cxnLst/>
                  <a:rect l="l" t="t" r="r" b="b"/>
                  <a:pathLst>
                    <a:path w="17" h="26" extrusionOk="0">
                      <a:moveTo>
                        <a:pt x="8" y="0"/>
                      </a:moveTo>
                      <a:lnTo>
                        <a:pt x="0" y="11"/>
                      </a:lnTo>
                      <a:lnTo>
                        <a:pt x="5" y="25"/>
                      </a:lnTo>
                      <a:lnTo>
                        <a:pt x="16" y="15"/>
                      </a:lnTo>
                      <a:lnTo>
                        <a:pt x="8"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2" name="Google Shape;72;p3"/>
                <p:cNvSpPr/>
                <p:nvPr/>
              </p:nvSpPr>
              <p:spPr>
                <a:xfrm>
                  <a:off x="5069" y="3545"/>
                  <a:ext cx="158" cy="68"/>
                </a:xfrm>
                <a:custGeom>
                  <a:avLst/>
                  <a:gdLst/>
                  <a:ahLst/>
                  <a:cxnLst/>
                  <a:rect l="l" t="t" r="r" b="b"/>
                  <a:pathLst>
                    <a:path w="158" h="68" extrusionOk="0">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3" name="Google Shape;73;p3"/>
                <p:cNvSpPr/>
                <p:nvPr/>
              </p:nvSpPr>
              <p:spPr>
                <a:xfrm>
                  <a:off x="5195" y="3601"/>
                  <a:ext cx="169" cy="159"/>
                </a:xfrm>
                <a:custGeom>
                  <a:avLst/>
                  <a:gdLst/>
                  <a:ahLst/>
                  <a:cxnLst/>
                  <a:rect l="l" t="t" r="r" b="b"/>
                  <a:pathLst>
                    <a:path w="169" h="159" extrusionOk="0">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4" name="Google Shape;74;p3"/>
                <p:cNvSpPr/>
                <p:nvPr/>
              </p:nvSpPr>
              <p:spPr>
                <a:xfrm>
                  <a:off x="5330" y="3768"/>
                  <a:ext cx="17" cy="20"/>
                </a:xfrm>
                <a:custGeom>
                  <a:avLst/>
                  <a:gdLst/>
                  <a:ahLst/>
                  <a:cxnLst/>
                  <a:rect l="l" t="t" r="r" b="b"/>
                  <a:pathLst>
                    <a:path w="17" h="20" extrusionOk="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5" name="Google Shape;75;p3"/>
                <p:cNvSpPr/>
                <p:nvPr/>
              </p:nvSpPr>
              <p:spPr>
                <a:xfrm>
                  <a:off x="4739" y="3587"/>
                  <a:ext cx="19" cy="76"/>
                </a:xfrm>
                <a:custGeom>
                  <a:avLst/>
                  <a:gdLst/>
                  <a:ahLst/>
                  <a:cxnLst/>
                  <a:rect l="l" t="t" r="r" b="b"/>
                  <a:pathLst>
                    <a:path w="19" h="76" extrusionOk="0">
                      <a:moveTo>
                        <a:pt x="2" y="26"/>
                      </a:moveTo>
                      <a:lnTo>
                        <a:pt x="9" y="20"/>
                      </a:lnTo>
                      <a:lnTo>
                        <a:pt x="14" y="0"/>
                      </a:lnTo>
                      <a:lnTo>
                        <a:pt x="18" y="30"/>
                      </a:lnTo>
                      <a:lnTo>
                        <a:pt x="12" y="67"/>
                      </a:lnTo>
                      <a:lnTo>
                        <a:pt x="0" y="75"/>
                      </a:lnTo>
                      <a:lnTo>
                        <a:pt x="0" y="57"/>
                      </a:lnTo>
                      <a:lnTo>
                        <a:pt x="3" y="45"/>
                      </a:lnTo>
                      <a:lnTo>
                        <a:pt x="2" y="2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grpSp>
      <p:sp>
        <p:nvSpPr>
          <p:cNvPr id="76" name="Google Shape;76;p3"/>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77" name="Google Shape;77;p3"/>
          <p:cNvSpPr txBox="1">
            <a:spLocks noGrp="1"/>
          </p:cNvSpPr>
          <p:nvPr>
            <p:ph type="body" idx="1"/>
          </p:nvPr>
        </p:nvSpPr>
        <p:spPr>
          <a:xfrm>
            <a:off x="685800" y="1657350"/>
            <a:ext cx="7772400" cy="41148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640"/>
              </a:spcBef>
              <a:spcAft>
                <a:spcPts val="0"/>
              </a:spcAft>
              <a:buClr>
                <a:schemeClr val="dk2"/>
              </a:buClr>
              <a:buSzPts val="24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27660" algn="l" rtl="0">
              <a:spcBef>
                <a:spcPts val="480"/>
              </a:spcBef>
              <a:spcAft>
                <a:spcPts val="0"/>
              </a:spcAft>
              <a:buClr>
                <a:schemeClr val="accent2"/>
              </a:buClr>
              <a:buSzPts val="156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2"/>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8" name="Google Shape;78;p3"/>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79" name="Google Shape;79;p3"/>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80" name="Google Shape;80;p3"/>
          <p:cNvSpPr txBox="1"/>
          <p:nvPr/>
        </p:nvSpPr>
        <p:spPr>
          <a:xfrm>
            <a:off x="1676400" y="6438900"/>
            <a:ext cx="5581650" cy="419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Liang, Introduction to Java Programming, Tenth Edition, (c) 2015 Pearson Education, Inc. All rights reserved. </a:t>
            </a:r>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4"/>
          <p:cNvSpPr txBox="1"/>
          <p:nvPr/>
        </p:nvSpPr>
        <p:spPr>
          <a:xfrm>
            <a:off x="3167150" y="6143000"/>
            <a:ext cx="2895600" cy="4572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chemeClr val="dk1"/>
              </a:buClr>
              <a:buSzPts val="1400"/>
              <a:buFont typeface="Times New Roman"/>
              <a:buNone/>
            </a:pPr>
            <a:r>
              <a:rPr lang="en-US" sz="1400" b="0" i="0" u="none">
                <a:solidFill>
                  <a:schemeClr val="dk1"/>
                </a:solidFill>
                <a:latin typeface="Times New Roman"/>
                <a:ea typeface="Times New Roman"/>
                <a:cs typeface="Times New Roman"/>
                <a:sym typeface="Times New Roman"/>
              </a:rPr>
              <a:t>Liang, Introduction to Java Programming, Tenth Edition, (c) 2015 Pearson Education, Inc. All rights reserved. </a:t>
            </a:r>
            <a:endParaRPr/>
          </a:p>
        </p:txBody>
      </p:sp>
      <p:sp>
        <p:nvSpPr>
          <p:cNvPr id="139" name="Google Shape;139;p14"/>
          <p:cNvSpPr txBox="1"/>
          <p:nvPr/>
        </p:nvSpPr>
        <p:spPr>
          <a:xfrm>
            <a:off x="6553200" y="6400800"/>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a:t>
            </a:fld>
            <a:endParaRPr/>
          </a:p>
        </p:txBody>
      </p:sp>
      <p:sp>
        <p:nvSpPr>
          <p:cNvPr id="140" name="Google Shape;140;p14"/>
          <p:cNvSpPr txBox="1">
            <a:spLocks noGrp="1"/>
          </p:cNvSpPr>
          <p:nvPr>
            <p:ph type="ctrTitle"/>
          </p:nvPr>
        </p:nvSpPr>
        <p:spPr>
          <a:xfrm>
            <a:off x="347662" y="855662"/>
            <a:ext cx="8334375" cy="1152525"/>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Chapter </a:t>
            </a:r>
            <a:r>
              <a:rPr lang="en-US"/>
              <a:t>4</a:t>
            </a:r>
            <a:r>
              <a:rPr lang="en-US" sz="4400" b="0" i="0" u="none">
                <a:solidFill>
                  <a:schemeClr val="dk2"/>
                </a:solidFill>
                <a:latin typeface="Times New Roman"/>
                <a:ea typeface="Times New Roman"/>
                <a:cs typeface="Times New Roman"/>
                <a:sym typeface="Times New Roman"/>
              </a:rPr>
              <a:t>: Loops and Iteration</a:t>
            </a:r>
            <a:endParaRPr/>
          </a:p>
        </p:txBody>
      </p:sp>
      <p:sp>
        <p:nvSpPr>
          <p:cNvPr id="141" name="Google Shape;141;p14"/>
          <p:cNvSpPr txBox="1"/>
          <p:nvPr/>
        </p:nvSpPr>
        <p:spPr>
          <a:xfrm>
            <a:off x="757237" y="3381475"/>
            <a:ext cx="7924800" cy="24384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rgbClr val="0070C0"/>
              </a:buClr>
              <a:buSzPts val="3600"/>
              <a:buFont typeface="Times New Roman"/>
              <a:buNone/>
            </a:pPr>
            <a:r>
              <a:rPr lang="en-US" sz="3600" b="0" i="0" u="none" dirty="0">
                <a:solidFill>
                  <a:srgbClr val="0070C0"/>
                </a:solidFill>
                <a:latin typeface="Times New Roman"/>
                <a:ea typeface="Times New Roman"/>
                <a:cs typeface="Times New Roman"/>
                <a:sym typeface="Times New Roman"/>
              </a:rPr>
              <a:t>CS1: Java Programming</a:t>
            </a:r>
            <a:endParaRPr dirty="0"/>
          </a:p>
          <a:p>
            <a:pPr marL="0" marR="0" lvl="0" indent="0" algn="ctr" rtl="0">
              <a:lnSpc>
                <a:spcPct val="100000"/>
              </a:lnSpc>
              <a:spcBef>
                <a:spcPts val="0"/>
              </a:spcBef>
              <a:spcAft>
                <a:spcPts val="0"/>
              </a:spcAft>
              <a:buClr>
                <a:srgbClr val="0070C0"/>
              </a:buClr>
              <a:buSzPts val="3600"/>
              <a:buFont typeface="Times New Roman"/>
              <a:buNone/>
            </a:pPr>
            <a:r>
              <a:rPr lang="en-US" sz="3600" b="0" i="0" u="none" dirty="0">
                <a:solidFill>
                  <a:srgbClr val="0070C0"/>
                </a:solidFill>
                <a:latin typeface="Times New Roman"/>
                <a:ea typeface="Times New Roman"/>
                <a:cs typeface="Times New Roman"/>
                <a:sym typeface="Times New Roman"/>
              </a:rPr>
              <a:t>Colorado State University</a:t>
            </a:r>
            <a:endParaRPr dirty="0"/>
          </a:p>
          <a:p>
            <a:pPr marL="0" marR="0" lvl="0" indent="0" algn="ctr" rtl="0">
              <a:lnSpc>
                <a:spcPct val="100000"/>
              </a:lnSpc>
              <a:spcBef>
                <a:spcPts val="0"/>
              </a:spcBef>
              <a:spcAft>
                <a:spcPts val="0"/>
              </a:spcAft>
              <a:buClr>
                <a:schemeClr val="dk1"/>
              </a:buClr>
              <a:buSzPts val="3600"/>
              <a:buFont typeface="Times New Roman"/>
              <a:buNone/>
            </a:pPr>
            <a:endParaRPr sz="3600" b="0" i="0" u="none" dirty="0">
              <a:solidFill>
                <a:srgbClr val="0070C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70C0"/>
              </a:buClr>
              <a:buSzPts val="2800"/>
              <a:buFont typeface="Times New Roman"/>
              <a:buNone/>
            </a:pPr>
            <a:r>
              <a:rPr lang="en-US" sz="2800" b="0" i="0" u="none" dirty="0">
                <a:solidFill>
                  <a:srgbClr val="0070C0"/>
                </a:solidFill>
                <a:latin typeface="Times New Roman"/>
                <a:ea typeface="Times New Roman"/>
                <a:cs typeface="Times New Roman"/>
                <a:sym typeface="Times New Roman"/>
              </a:rPr>
              <a:t>Original slides by Daniel Liang</a:t>
            </a:r>
            <a:endParaRPr dirty="0"/>
          </a:p>
          <a:p>
            <a:pPr marL="0" marR="0" lvl="0" indent="0" algn="ctr" rtl="0">
              <a:lnSpc>
                <a:spcPct val="100000"/>
              </a:lnSpc>
              <a:spcBef>
                <a:spcPts val="0"/>
              </a:spcBef>
              <a:spcAft>
                <a:spcPts val="0"/>
              </a:spcAft>
              <a:buClr>
                <a:srgbClr val="0070C0"/>
              </a:buClr>
              <a:buSzPts val="2800"/>
              <a:buFont typeface="Times New Roman"/>
              <a:buNone/>
            </a:pPr>
            <a:r>
              <a:rPr lang="en-US" sz="2800" b="0" i="0" u="none" dirty="0">
                <a:solidFill>
                  <a:srgbClr val="0070C0"/>
                </a:solidFill>
                <a:latin typeface="Times New Roman"/>
                <a:ea typeface="Times New Roman"/>
                <a:cs typeface="Times New Roman"/>
                <a:sym typeface="Times New Roman"/>
              </a:rPr>
              <a:t>Modified by </a:t>
            </a:r>
            <a:r>
              <a:rPr lang="en-US" sz="2800" dirty="0">
                <a:solidFill>
                  <a:srgbClr val="0070C0"/>
                </a:solidFill>
                <a:latin typeface="Times New Roman"/>
                <a:ea typeface="Times New Roman"/>
                <a:cs typeface="Times New Roman"/>
                <a:sym typeface="Times New Roman"/>
              </a:rPr>
              <a:t>Kris Brown, Wim Bohm and Ben Say</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2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10</a:t>
            </a:fld>
            <a:endParaRPr/>
          </a:p>
        </p:txBody>
      </p:sp>
      <p:sp>
        <p:nvSpPr>
          <p:cNvPr id="274" name="Google Shape;274;p28"/>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while Loop, cont.</a:t>
            </a:r>
            <a:endParaRPr/>
          </a:p>
        </p:txBody>
      </p:sp>
      <p:sp>
        <p:nvSpPr>
          <p:cNvPr id="275" name="Google Shape;275;p28"/>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76" name="Google Shape;276;p28"/>
          <p:cNvSpPr txBox="1"/>
          <p:nvPr/>
        </p:nvSpPr>
        <p:spPr>
          <a:xfrm>
            <a:off x="228600" y="1447800"/>
            <a:ext cx="5334000" cy="24923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count = 0;</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while (count &lt; 2) {</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count++;</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277" name="Google Shape;277;p28"/>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78" name="Google Shape;278;p28"/>
          <p:cNvSpPr/>
          <p:nvPr/>
        </p:nvSpPr>
        <p:spPr>
          <a:xfrm>
            <a:off x="5257800" y="1219200"/>
            <a:ext cx="3538537" cy="635000"/>
          </a:xfrm>
          <a:prstGeom prst="wedgeRoundRectCallout">
            <a:avLst>
              <a:gd name="adj1" fmla="val -42665"/>
              <a:gd name="adj2" fmla="val 101760"/>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(count &lt; 2) is still true since count is 1</a:t>
            </a:r>
            <a:endParaRPr/>
          </a:p>
        </p:txBody>
      </p:sp>
      <p:sp>
        <p:nvSpPr>
          <p:cNvPr id="279" name="Google Shape;279;p28"/>
          <p:cNvSpPr txBox="1"/>
          <p:nvPr/>
        </p:nvSpPr>
        <p:spPr>
          <a:xfrm>
            <a:off x="309562" y="2008187"/>
            <a:ext cx="5105400" cy="3841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80" name="Google Shape;280;p28"/>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2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11</a:t>
            </a:fld>
            <a:endParaRPr/>
          </a:p>
        </p:txBody>
      </p:sp>
      <p:sp>
        <p:nvSpPr>
          <p:cNvPr id="286" name="Google Shape;286;p29"/>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while Loop, cont.</a:t>
            </a:r>
            <a:endParaRPr/>
          </a:p>
        </p:txBody>
      </p:sp>
      <p:sp>
        <p:nvSpPr>
          <p:cNvPr id="287" name="Google Shape;287;p29"/>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88" name="Google Shape;288;p29"/>
          <p:cNvSpPr txBox="1"/>
          <p:nvPr/>
        </p:nvSpPr>
        <p:spPr>
          <a:xfrm>
            <a:off x="228600" y="1447800"/>
            <a:ext cx="5334000" cy="24923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count = 0;</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while (count &lt; 2) {</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count++;</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289" name="Google Shape;289;p29"/>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90" name="Google Shape;290;p29"/>
          <p:cNvSpPr/>
          <p:nvPr/>
        </p:nvSpPr>
        <p:spPr>
          <a:xfrm>
            <a:off x="5257800" y="1219200"/>
            <a:ext cx="3538537" cy="635000"/>
          </a:xfrm>
          <a:prstGeom prst="wedgeRoundRectCallout">
            <a:avLst>
              <a:gd name="adj1" fmla="val -42908"/>
              <a:gd name="adj2" fmla="val 174843"/>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Print Welcome to Java</a:t>
            </a:r>
            <a:endParaRPr/>
          </a:p>
        </p:txBody>
      </p:sp>
      <p:sp>
        <p:nvSpPr>
          <p:cNvPr id="291" name="Google Shape;291;p29"/>
          <p:cNvSpPr txBox="1"/>
          <p:nvPr/>
        </p:nvSpPr>
        <p:spPr>
          <a:xfrm>
            <a:off x="309562" y="2506662"/>
            <a:ext cx="5105400" cy="3841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92" name="Google Shape;292;p29"/>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12</a:t>
            </a:fld>
            <a:endParaRPr/>
          </a:p>
        </p:txBody>
      </p:sp>
      <p:sp>
        <p:nvSpPr>
          <p:cNvPr id="298" name="Google Shape;298;p30"/>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while Loop, cont.</a:t>
            </a:r>
            <a:endParaRPr/>
          </a:p>
        </p:txBody>
      </p:sp>
      <p:sp>
        <p:nvSpPr>
          <p:cNvPr id="299" name="Google Shape;299;p30"/>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00" name="Google Shape;300;p30"/>
          <p:cNvSpPr txBox="1"/>
          <p:nvPr/>
        </p:nvSpPr>
        <p:spPr>
          <a:xfrm>
            <a:off x="228600" y="1447800"/>
            <a:ext cx="5334000" cy="24923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count = 0;</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while (count &lt; 2) {</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count++;</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301" name="Google Shape;301;p30"/>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02" name="Google Shape;302;p30"/>
          <p:cNvSpPr/>
          <p:nvPr/>
        </p:nvSpPr>
        <p:spPr>
          <a:xfrm>
            <a:off x="5257800" y="1219200"/>
            <a:ext cx="3538537" cy="635000"/>
          </a:xfrm>
          <a:prstGeom prst="wedgeRoundRectCallout">
            <a:avLst>
              <a:gd name="adj1" fmla="val -45337"/>
              <a:gd name="adj2" fmla="val 224917"/>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Increase count by 1</a:t>
            </a:r>
            <a:endParaRPr/>
          </a:p>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count is 2 now</a:t>
            </a:r>
            <a:endParaRPr/>
          </a:p>
        </p:txBody>
      </p:sp>
      <p:sp>
        <p:nvSpPr>
          <p:cNvPr id="303" name="Google Shape;303;p30"/>
          <p:cNvSpPr txBox="1"/>
          <p:nvPr/>
        </p:nvSpPr>
        <p:spPr>
          <a:xfrm>
            <a:off x="269875" y="2968625"/>
            <a:ext cx="5105400" cy="3841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04" name="Google Shape;304;p30"/>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3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13</a:t>
            </a:fld>
            <a:endParaRPr/>
          </a:p>
        </p:txBody>
      </p:sp>
      <p:sp>
        <p:nvSpPr>
          <p:cNvPr id="310" name="Google Shape;310;p31"/>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while Loop, cont.</a:t>
            </a:r>
            <a:endParaRPr/>
          </a:p>
        </p:txBody>
      </p:sp>
      <p:sp>
        <p:nvSpPr>
          <p:cNvPr id="311" name="Google Shape;311;p31"/>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12" name="Google Shape;312;p31"/>
          <p:cNvSpPr txBox="1"/>
          <p:nvPr/>
        </p:nvSpPr>
        <p:spPr>
          <a:xfrm>
            <a:off x="228600" y="1447800"/>
            <a:ext cx="5334000" cy="24923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count = 0;</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while (count &lt; 2) {</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count++;</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313" name="Google Shape;313;p31"/>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14" name="Google Shape;314;p31"/>
          <p:cNvSpPr/>
          <p:nvPr/>
        </p:nvSpPr>
        <p:spPr>
          <a:xfrm>
            <a:off x="5262562" y="1201737"/>
            <a:ext cx="3538537" cy="635000"/>
          </a:xfrm>
          <a:prstGeom prst="wedgeRoundRectCallout">
            <a:avLst>
              <a:gd name="adj1" fmla="val -43043"/>
              <a:gd name="adj2" fmla="val 108569"/>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(count &lt; 2) is false since count is 2 now</a:t>
            </a:r>
            <a:endParaRPr/>
          </a:p>
        </p:txBody>
      </p:sp>
      <p:sp>
        <p:nvSpPr>
          <p:cNvPr id="315" name="Google Shape;315;p31"/>
          <p:cNvSpPr txBox="1"/>
          <p:nvPr/>
        </p:nvSpPr>
        <p:spPr>
          <a:xfrm>
            <a:off x="309562" y="2008187"/>
            <a:ext cx="5143500" cy="3841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16" name="Google Shape;316;p31"/>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3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14</a:t>
            </a:fld>
            <a:endParaRPr/>
          </a:p>
        </p:txBody>
      </p:sp>
      <p:sp>
        <p:nvSpPr>
          <p:cNvPr id="322" name="Google Shape;322;p32"/>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while Loop</a:t>
            </a:r>
            <a:endParaRPr/>
          </a:p>
        </p:txBody>
      </p:sp>
      <p:sp>
        <p:nvSpPr>
          <p:cNvPr id="323" name="Google Shape;323;p32"/>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24" name="Google Shape;324;p32"/>
          <p:cNvSpPr txBox="1"/>
          <p:nvPr/>
        </p:nvSpPr>
        <p:spPr>
          <a:xfrm>
            <a:off x="228600" y="1447800"/>
            <a:ext cx="5334000" cy="300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count = 0;</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while (count &lt; 2) {</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count++;</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a:p>
            <a:pPr marL="0" marR="0" lvl="0" indent="0" algn="l" rtl="0">
              <a:lnSpc>
                <a:spcPct val="100000"/>
              </a:lnSpc>
              <a:spcBef>
                <a:spcPts val="0"/>
              </a:spcBef>
              <a:spcAft>
                <a:spcPts val="0"/>
              </a:spcAft>
              <a:buNone/>
            </a:pPr>
            <a:endParaRPr sz="2400" b="0" i="0" u="none">
              <a:solidFill>
                <a:srgbClr val="000000"/>
              </a:solidFill>
              <a:latin typeface="Times New Roman"/>
              <a:ea typeface="Times New Roman"/>
              <a:cs typeface="Times New Roman"/>
              <a:sym typeface="Times New Roman"/>
            </a:endParaRPr>
          </a:p>
        </p:txBody>
      </p:sp>
      <p:sp>
        <p:nvSpPr>
          <p:cNvPr id="325" name="Google Shape;325;p32"/>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26" name="Google Shape;326;p32"/>
          <p:cNvSpPr/>
          <p:nvPr/>
        </p:nvSpPr>
        <p:spPr>
          <a:xfrm>
            <a:off x="5262562" y="1201737"/>
            <a:ext cx="3538537" cy="635000"/>
          </a:xfrm>
          <a:prstGeom prst="wedgeRoundRectCallout">
            <a:avLst>
              <a:gd name="adj1" fmla="val -51300"/>
              <a:gd name="adj2" fmla="val 376541"/>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The loop exits. Execute the next statement after the loop.</a:t>
            </a:r>
            <a:endParaRPr/>
          </a:p>
        </p:txBody>
      </p:sp>
      <p:sp>
        <p:nvSpPr>
          <p:cNvPr id="327" name="Google Shape;327;p32"/>
          <p:cNvSpPr txBox="1"/>
          <p:nvPr/>
        </p:nvSpPr>
        <p:spPr>
          <a:xfrm>
            <a:off x="309562" y="3967162"/>
            <a:ext cx="5143500" cy="3841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28" name="Google Shape;328;p32"/>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34"/>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15</a:t>
            </a:fld>
            <a:endParaRPr/>
          </a:p>
        </p:txBody>
      </p:sp>
      <p:sp>
        <p:nvSpPr>
          <p:cNvPr id="341" name="Google Shape;341;p34"/>
          <p:cNvSpPr txBox="1">
            <a:spLocks noGrp="1"/>
          </p:cNvSpPr>
          <p:nvPr>
            <p:ph type="title"/>
          </p:nvPr>
        </p:nvSpPr>
        <p:spPr>
          <a:xfrm>
            <a:off x="685800" y="76200"/>
            <a:ext cx="77724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Caution</a:t>
            </a:r>
            <a:endParaRPr/>
          </a:p>
        </p:txBody>
      </p:sp>
      <p:sp>
        <p:nvSpPr>
          <p:cNvPr id="342" name="Google Shape;342;p34"/>
          <p:cNvSpPr txBox="1">
            <a:spLocks noGrp="1"/>
          </p:cNvSpPr>
          <p:nvPr>
            <p:ph type="body" idx="1"/>
          </p:nvPr>
        </p:nvSpPr>
        <p:spPr>
          <a:xfrm>
            <a:off x="304800" y="971550"/>
            <a:ext cx="8645525" cy="2495550"/>
          </a:xfrm>
          <a:prstGeom prst="rect">
            <a:avLst/>
          </a:prstGeom>
          <a:noFill/>
          <a:ln>
            <a:noFill/>
          </a:ln>
        </p:spPr>
        <p:txBody>
          <a:bodyPr spcFirstLastPara="1" wrap="square" lIns="92075" tIns="46025" rIns="92075" bIns="46025" anchor="t" anchorCtr="0">
            <a:noAutofit/>
          </a:bodyPr>
          <a:lstStyle/>
          <a:p>
            <a:pPr marL="0" lvl="0" indent="0" algn="l" rtl="0">
              <a:lnSpc>
                <a:spcPct val="90000"/>
              </a:lnSpc>
              <a:spcBef>
                <a:spcPts val="0"/>
              </a:spcBef>
              <a:spcAft>
                <a:spcPts val="0"/>
              </a:spcAft>
              <a:buSzPts val="2175"/>
              <a:buNone/>
            </a:pPr>
            <a:r>
              <a:rPr lang="en-US" sz="2900" b="0" i="0" u="none">
                <a:solidFill>
                  <a:schemeClr val="dk1"/>
                </a:solidFill>
                <a:latin typeface="Times New Roman"/>
                <a:ea typeface="Times New Roman"/>
                <a:cs typeface="Times New Roman"/>
                <a:sym typeface="Times New Roman"/>
              </a:rPr>
              <a:t>Don’t use floating-point values for equality checking in a loop control. Since floating-point values are approximations for some values, using them could result in imprecise counter values and inaccurate results. Consider the following code for computing 1 + 0.9 + 0.8 + ... + 0.1:</a:t>
            </a:r>
            <a:endParaRPr/>
          </a:p>
        </p:txBody>
      </p:sp>
      <p:sp>
        <p:nvSpPr>
          <p:cNvPr id="343" name="Google Shape;343;p34"/>
          <p:cNvSpPr txBox="1"/>
          <p:nvPr/>
        </p:nvSpPr>
        <p:spPr>
          <a:xfrm>
            <a:off x="309562" y="3697287"/>
            <a:ext cx="8602662" cy="2611437"/>
          </a:xfrm>
          <a:prstGeom prst="rect">
            <a:avLst/>
          </a:prstGeom>
          <a:noFill/>
          <a:ln>
            <a:noFill/>
          </a:ln>
        </p:spPr>
        <p:txBody>
          <a:bodyPr spcFirstLastPara="1" wrap="square" lIns="92075" tIns="46025" rIns="92075" bIns="46025" anchor="t" anchorCtr="0">
            <a:noAutofit/>
          </a:bodyPr>
          <a:lstStyle/>
          <a:p>
            <a:pPr marL="0" marR="0" lvl="0" indent="0" algn="l" rtl="0">
              <a:lnSpc>
                <a:spcPct val="80000"/>
              </a:lnSpc>
              <a:spcBef>
                <a:spcPts val="0"/>
              </a:spcBef>
              <a:spcAft>
                <a:spcPts val="0"/>
              </a:spcAft>
              <a:buClr>
                <a:srgbClr val="000000"/>
              </a:buClr>
              <a:buSzPts val="2900"/>
              <a:buFont typeface="Times New Roman"/>
              <a:buNone/>
            </a:pPr>
            <a:r>
              <a:rPr lang="en-US" sz="2900" b="1" i="0" u="none" dirty="0">
                <a:solidFill>
                  <a:srgbClr val="000000"/>
                </a:solidFill>
                <a:latin typeface="Times New Roman"/>
                <a:ea typeface="Times New Roman"/>
                <a:cs typeface="Times New Roman"/>
                <a:sym typeface="Times New Roman"/>
              </a:rPr>
              <a:t>double</a:t>
            </a:r>
            <a:r>
              <a:rPr lang="en-US" sz="2900" b="0" i="0" u="none" dirty="0">
                <a:solidFill>
                  <a:srgbClr val="000000"/>
                </a:solidFill>
                <a:latin typeface="Times New Roman"/>
                <a:ea typeface="Times New Roman"/>
                <a:cs typeface="Times New Roman"/>
                <a:sym typeface="Times New Roman"/>
              </a:rPr>
              <a:t> item = 1; </a:t>
            </a:r>
            <a:r>
              <a:rPr lang="en-US" sz="2900" b="1" i="0" u="none" dirty="0">
                <a:solidFill>
                  <a:srgbClr val="000000"/>
                </a:solidFill>
                <a:latin typeface="Times New Roman"/>
                <a:ea typeface="Times New Roman"/>
                <a:cs typeface="Times New Roman"/>
                <a:sym typeface="Times New Roman"/>
              </a:rPr>
              <a:t>double</a:t>
            </a:r>
            <a:r>
              <a:rPr lang="en-US" sz="2900" b="0" i="0" u="none" dirty="0">
                <a:solidFill>
                  <a:srgbClr val="000000"/>
                </a:solidFill>
                <a:latin typeface="Times New Roman"/>
                <a:ea typeface="Times New Roman"/>
                <a:cs typeface="Times New Roman"/>
                <a:sym typeface="Times New Roman"/>
              </a:rPr>
              <a:t> sum = 0;</a:t>
            </a:r>
            <a:endParaRPr dirty="0"/>
          </a:p>
          <a:p>
            <a:pPr marL="0" marR="0" lvl="0" indent="0" algn="l" rtl="0">
              <a:lnSpc>
                <a:spcPct val="80000"/>
              </a:lnSpc>
              <a:spcBef>
                <a:spcPts val="580"/>
              </a:spcBef>
              <a:spcAft>
                <a:spcPts val="0"/>
              </a:spcAft>
              <a:buClr>
                <a:srgbClr val="000000"/>
              </a:buClr>
              <a:buSzPts val="2900"/>
              <a:buFont typeface="Times New Roman"/>
              <a:buNone/>
            </a:pPr>
            <a:r>
              <a:rPr lang="en-US" sz="2900" b="1" i="0" u="none" dirty="0">
                <a:solidFill>
                  <a:srgbClr val="000000"/>
                </a:solidFill>
                <a:latin typeface="Times New Roman"/>
                <a:ea typeface="Times New Roman"/>
                <a:cs typeface="Times New Roman"/>
                <a:sym typeface="Times New Roman"/>
              </a:rPr>
              <a:t>while</a:t>
            </a:r>
            <a:r>
              <a:rPr lang="en-US" sz="2900" b="0" i="0" u="none" dirty="0">
                <a:solidFill>
                  <a:srgbClr val="000000"/>
                </a:solidFill>
                <a:latin typeface="Times New Roman"/>
                <a:ea typeface="Times New Roman"/>
                <a:cs typeface="Times New Roman"/>
                <a:sym typeface="Times New Roman"/>
              </a:rPr>
              <a:t> (item != 0) { // No guarantee item will be 0</a:t>
            </a:r>
            <a:endParaRPr dirty="0"/>
          </a:p>
          <a:p>
            <a:pPr marL="0" marR="0" lvl="0" indent="0" algn="l" rtl="0">
              <a:lnSpc>
                <a:spcPct val="80000"/>
              </a:lnSpc>
              <a:spcBef>
                <a:spcPts val="580"/>
              </a:spcBef>
              <a:spcAft>
                <a:spcPts val="0"/>
              </a:spcAft>
              <a:buClr>
                <a:srgbClr val="000000"/>
              </a:buClr>
              <a:buSzPts val="2900"/>
              <a:buFont typeface="Times New Roman"/>
              <a:buNone/>
            </a:pPr>
            <a:r>
              <a:rPr lang="en-US" sz="2900" b="0" i="0" u="none" dirty="0">
                <a:solidFill>
                  <a:srgbClr val="000000"/>
                </a:solidFill>
                <a:latin typeface="Times New Roman"/>
                <a:ea typeface="Times New Roman"/>
                <a:cs typeface="Times New Roman"/>
                <a:sym typeface="Times New Roman"/>
              </a:rPr>
              <a:t>  sum += item;</a:t>
            </a:r>
            <a:endParaRPr dirty="0"/>
          </a:p>
          <a:p>
            <a:pPr marL="0" marR="0" lvl="0" indent="0" algn="l" rtl="0">
              <a:lnSpc>
                <a:spcPct val="80000"/>
              </a:lnSpc>
              <a:spcBef>
                <a:spcPts val="580"/>
              </a:spcBef>
              <a:spcAft>
                <a:spcPts val="0"/>
              </a:spcAft>
              <a:buClr>
                <a:srgbClr val="000000"/>
              </a:buClr>
              <a:buSzPts val="2900"/>
              <a:buFont typeface="Times New Roman"/>
              <a:buNone/>
            </a:pPr>
            <a:r>
              <a:rPr lang="en-US" sz="2900" b="0" i="0" u="none" dirty="0">
                <a:solidFill>
                  <a:srgbClr val="000000"/>
                </a:solidFill>
                <a:latin typeface="Times New Roman"/>
                <a:ea typeface="Times New Roman"/>
                <a:cs typeface="Times New Roman"/>
                <a:sym typeface="Times New Roman"/>
              </a:rPr>
              <a:t>  item -= 0.1;</a:t>
            </a:r>
            <a:endParaRPr dirty="0"/>
          </a:p>
          <a:p>
            <a:pPr marL="0" marR="0" lvl="0" indent="0" algn="l" rtl="0">
              <a:lnSpc>
                <a:spcPct val="80000"/>
              </a:lnSpc>
              <a:spcBef>
                <a:spcPts val="580"/>
              </a:spcBef>
              <a:spcAft>
                <a:spcPts val="0"/>
              </a:spcAft>
              <a:buClr>
                <a:srgbClr val="000000"/>
              </a:buClr>
              <a:buSzPts val="2900"/>
              <a:buFont typeface="Times New Roman"/>
              <a:buNone/>
            </a:pPr>
            <a:r>
              <a:rPr lang="en-US" sz="2900" b="0" i="0" u="none" dirty="0">
                <a:solidFill>
                  <a:srgbClr val="000000"/>
                </a:solidFill>
                <a:latin typeface="Times New Roman"/>
                <a:ea typeface="Times New Roman"/>
                <a:cs typeface="Times New Roman"/>
                <a:sym typeface="Times New Roman"/>
              </a:rPr>
              <a:t>}</a:t>
            </a:r>
            <a:endParaRPr dirty="0"/>
          </a:p>
          <a:p>
            <a:pPr marL="0" marR="0" lvl="0" indent="0" algn="l" rtl="0">
              <a:lnSpc>
                <a:spcPct val="80000"/>
              </a:lnSpc>
              <a:spcBef>
                <a:spcPts val="580"/>
              </a:spcBef>
              <a:spcAft>
                <a:spcPts val="0"/>
              </a:spcAft>
              <a:buClr>
                <a:srgbClr val="000000"/>
              </a:buClr>
              <a:buSzPts val="2900"/>
              <a:buFont typeface="Times New Roman"/>
              <a:buNone/>
            </a:pPr>
            <a:r>
              <a:rPr lang="en-US" sz="2900" b="0" i="0" u="none" dirty="0" err="1">
                <a:solidFill>
                  <a:srgbClr val="000000"/>
                </a:solidFill>
                <a:latin typeface="Times New Roman"/>
                <a:ea typeface="Times New Roman"/>
                <a:cs typeface="Times New Roman"/>
                <a:sym typeface="Times New Roman"/>
              </a:rPr>
              <a:t>System.out.println</a:t>
            </a:r>
            <a:r>
              <a:rPr lang="en-US" sz="2900" b="0" i="0" u="none" dirty="0">
                <a:solidFill>
                  <a:srgbClr val="000000"/>
                </a:solidFill>
                <a:latin typeface="Times New Roman"/>
                <a:ea typeface="Times New Roman"/>
                <a:cs typeface="Times New Roman"/>
                <a:sym typeface="Times New Roman"/>
              </a:rPr>
              <a:t>(sum);</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3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16</a:t>
            </a:fld>
            <a:endParaRPr/>
          </a:p>
        </p:txBody>
      </p:sp>
      <p:sp>
        <p:nvSpPr>
          <p:cNvPr id="349" name="Google Shape;349;p35"/>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200"/>
              <a:buFont typeface="Courier New"/>
              <a:buNone/>
            </a:pPr>
            <a:r>
              <a:rPr lang="en-US" sz="4200" b="0" i="0" u="none">
                <a:solidFill>
                  <a:schemeClr val="dk2"/>
                </a:solidFill>
                <a:latin typeface="Courier New"/>
                <a:ea typeface="Courier New"/>
                <a:cs typeface="Courier New"/>
                <a:sym typeface="Courier New"/>
              </a:rPr>
              <a:t>do-while</a:t>
            </a:r>
            <a:r>
              <a:rPr lang="en-US" sz="4400" b="0" i="0" u="none">
                <a:solidFill>
                  <a:schemeClr val="dk2"/>
                </a:solidFill>
                <a:latin typeface="Times New Roman"/>
                <a:ea typeface="Times New Roman"/>
                <a:cs typeface="Times New Roman"/>
                <a:sym typeface="Times New Roman"/>
              </a:rPr>
              <a:t> Loop</a:t>
            </a:r>
            <a:endParaRPr/>
          </a:p>
        </p:txBody>
      </p:sp>
      <p:sp>
        <p:nvSpPr>
          <p:cNvPr id="350" name="Google Shape;350;p35"/>
          <p:cNvSpPr txBox="1"/>
          <p:nvPr/>
        </p:nvSpPr>
        <p:spPr>
          <a:xfrm>
            <a:off x="3455987" y="222885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51" name="Google Shape;351;p35"/>
          <p:cNvSpPr txBox="1"/>
          <p:nvPr/>
        </p:nvSpPr>
        <p:spPr>
          <a:xfrm>
            <a:off x="152400" y="3810000"/>
            <a:ext cx="7315200" cy="21240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do {</a:t>
            </a:r>
            <a:endParaRPr/>
          </a:p>
          <a:p>
            <a:pPr marL="0" marR="0" lvl="0" indent="0" algn="l" rtl="0">
              <a:lnSpc>
                <a:spcPct val="100000"/>
              </a:lnSpc>
              <a:spcBef>
                <a:spcPts val="120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  // Loop body;</a:t>
            </a:r>
            <a:endParaRPr/>
          </a:p>
          <a:p>
            <a:pPr marL="0" marR="0" lvl="0" indent="0" algn="l" rtl="0">
              <a:lnSpc>
                <a:spcPct val="100000"/>
              </a:lnSpc>
              <a:spcBef>
                <a:spcPts val="120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  Statement(s);</a:t>
            </a:r>
            <a:endParaRPr/>
          </a:p>
          <a:p>
            <a:pPr marL="0" marR="0" lvl="0" indent="0" algn="l" rtl="0">
              <a:lnSpc>
                <a:spcPct val="100000"/>
              </a:lnSpc>
              <a:spcBef>
                <a:spcPts val="120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 while (loop-continuation-condition);</a:t>
            </a:r>
            <a:endParaRPr/>
          </a:p>
        </p:txBody>
      </p:sp>
      <p:sp>
        <p:nvSpPr>
          <p:cNvPr id="352" name="Google Shape;352;p35"/>
          <p:cNvSpPr txBox="1"/>
          <p:nvPr/>
        </p:nvSpPr>
        <p:spPr>
          <a:xfrm>
            <a:off x="3667125" y="230028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53" name="Google Shape;353;p35"/>
          <p:cNvSpPr txBox="1"/>
          <p:nvPr/>
        </p:nvSpPr>
        <p:spPr>
          <a:xfrm>
            <a:off x="3667125" y="241935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354" name="Google Shape;354;p35"/>
          <p:cNvPicPr preferRelativeResize="0"/>
          <p:nvPr/>
        </p:nvPicPr>
        <p:blipFill rotWithShape="1">
          <a:blip r:embed="rId3">
            <a:alphaModFix/>
          </a:blip>
          <a:srcRect/>
          <a:stretch/>
        </p:blipFill>
        <p:spPr>
          <a:xfrm>
            <a:off x="5302250" y="1123950"/>
            <a:ext cx="3028950" cy="417036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36"/>
          <p:cNvSpPr txBox="1">
            <a:spLocks noGrp="1"/>
          </p:cNvSpPr>
          <p:nvPr>
            <p:ph type="title"/>
          </p:nvPr>
        </p:nvSpPr>
        <p:spPr>
          <a:xfrm>
            <a:off x="685800" y="285750"/>
            <a:ext cx="7772400" cy="1143000"/>
          </a:xfrm>
          <a:prstGeom prst="rect">
            <a:avLst/>
          </a:prstGeom>
        </p:spPr>
        <p:txBody>
          <a:bodyPr spcFirstLastPara="1" wrap="square" lIns="92075" tIns="46025" rIns="92075" bIns="46025" anchor="ctr" anchorCtr="0">
            <a:noAutofit/>
          </a:bodyPr>
          <a:lstStyle/>
          <a:p>
            <a:pPr marL="0" lvl="0" indent="0" algn="ctr" rtl="0">
              <a:spcBef>
                <a:spcPts val="0"/>
              </a:spcBef>
              <a:spcAft>
                <a:spcPts val="0"/>
              </a:spcAft>
              <a:buNone/>
            </a:pPr>
            <a:r>
              <a:rPr lang="en-US"/>
              <a:t>Your Turn!</a:t>
            </a:r>
            <a:endParaRPr/>
          </a:p>
        </p:txBody>
      </p:sp>
      <p:sp>
        <p:nvSpPr>
          <p:cNvPr id="360" name="Google Shape;360;p36"/>
          <p:cNvSpPr txBox="1">
            <a:spLocks noGrp="1"/>
          </p:cNvSpPr>
          <p:nvPr>
            <p:ph type="body" idx="1"/>
          </p:nvPr>
        </p:nvSpPr>
        <p:spPr>
          <a:xfrm>
            <a:off x="685800" y="1657350"/>
            <a:ext cx="7772400" cy="4114800"/>
          </a:xfrm>
          <a:prstGeom prst="rect">
            <a:avLst/>
          </a:prstGeom>
        </p:spPr>
        <p:txBody>
          <a:bodyPr spcFirstLastPara="1" wrap="square" lIns="92075" tIns="46025" rIns="92075" bIns="46025" anchor="t" anchorCtr="0">
            <a:noAutofit/>
          </a:bodyPr>
          <a:lstStyle/>
          <a:p>
            <a:pPr marL="0" lvl="0" indent="0" algn="l" rtl="0">
              <a:spcBef>
                <a:spcPts val="3200"/>
              </a:spcBef>
              <a:spcAft>
                <a:spcPts val="0"/>
              </a:spcAft>
              <a:buClr>
                <a:schemeClr val="dk1"/>
              </a:buClr>
              <a:buSzPts val="2400"/>
              <a:buFont typeface="Arial"/>
              <a:buNone/>
            </a:pPr>
            <a:r>
              <a:rPr lang="en-US" dirty="0"/>
              <a:t>Write a program that reads and calculates the sum of an unspecified number of integers from the keyboard and sum them up. Print your intermediate results.</a:t>
            </a:r>
          </a:p>
          <a:p>
            <a:pPr marL="0" lvl="0" indent="0" algn="l" rtl="0">
              <a:spcBef>
                <a:spcPts val="3200"/>
              </a:spcBef>
              <a:spcAft>
                <a:spcPts val="0"/>
              </a:spcAft>
              <a:buClr>
                <a:schemeClr val="dk1"/>
              </a:buClr>
              <a:buSzPts val="2400"/>
              <a:buFont typeface="Arial"/>
              <a:buNone/>
            </a:pPr>
            <a:r>
              <a:rPr lang="en-US" dirty="0"/>
              <a:t>The input 0 signifies the end of the input.</a:t>
            </a:r>
            <a:endParaRPr dirty="0"/>
          </a:p>
        </p:txBody>
      </p:sp>
      <p:sp>
        <p:nvSpPr>
          <p:cNvPr id="361" name="Google Shape;361;p36"/>
          <p:cNvSpPr txBox="1">
            <a:spLocks noGrp="1"/>
          </p:cNvSpPr>
          <p:nvPr>
            <p:ph type="sldNum" idx="12"/>
          </p:nvPr>
        </p:nvSpPr>
        <p:spPr>
          <a:xfrm>
            <a:off x="6553200" y="6399212"/>
            <a:ext cx="1905000" cy="457200"/>
          </a:xfrm>
          <a:prstGeom prst="rect">
            <a:avLst/>
          </a:prstGeom>
        </p:spPr>
        <p:txBody>
          <a:bodyPr spcFirstLastPara="1" wrap="square" lIns="92075" tIns="46025" rIns="92075" bIns="46025" anchor="ctr" anchorCtr="0">
            <a:noAutofit/>
          </a:bodyPr>
          <a:lstStyle/>
          <a:p>
            <a:pPr marL="0" lvl="0" indent="0" algn="r" rtl="0">
              <a:spcBef>
                <a:spcPts val="0"/>
              </a:spcBef>
              <a:spcAft>
                <a:spcPts val="0"/>
              </a:spcAft>
              <a:buClr>
                <a:schemeClr val="dk1"/>
              </a:buClr>
              <a:buSzPts val="1400"/>
              <a:buFont typeface="Times New Roman"/>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38"/>
          <p:cNvSpPr txBox="1">
            <a:spLocks noGrp="1"/>
          </p:cNvSpPr>
          <p:nvPr>
            <p:ph type="title"/>
          </p:nvPr>
        </p:nvSpPr>
        <p:spPr>
          <a:xfrm>
            <a:off x="685800" y="285750"/>
            <a:ext cx="7772400" cy="1143000"/>
          </a:xfrm>
          <a:prstGeom prst="rect">
            <a:avLst/>
          </a:prstGeom>
        </p:spPr>
        <p:txBody>
          <a:bodyPr spcFirstLastPara="1" wrap="square" lIns="92075" tIns="46025" rIns="92075" bIns="46025" anchor="ctr" anchorCtr="0">
            <a:noAutofit/>
          </a:bodyPr>
          <a:lstStyle/>
          <a:p>
            <a:pPr marL="0" lvl="0" indent="0" algn="ctr" rtl="0">
              <a:spcBef>
                <a:spcPts val="0"/>
              </a:spcBef>
              <a:spcAft>
                <a:spcPts val="0"/>
              </a:spcAft>
              <a:buNone/>
            </a:pPr>
            <a:r>
              <a:rPr lang="en-US"/>
              <a:t>Lecture 2</a:t>
            </a:r>
            <a:endParaRPr/>
          </a:p>
        </p:txBody>
      </p:sp>
      <p:sp>
        <p:nvSpPr>
          <p:cNvPr id="374" name="Google Shape;374;p38"/>
          <p:cNvSpPr txBox="1">
            <a:spLocks noGrp="1"/>
          </p:cNvSpPr>
          <p:nvPr>
            <p:ph type="body" idx="1"/>
          </p:nvPr>
        </p:nvSpPr>
        <p:spPr>
          <a:xfrm>
            <a:off x="685800" y="1657350"/>
            <a:ext cx="7772400" cy="4114800"/>
          </a:xfrm>
          <a:prstGeom prst="rect">
            <a:avLst/>
          </a:prstGeom>
        </p:spPr>
        <p:txBody>
          <a:bodyPr spcFirstLastPara="1" wrap="square" lIns="92075" tIns="46025" rIns="92075" bIns="46025" anchor="t" anchorCtr="0">
            <a:noAutofit/>
          </a:bodyPr>
          <a:lstStyle/>
          <a:p>
            <a:pPr marL="0" lvl="0" indent="0" algn="l" rtl="0">
              <a:spcBef>
                <a:spcPts val="360"/>
              </a:spcBef>
              <a:spcAft>
                <a:spcPts val="0"/>
              </a:spcAft>
              <a:buNone/>
            </a:pPr>
            <a:endParaRPr/>
          </a:p>
        </p:txBody>
      </p:sp>
      <p:sp>
        <p:nvSpPr>
          <p:cNvPr id="375" name="Google Shape;375;p38"/>
          <p:cNvSpPr txBox="1">
            <a:spLocks noGrp="1"/>
          </p:cNvSpPr>
          <p:nvPr>
            <p:ph type="sldNum" idx="12"/>
          </p:nvPr>
        </p:nvSpPr>
        <p:spPr>
          <a:xfrm>
            <a:off x="6553200" y="6399212"/>
            <a:ext cx="1905000" cy="457200"/>
          </a:xfrm>
          <a:prstGeom prst="rect">
            <a:avLst/>
          </a:prstGeom>
        </p:spPr>
        <p:txBody>
          <a:bodyPr spcFirstLastPara="1" wrap="square" lIns="92075" tIns="46025" rIns="92075" bIns="46025" anchor="ctr" anchorCtr="0">
            <a:noAutofit/>
          </a:bodyPr>
          <a:lstStyle/>
          <a:p>
            <a:pPr marL="0" lvl="0" indent="0" algn="r" rtl="0">
              <a:spcBef>
                <a:spcPts val="0"/>
              </a:spcBef>
              <a:spcAft>
                <a:spcPts val="0"/>
              </a:spcAft>
              <a:buClr>
                <a:schemeClr val="dk1"/>
              </a:buClr>
              <a:buSzPts val="1400"/>
              <a:buFont typeface="Times New Roman"/>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3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19</a:t>
            </a:fld>
            <a:endParaRPr/>
          </a:p>
        </p:txBody>
      </p:sp>
      <p:sp>
        <p:nvSpPr>
          <p:cNvPr id="381" name="Google Shape;381;p39"/>
          <p:cNvSpPr txBox="1">
            <a:spLocks noGrp="1"/>
          </p:cNvSpPr>
          <p:nvPr>
            <p:ph type="title"/>
          </p:nvPr>
        </p:nvSpPr>
        <p:spPr>
          <a:xfrm>
            <a:off x="685800" y="152400"/>
            <a:ext cx="77724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200"/>
              <a:buFont typeface="Courier New"/>
              <a:buNone/>
            </a:pPr>
            <a:r>
              <a:rPr lang="en-US" sz="4200" b="0" i="0" u="none">
                <a:solidFill>
                  <a:schemeClr val="dk2"/>
                </a:solidFill>
                <a:latin typeface="Courier New"/>
                <a:ea typeface="Courier New"/>
                <a:cs typeface="Courier New"/>
                <a:sym typeface="Courier New"/>
              </a:rPr>
              <a:t>for</a:t>
            </a:r>
            <a:r>
              <a:rPr lang="en-US" sz="4400" b="0" i="0" u="none">
                <a:solidFill>
                  <a:schemeClr val="dk2"/>
                </a:solidFill>
                <a:latin typeface="Times New Roman"/>
                <a:ea typeface="Times New Roman"/>
                <a:cs typeface="Times New Roman"/>
                <a:sym typeface="Times New Roman"/>
              </a:rPr>
              <a:t> Loops</a:t>
            </a:r>
            <a:endParaRPr/>
          </a:p>
        </p:txBody>
      </p:sp>
      <p:sp>
        <p:nvSpPr>
          <p:cNvPr id="382" name="Google Shape;382;p39"/>
          <p:cNvSpPr txBox="1">
            <a:spLocks noGrp="1"/>
          </p:cNvSpPr>
          <p:nvPr>
            <p:ph type="body" idx="1"/>
          </p:nvPr>
        </p:nvSpPr>
        <p:spPr>
          <a:xfrm>
            <a:off x="228600" y="893762"/>
            <a:ext cx="4497387" cy="2078037"/>
          </a:xfrm>
          <a:prstGeom prst="rect">
            <a:avLst/>
          </a:prstGeom>
          <a:noFill/>
          <a:ln>
            <a:noFill/>
          </a:ln>
        </p:spPr>
        <p:txBody>
          <a:bodyPr spcFirstLastPara="1" wrap="square" lIns="92075" tIns="46025" rIns="92075" bIns="46025" anchor="t" anchorCtr="0">
            <a:noAutofit/>
          </a:bodyPr>
          <a:lstStyle/>
          <a:p>
            <a:pPr marL="342900" lvl="0" indent="-342900" algn="l" rtl="0">
              <a:lnSpc>
                <a:spcPct val="90000"/>
              </a:lnSpc>
              <a:spcBef>
                <a:spcPts val="0"/>
              </a:spcBef>
              <a:spcAft>
                <a:spcPts val="0"/>
              </a:spcAft>
              <a:buSzPts val="1800"/>
              <a:buNone/>
            </a:pPr>
            <a:r>
              <a:rPr lang="en-US" sz="2400" b="0" i="0" u="none">
                <a:solidFill>
                  <a:schemeClr val="dk1"/>
                </a:solidFill>
                <a:latin typeface="Times New Roman"/>
                <a:ea typeface="Times New Roman"/>
                <a:cs typeface="Times New Roman"/>
                <a:sym typeface="Times New Roman"/>
              </a:rPr>
              <a:t>for (initial-action; loop-continuation-condition; action-after-each-iteration) {</a:t>
            </a:r>
            <a:endParaRPr/>
          </a:p>
          <a:p>
            <a:pPr marL="342900" lvl="0" indent="-342900" algn="l" rtl="0">
              <a:lnSpc>
                <a:spcPct val="90000"/>
              </a:lnSpc>
              <a:spcBef>
                <a:spcPts val="0"/>
              </a:spcBef>
              <a:spcAft>
                <a:spcPts val="0"/>
              </a:spcAft>
              <a:buSzPts val="1800"/>
              <a:buNone/>
            </a:pPr>
            <a:r>
              <a:rPr lang="en-US" sz="2400" b="0" i="0" u="none">
                <a:solidFill>
                  <a:schemeClr val="dk1"/>
                </a:solidFill>
                <a:latin typeface="Times New Roman"/>
                <a:ea typeface="Times New Roman"/>
                <a:cs typeface="Times New Roman"/>
                <a:sym typeface="Times New Roman"/>
              </a:rPr>
              <a:t>   // loop body;</a:t>
            </a:r>
            <a:endParaRPr/>
          </a:p>
          <a:p>
            <a:pPr marL="342900" lvl="0" indent="-342900" algn="l" rtl="0">
              <a:lnSpc>
                <a:spcPct val="90000"/>
              </a:lnSpc>
              <a:spcBef>
                <a:spcPts val="0"/>
              </a:spcBef>
              <a:spcAft>
                <a:spcPts val="0"/>
              </a:spcAft>
              <a:buSzPts val="1800"/>
              <a:buNone/>
            </a:pPr>
            <a:r>
              <a:rPr lang="en-US" sz="2400" b="0" i="0" u="none">
                <a:solidFill>
                  <a:schemeClr val="dk1"/>
                </a:solidFill>
                <a:latin typeface="Times New Roman"/>
                <a:ea typeface="Times New Roman"/>
                <a:cs typeface="Times New Roman"/>
                <a:sym typeface="Times New Roman"/>
              </a:rPr>
              <a:t>   Statement(s);</a:t>
            </a:r>
            <a:endParaRPr/>
          </a:p>
          <a:p>
            <a:pPr marL="342900" lvl="0" indent="-342900" algn="l" rtl="0">
              <a:lnSpc>
                <a:spcPct val="90000"/>
              </a:lnSpc>
              <a:spcBef>
                <a:spcPts val="0"/>
              </a:spcBef>
              <a:spcAft>
                <a:spcPts val="0"/>
              </a:spcAft>
              <a:buSzPts val="1800"/>
              <a:buNone/>
            </a:pPr>
            <a:r>
              <a:rPr lang="en-US" sz="2400" b="0" i="0" u="none">
                <a:solidFill>
                  <a:schemeClr val="dk1"/>
                </a:solidFill>
                <a:latin typeface="Times New Roman"/>
                <a:ea typeface="Times New Roman"/>
                <a:cs typeface="Times New Roman"/>
                <a:sym typeface="Times New Roman"/>
              </a:rPr>
              <a:t>}</a:t>
            </a:r>
            <a:endParaRPr/>
          </a:p>
        </p:txBody>
      </p:sp>
      <p:sp>
        <p:nvSpPr>
          <p:cNvPr id="383" name="Google Shape;383;p39"/>
          <p:cNvSpPr txBox="1"/>
          <p:nvPr/>
        </p:nvSpPr>
        <p:spPr>
          <a:xfrm>
            <a:off x="2243137" y="19335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84" name="Google Shape;384;p39"/>
          <p:cNvSpPr txBox="1"/>
          <p:nvPr/>
        </p:nvSpPr>
        <p:spPr>
          <a:xfrm>
            <a:off x="4953000" y="931862"/>
            <a:ext cx="3962400" cy="1981200"/>
          </a:xfrm>
          <a:prstGeom prst="rect">
            <a:avLst/>
          </a:prstGeom>
          <a:noFill/>
          <a:ln>
            <a:noFill/>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int i;</a:t>
            </a:r>
            <a:endParaRPr/>
          </a:p>
          <a:p>
            <a:pPr marL="342900" marR="0" lvl="0" indent="-34290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for (i = 0; i &lt; 100; i++) {	 </a:t>
            </a:r>
            <a:endParaRPr/>
          </a:p>
          <a:p>
            <a:pPr marL="342900" marR="0" lvl="0" indent="-34290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System.out.println(</a:t>
            </a:r>
            <a:endParaRPr/>
          </a:p>
          <a:p>
            <a:pPr marL="342900" marR="0" lvl="0" indent="-34290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"Welcome to Java!"); </a:t>
            </a:r>
            <a:endParaRPr/>
          </a:p>
          <a:p>
            <a:pPr marL="342900" marR="0" lvl="0" indent="-34290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t>
            </a:r>
            <a:endParaRPr/>
          </a:p>
        </p:txBody>
      </p:sp>
      <p:sp>
        <p:nvSpPr>
          <p:cNvPr id="385" name="Google Shape;385;p39"/>
          <p:cNvSpPr txBox="1"/>
          <p:nvPr/>
        </p:nvSpPr>
        <p:spPr>
          <a:xfrm>
            <a:off x="2243137" y="19335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86" name="Google Shape;386;p39"/>
          <p:cNvSpPr txBox="1"/>
          <p:nvPr/>
        </p:nvSpPr>
        <p:spPr>
          <a:xfrm>
            <a:off x="2243137" y="19335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387" name="Google Shape;387;p39"/>
          <p:cNvPicPr preferRelativeResize="0"/>
          <p:nvPr/>
        </p:nvPicPr>
        <p:blipFill rotWithShape="1">
          <a:blip r:embed="rId3">
            <a:alphaModFix/>
          </a:blip>
          <a:srcRect/>
          <a:stretch/>
        </p:blipFill>
        <p:spPr>
          <a:xfrm>
            <a:off x="1657350" y="2838450"/>
            <a:ext cx="5122862" cy="3944937"/>
          </a:xfrm>
          <a:prstGeom prst="rect">
            <a:avLst/>
          </a:prstGeom>
          <a:noFill/>
          <a:ln>
            <a:noFill/>
          </a:ln>
        </p:spPr>
      </p:pic>
      <p:cxnSp>
        <p:nvCxnSpPr>
          <p:cNvPr id="388" name="Google Shape;388;p39"/>
          <p:cNvCxnSpPr/>
          <p:nvPr/>
        </p:nvCxnSpPr>
        <p:spPr>
          <a:xfrm>
            <a:off x="5257800" y="2286000"/>
            <a:ext cx="0" cy="685800"/>
          </a:xfrm>
          <a:prstGeom prst="straightConnector1">
            <a:avLst/>
          </a:prstGeom>
          <a:noFill/>
          <a:ln w="12700" cap="flat" cmpd="sng">
            <a:solidFill>
              <a:srgbClr val="FF0000"/>
            </a:solidFill>
            <a:prstDash val="solid"/>
            <a:miter lim="800000"/>
            <a:headEnd type="none" w="med" len="med"/>
            <a:tailEnd type="stealth" w="sm" len="sm"/>
          </a:ln>
        </p:spPr>
      </p:cxnSp>
      <p:cxnSp>
        <p:nvCxnSpPr>
          <p:cNvPr id="389" name="Google Shape;389;p39"/>
          <p:cNvCxnSpPr/>
          <p:nvPr/>
        </p:nvCxnSpPr>
        <p:spPr>
          <a:xfrm>
            <a:off x="2286000" y="2286000"/>
            <a:ext cx="288925" cy="566737"/>
          </a:xfrm>
          <a:prstGeom prst="straightConnector1">
            <a:avLst/>
          </a:prstGeom>
          <a:noFill/>
          <a:ln w="12700" cap="flat" cmpd="sng">
            <a:solidFill>
              <a:srgbClr val="FF0000"/>
            </a:solidFill>
            <a:prstDash val="solid"/>
            <a:miter lim="800000"/>
            <a:headEnd type="none" w="med" len="med"/>
            <a:tailEnd type="stealth" w="sm" len="sm"/>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a:t>
            </a:fld>
            <a:endParaRPr/>
          </a:p>
        </p:txBody>
      </p:sp>
      <p:sp>
        <p:nvSpPr>
          <p:cNvPr id="182" name="Google Shape;182;p20"/>
          <p:cNvSpPr txBox="1">
            <a:spLocks noGrp="1"/>
          </p:cNvSpPr>
          <p:nvPr>
            <p:ph type="title"/>
          </p:nvPr>
        </p:nvSpPr>
        <p:spPr>
          <a:xfrm>
            <a:off x="152400" y="228600"/>
            <a:ext cx="8763000" cy="1066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Motivations</a:t>
            </a:r>
            <a:endParaRPr/>
          </a:p>
        </p:txBody>
      </p:sp>
      <p:sp>
        <p:nvSpPr>
          <p:cNvPr id="183" name="Google Shape;183;p20"/>
          <p:cNvSpPr txBox="1">
            <a:spLocks noGrp="1"/>
          </p:cNvSpPr>
          <p:nvPr>
            <p:ph type="body" idx="1"/>
          </p:nvPr>
        </p:nvSpPr>
        <p:spPr>
          <a:xfrm>
            <a:off x="231775" y="1371600"/>
            <a:ext cx="8683625" cy="4114800"/>
          </a:xfrm>
          <a:prstGeom prst="rect">
            <a:avLst/>
          </a:prstGeom>
          <a:noFill/>
          <a:ln>
            <a:noFill/>
          </a:ln>
        </p:spPr>
        <p:txBody>
          <a:bodyPr spcFirstLastPara="1" wrap="square" lIns="92075" tIns="46025" rIns="92075" bIns="46025" anchor="t" anchorCtr="0">
            <a:noAutofit/>
          </a:bodyPr>
          <a:lstStyle/>
          <a:p>
            <a:pPr marL="0" lvl="0" indent="0" algn="l" rtl="0">
              <a:lnSpc>
                <a:spcPct val="90000"/>
              </a:lnSpc>
              <a:spcBef>
                <a:spcPts val="0"/>
              </a:spcBef>
              <a:spcAft>
                <a:spcPts val="0"/>
              </a:spcAft>
              <a:buSzPts val="2400"/>
              <a:buNone/>
            </a:pPr>
            <a:r>
              <a:rPr lang="en-US" sz="3200" b="0" i="0" u="none">
                <a:solidFill>
                  <a:schemeClr val="dk1"/>
                </a:solidFill>
                <a:latin typeface="Times New Roman"/>
                <a:ea typeface="Times New Roman"/>
                <a:cs typeface="Times New Roman"/>
                <a:sym typeface="Times New Roman"/>
              </a:rPr>
              <a:t>Suppose that you need to print a string (e.g., "Welcome to Java!") a hundred times. It would be tedious to have to write the following statement a hundred times:</a:t>
            </a:r>
            <a:endParaRPr/>
          </a:p>
          <a:p>
            <a:pPr marL="0" lvl="0" indent="0" algn="l" rtl="0">
              <a:lnSpc>
                <a:spcPct val="90000"/>
              </a:lnSpc>
              <a:spcBef>
                <a:spcPts val="640"/>
              </a:spcBef>
              <a:spcAft>
                <a:spcPts val="0"/>
              </a:spcAft>
              <a:buSzPts val="2400"/>
              <a:buNone/>
            </a:pPr>
            <a:endParaRPr sz="3200" b="0" i="0" u="sng">
              <a:solidFill>
                <a:schemeClr val="dk1"/>
              </a:solidFill>
              <a:latin typeface="Times New Roman"/>
              <a:ea typeface="Times New Roman"/>
              <a:cs typeface="Times New Roman"/>
              <a:sym typeface="Times New Roman"/>
            </a:endParaRPr>
          </a:p>
          <a:p>
            <a:pPr marL="0" lvl="0" indent="0" algn="l" rtl="0">
              <a:lnSpc>
                <a:spcPct val="90000"/>
              </a:lnSpc>
              <a:spcBef>
                <a:spcPts val="640"/>
              </a:spcBef>
              <a:spcAft>
                <a:spcPts val="0"/>
              </a:spcAft>
              <a:buSzPts val="2400"/>
              <a:buNone/>
            </a:pPr>
            <a:r>
              <a:rPr lang="en-US" sz="3200" b="0" i="0" u="none">
                <a:solidFill>
                  <a:schemeClr val="dk1"/>
                </a:solidFill>
                <a:latin typeface="Times New Roman"/>
                <a:ea typeface="Times New Roman"/>
                <a:cs typeface="Times New Roman"/>
                <a:sym typeface="Times New Roman"/>
              </a:rPr>
              <a:t>System.out.println("Welcome to Java!");</a:t>
            </a:r>
            <a:endParaRPr/>
          </a:p>
          <a:p>
            <a:pPr marL="0" lvl="0" indent="0" algn="l" rtl="0">
              <a:lnSpc>
                <a:spcPct val="90000"/>
              </a:lnSpc>
              <a:spcBef>
                <a:spcPts val="640"/>
              </a:spcBef>
              <a:spcAft>
                <a:spcPts val="0"/>
              </a:spcAft>
              <a:buSzPts val="2400"/>
              <a:buNone/>
            </a:pPr>
            <a:endParaRPr sz="3200" b="0" i="0" u="none">
              <a:solidFill>
                <a:schemeClr val="dk1"/>
              </a:solidFill>
              <a:latin typeface="Times New Roman"/>
              <a:ea typeface="Times New Roman"/>
              <a:cs typeface="Times New Roman"/>
              <a:sym typeface="Times New Roman"/>
            </a:endParaRPr>
          </a:p>
          <a:p>
            <a:pPr marL="0" lvl="0" indent="0" algn="l" rtl="0">
              <a:lnSpc>
                <a:spcPct val="90000"/>
              </a:lnSpc>
              <a:spcBef>
                <a:spcPts val="640"/>
              </a:spcBef>
              <a:spcAft>
                <a:spcPts val="0"/>
              </a:spcAft>
              <a:buSzPts val="2400"/>
              <a:buNone/>
            </a:pPr>
            <a:r>
              <a:rPr lang="en-US" sz="3200" b="0" i="0" u="none">
                <a:solidFill>
                  <a:schemeClr val="dk1"/>
                </a:solidFill>
                <a:latin typeface="Times New Roman"/>
                <a:ea typeface="Times New Roman"/>
                <a:cs typeface="Times New Roman"/>
                <a:sym typeface="Times New Roman"/>
              </a:rPr>
              <a:t>So, how do you solve this problem?</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4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20</a:t>
            </a:fld>
            <a:endParaRPr/>
          </a:p>
        </p:txBody>
      </p:sp>
      <p:sp>
        <p:nvSpPr>
          <p:cNvPr id="395" name="Google Shape;395;p40"/>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for Loop</a:t>
            </a:r>
            <a:endParaRPr/>
          </a:p>
        </p:txBody>
      </p:sp>
      <p:sp>
        <p:nvSpPr>
          <p:cNvPr id="396" name="Google Shape;396;p40"/>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97" name="Google Shape;397;p40"/>
          <p:cNvSpPr txBox="1"/>
          <p:nvPr/>
        </p:nvSpPr>
        <p:spPr>
          <a:xfrm>
            <a:off x="228600" y="1447800"/>
            <a:ext cx="5334000" cy="1938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i;</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for (i = 0; i &lt; 2; i++) {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"Welcome to Java!");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398" name="Google Shape;398;p40"/>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99" name="Google Shape;399;p40"/>
          <p:cNvSpPr txBox="1"/>
          <p:nvPr/>
        </p:nvSpPr>
        <p:spPr>
          <a:xfrm>
            <a:off x="304800" y="1470025"/>
            <a:ext cx="5105400" cy="3841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00" name="Google Shape;400;p40"/>
          <p:cNvSpPr/>
          <p:nvPr/>
        </p:nvSpPr>
        <p:spPr>
          <a:xfrm>
            <a:off x="5257800" y="1219200"/>
            <a:ext cx="3533775" cy="384175"/>
          </a:xfrm>
          <a:prstGeom prst="wedgeRoundRectCallout">
            <a:avLst>
              <a:gd name="adj1" fmla="val -43871"/>
              <a:gd name="adj2" fmla="val 97940"/>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Declare i</a:t>
            </a:r>
            <a:endParaRPr/>
          </a:p>
        </p:txBody>
      </p:sp>
      <p:sp>
        <p:nvSpPr>
          <p:cNvPr id="401" name="Google Shape;401;p40"/>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4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21</a:t>
            </a:fld>
            <a:endParaRPr/>
          </a:p>
        </p:txBody>
      </p:sp>
      <p:sp>
        <p:nvSpPr>
          <p:cNvPr id="407" name="Google Shape;407;p41"/>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for Loop, cont.</a:t>
            </a:r>
            <a:endParaRPr/>
          </a:p>
        </p:txBody>
      </p:sp>
      <p:sp>
        <p:nvSpPr>
          <p:cNvPr id="408" name="Google Shape;408;p41"/>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09" name="Google Shape;409;p41"/>
          <p:cNvSpPr txBox="1"/>
          <p:nvPr/>
        </p:nvSpPr>
        <p:spPr>
          <a:xfrm>
            <a:off x="228600" y="1447800"/>
            <a:ext cx="5334000" cy="1938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i;</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for (i = 0; i &lt; 2; i++) {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"Welcome to Java!");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410" name="Google Shape;410;p41"/>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11" name="Google Shape;411;p41"/>
          <p:cNvSpPr txBox="1"/>
          <p:nvPr/>
        </p:nvSpPr>
        <p:spPr>
          <a:xfrm>
            <a:off x="846137" y="1930400"/>
            <a:ext cx="654050" cy="3079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12" name="Google Shape;412;p41"/>
          <p:cNvSpPr/>
          <p:nvPr/>
        </p:nvSpPr>
        <p:spPr>
          <a:xfrm>
            <a:off x="5257800" y="1219200"/>
            <a:ext cx="3533775" cy="635000"/>
          </a:xfrm>
          <a:prstGeom prst="wedgeRoundRectCallout">
            <a:avLst>
              <a:gd name="adj1" fmla="val -110264"/>
              <a:gd name="adj2" fmla="val 93067"/>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Execute initializer</a:t>
            </a:r>
            <a:endParaRPr/>
          </a:p>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i is now 0</a:t>
            </a:r>
            <a:endParaRPr/>
          </a:p>
        </p:txBody>
      </p:sp>
      <p:sp>
        <p:nvSpPr>
          <p:cNvPr id="413" name="Google Shape;413;p41"/>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4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22</a:t>
            </a:fld>
            <a:endParaRPr/>
          </a:p>
        </p:txBody>
      </p:sp>
      <p:sp>
        <p:nvSpPr>
          <p:cNvPr id="419" name="Google Shape;419;p42"/>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for Loop, cont.</a:t>
            </a:r>
            <a:endParaRPr/>
          </a:p>
        </p:txBody>
      </p:sp>
      <p:sp>
        <p:nvSpPr>
          <p:cNvPr id="420" name="Google Shape;420;p42"/>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21" name="Google Shape;421;p42"/>
          <p:cNvSpPr txBox="1"/>
          <p:nvPr/>
        </p:nvSpPr>
        <p:spPr>
          <a:xfrm>
            <a:off x="228600" y="1447800"/>
            <a:ext cx="5418137" cy="1570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i;</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for (i = 0; i &lt; 2; i++) {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 "Welcome to Java!");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422" name="Google Shape;422;p42"/>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23" name="Google Shape;423;p42"/>
          <p:cNvSpPr txBox="1"/>
          <p:nvPr/>
        </p:nvSpPr>
        <p:spPr>
          <a:xfrm>
            <a:off x="1576387" y="1930400"/>
            <a:ext cx="654050" cy="307975"/>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24" name="Google Shape;424;p42"/>
          <p:cNvSpPr/>
          <p:nvPr/>
        </p:nvSpPr>
        <p:spPr>
          <a:xfrm>
            <a:off x="5110162" y="1163637"/>
            <a:ext cx="3533775" cy="728662"/>
          </a:xfrm>
          <a:prstGeom prst="wedgeRoundRectCallout">
            <a:avLst>
              <a:gd name="adj1" fmla="val -103167"/>
              <a:gd name="adj2" fmla="val 83483"/>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(i &lt; 2) is true </a:t>
            </a:r>
            <a:endParaRPr/>
          </a:p>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since i is 0</a:t>
            </a:r>
            <a:endParaRPr/>
          </a:p>
        </p:txBody>
      </p:sp>
      <p:sp>
        <p:nvSpPr>
          <p:cNvPr id="425" name="Google Shape;425;p42"/>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4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23</a:t>
            </a:fld>
            <a:endParaRPr/>
          </a:p>
        </p:txBody>
      </p:sp>
      <p:sp>
        <p:nvSpPr>
          <p:cNvPr id="431" name="Google Shape;431;p43"/>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for Loop, cont.</a:t>
            </a:r>
            <a:endParaRPr/>
          </a:p>
        </p:txBody>
      </p:sp>
      <p:sp>
        <p:nvSpPr>
          <p:cNvPr id="432" name="Google Shape;432;p43"/>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33" name="Google Shape;433;p43"/>
          <p:cNvSpPr txBox="1"/>
          <p:nvPr/>
        </p:nvSpPr>
        <p:spPr>
          <a:xfrm>
            <a:off x="228600" y="1447800"/>
            <a:ext cx="5334000" cy="15525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2400"/>
              <a:buFont typeface="Times New Roman"/>
              <a:buNone/>
            </a:pPr>
            <a:r>
              <a:rPr lang="en-US" sz="2400" b="0" i="0" u="none">
                <a:solidFill>
                  <a:schemeClr val="lt2"/>
                </a:solidFill>
                <a:latin typeface="Times New Roman"/>
                <a:ea typeface="Times New Roman"/>
                <a:cs typeface="Times New Roman"/>
                <a:sym typeface="Times New Roman"/>
              </a:rPr>
              <a:t>int i;</a:t>
            </a:r>
            <a:endParaRPr/>
          </a:p>
          <a:p>
            <a:pPr marL="0" marR="0" lvl="0" indent="0" algn="l" rtl="0">
              <a:lnSpc>
                <a:spcPct val="100000"/>
              </a:lnSpc>
              <a:spcBef>
                <a:spcPts val="0"/>
              </a:spcBef>
              <a:spcAft>
                <a:spcPts val="0"/>
              </a:spcAft>
              <a:buClr>
                <a:schemeClr val="lt2"/>
              </a:buClr>
              <a:buSzPts val="2400"/>
              <a:buFont typeface="Times New Roman"/>
              <a:buNone/>
            </a:pPr>
            <a:r>
              <a:rPr lang="en-US" sz="2400" b="0" i="0" u="none">
                <a:solidFill>
                  <a:schemeClr val="lt2"/>
                </a:solidFill>
                <a:latin typeface="Times New Roman"/>
                <a:ea typeface="Times New Roman"/>
                <a:cs typeface="Times New Roman"/>
                <a:sym typeface="Times New Roman"/>
              </a:rPr>
              <a:t>for (i = 0; i &lt; 2; i++) {	 </a:t>
            </a:r>
            <a:endParaRPr/>
          </a:p>
          <a:p>
            <a:pPr marL="0" marR="0" lvl="0" indent="0" algn="l" rtl="0">
              <a:lnSpc>
                <a:spcPct val="100000"/>
              </a:lnSpc>
              <a:spcBef>
                <a:spcPts val="0"/>
              </a:spcBef>
              <a:spcAft>
                <a:spcPts val="0"/>
              </a:spcAft>
              <a:buClr>
                <a:schemeClr val="lt2"/>
              </a:buClr>
              <a:buSzPts val="2400"/>
              <a:buFont typeface="Times New Roman"/>
              <a:buNone/>
            </a:pPr>
            <a:r>
              <a:rPr lang="en-US" sz="2400" b="0" i="0" u="none">
                <a:solidFill>
                  <a:schemeClr val="lt2"/>
                </a:solidFill>
                <a:latin typeface="Times New Roman"/>
                <a:ea typeface="Times New Roman"/>
                <a:cs typeface="Times New Roman"/>
                <a:sym typeface="Times New Roman"/>
              </a:rPr>
              <a:t>  System.out.println("Welcome to Java!"); </a:t>
            </a:r>
            <a:endParaRPr/>
          </a:p>
          <a:p>
            <a:pPr marL="0" marR="0" lvl="0" indent="0" algn="l" rtl="0">
              <a:lnSpc>
                <a:spcPct val="100000"/>
              </a:lnSpc>
              <a:spcBef>
                <a:spcPts val="0"/>
              </a:spcBef>
              <a:spcAft>
                <a:spcPts val="0"/>
              </a:spcAft>
              <a:buClr>
                <a:schemeClr val="lt2"/>
              </a:buClr>
              <a:buSzPts val="2400"/>
              <a:buFont typeface="Times New Roman"/>
              <a:buNone/>
            </a:pPr>
            <a:r>
              <a:rPr lang="en-US" sz="2400" b="0" i="0" u="none">
                <a:solidFill>
                  <a:schemeClr val="lt2"/>
                </a:solidFill>
                <a:latin typeface="Times New Roman"/>
                <a:ea typeface="Times New Roman"/>
                <a:cs typeface="Times New Roman"/>
                <a:sym typeface="Times New Roman"/>
              </a:rPr>
              <a:t>}</a:t>
            </a:r>
            <a:endParaRPr/>
          </a:p>
        </p:txBody>
      </p:sp>
      <p:sp>
        <p:nvSpPr>
          <p:cNvPr id="434" name="Google Shape;434;p43"/>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35" name="Google Shape;435;p43"/>
          <p:cNvSpPr txBox="1"/>
          <p:nvPr/>
        </p:nvSpPr>
        <p:spPr>
          <a:xfrm>
            <a:off x="423862" y="2276475"/>
            <a:ext cx="5030787" cy="3079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36" name="Google Shape;436;p43"/>
          <p:cNvSpPr/>
          <p:nvPr/>
        </p:nvSpPr>
        <p:spPr>
          <a:xfrm>
            <a:off x="5110162" y="1163637"/>
            <a:ext cx="3533775" cy="384175"/>
          </a:xfrm>
          <a:prstGeom prst="wedgeRoundRectCallout">
            <a:avLst>
              <a:gd name="adj1" fmla="val -64256"/>
              <a:gd name="adj2" fmla="val 225548"/>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Print Welcome to Java</a:t>
            </a:r>
            <a:endParaRPr/>
          </a:p>
        </p:txBody>
      </p:sp>
      <p:sp>
        <p:nvSpPr>
          <p:cNvPr id="437" name="Google Shape;437;p43"/>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Google Shape;442;p44"/>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24</a:t>
            </a:fld>
            <a:endParaRPr/>
          </a:p>
        </p:txBody>
      </p:sp>
      <p:sp>
        <p:nvSpPr>
          <p:cNvPr id="443" name="Google Shape;443;p44"/>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for Loop, cont.</a:t>
            </a:r>
            <a:endParaRPr/>
          </a:p>
        </p:txBody>
      </p:sp>
      <p:sp>
        <p:nvSpPr>
          <p:cNvPr id="444" name="Google Shape;444;p44"/>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45" name="Google Shape;445;p44"/>
          <p:cNvSpPr txBox="1"/>
          <p:nvPr/>
        </p:nvSpPr>
        <p:spPr>
          <a:xfrm>
            <a:off x="228600" y="1447800"/>
            <a:ext cx="5334000" cy="1570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i;</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for (i = 0; i &lt; 2; i++) {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446" name="Google Shape;446;p44"/>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47" name="Google Shape;447;p44"/>
          <p:cNvSpPr txBox="1"/>
          <p:nvPr/>
        </p:nvSpPr>
        <p:spPr>
          <a:xfrm>
            <a:off x="2266950" y="1892300"/>
            <a:ext cx="461962" cy="3079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48" name="Google Shape;448;p44"/>
          <p:cNvSpPr/>
          <p:nvPr/>
        </p:nvSpPr>
        <p:spPr>
          <a:xfrm>
            <a:off x="5110162" y="1163637"/>
            <a:ext cx="3533775" cy="728662"/>
          </a:xfrm>
          <a:prstGeom prst="wedgeRoundRectCallout">
            <a:avLst>
              <a:gd name="adj1" fmla="val -99276"/>
              <a:gd name="adj2" fmla="val 78765"/>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Execute adjustment statement </a:t>
            </a:r>
            <a:endParaRPr/>
          </a:p>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i now is 1</a:t>
            </a:r>
            <a:endParaRPr/>
          </a:p>
        </p:txBody>
      </p:sp>
      <p:sp>
        <p:nvSpPr>
          <p:cNvPr id="449" name="Google Shape;449;p44"/>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4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25</a:t>
            </a:fld>
            <a:endParaRPr/>
          </a:p>
        </p:txBody>
      </p:sp>
      <p:sp>
        <p:nvSpPr>
          <p:cNvPr id="455" name="Google Shape;455;p45"/>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for Loop, cont.</a:t>
            </a:r>
            <a:endParaRPr/>
          </a:p>
        </p:txBody>
      </p:sp>
      <p:sp>
        <p:nvSpPr>
          <p:cNvPr id="456" name="Google Shape;456;p45"/>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57" name="Google Shape;457;p45"/>
          <p:cNvSpPr txBox="1"/>
          <p:nvPr/>
        </p:nvSpPr>
        <p:spPr>
          <a:xfrm>
            <a:off x="228600" y="1447800"/>
            <a:ext cx="5334000" cy="1570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i;</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for (i = 0; i &lt; 2; i++) {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458" name="Google Shape;458;p45"/>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59" name="Google Shape;459;p45"/>
          <p:cNvSpPr txBox="1"/>
          <p:nvPr/>
        </p:nvSpPr>
        <p:spPr>
          <a:xfrm>
            <a:off x="1538287" y="1892300"/>
            <a:ext cx="728662" cy="3079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60" name="Google Shape;460;p45"/>
          <p:cNvSpPr/>
          <p:nvPr/>
        </p:nvSpPr>
        <p:spPr>
          <a:xfrm>
            <a:off x="5110162" y="1163637"/>
            <a:ext cx="3533775" cy="728662"/>
          </a:xfrm>
          <a:prstGeom prst="wedgeRoundRectCallout">
            <a:avLst>
              <a:gd name="adj1" fmla="val -105114"/>
              <a:gd name="adj2" fmla="val 73365"/>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(i &lt; 2) is still true  </a:t>
            </a:r>
            <a:endParaRPr/>
          </a:p>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since i is 1</a:t>
            </a:r>
            <a:endParaRPr/>
          </a:p>
        </p:txBody>
      </p:sp>
      <p:sp>
        <p:nvSpPr>
          <p:cNvPr id="461" name="Google Shape;461;p45"/>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46"/>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26</a:t>
            </a:fld>
            <a:endParaRPr/>
          </a:p>
        </p:txBody>
      </p:sp>
      <p:sp>
        <p:nvSpPr>
          <p:cNvPr id="467" name="Google Shape;467;p46"/>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for Loop, cont.</a:t>
            </a:r>
            <a:endParaRPr/>
          </a:p>
        </p:txBody>
      </p:sp>
      <p:sp>
        <p:nvSpPr>
          <p:cNvPr id="468" name="Google Shape;468;p46"/>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69" name="Google Shape;469;p46"/>
          <p:cNvSpPr txBox="1"/>
          <p:nvPr/>
        </p:nvSpPr>
        <p:spPr>
          <a:xfrm>
            <a:off x="228600" y="1447800"/>
            <a:ext cx="5334000" cy="1570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i;</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for (i = 0; i &lt; 2; i++) {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470" name="Google Shape;470;p46"/>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71" name="Google Shape;471;p46"/>
          <p:cNvSpPr txBox="1"/>
          <p:nvPr/>
        </p:nvSpPr>
        <p:spPr>
          <a:xfrm>
            <a:off x="461962" y="2276475"/>
            <a:ext cx="4992687" cy="3079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72" name="Google Shape;472;p46"/>
          <p:cNvSpPr/>
          <p:nvPr/>
        </p:nvSpPr>
        <p:spPr>
          <a:xfrm>
            <a:off x="5110162" y="1163637"/>
            <a:ext cx="3533775" cy="728662"/>
          </a:xfrm>
          <a:prstGeom prst="wedgeRoundRectCallout">
            <a:avLst>
              <a:gd name="adj1" fmla="val -36289"/>
              <a:gd name="adj2" fmla="val 100493"/>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Print Welcome to Java</a:t>
            </a:r>
            <a:endParaRPr/>
          </a:p>
        </p:txBody>
      </p:sp>
      <p:sp>
        <p:nvSpPr>
          <p:cNvPr id="473" name="Google Shape;473;p46"/>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4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27</a:t>
            </a:fld>
            <a:endParaRPr/>
          </a:p>
        </p:txBody>
      </p:sp>
      <p:sp>
        <p:nvSpPr>
          <p:cNvPr id="479" name="Google Shape;479;p47"/>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for Loop, cont.</a:t>
            </a:r>
            <a:endParaRPr/>
          </a:p>
        </p:txBody>
      </p:sp>
      <p:sp>
        <p:nvSpPr>
          <p:cNvPr id="480" name="Google Shape;480;p47"/>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81" name="Google Shape;481;p47"/>
          <p:cNvSpPr txBox="1"/>
          <p:nvPr/>
        </p:nvSpPr>
        <p:spPr>
          <a:xfrm>
            <a:off x="228600" y="1447800"/>
            <a:ext cx="5334000" cy="1570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i;</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for (i = 0; i &lt; 2; i++) {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482" name="Google Shape;482;p47"/>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83" name="Google Shape;483;p47"/>
          <p:cNvSpPr txBox="1"/>
          <p:nvPr/>
        </p:nvSpPr>
        <p:spPr>
          <a:xfrm>
            <a:off x="2266950" y="1892300"/>
            <a:ext cx="461962" cy="3079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84" name="Google Shape;484;p47"/>
          <p:cNvSpPr/>
          <p:nvPr/>
        </p:nvSpPr>
        <p:spPr>
          <a:xfrm>
            <a:off x="5110162" y="1163637"/>
            <a:ext cx="3533775" cy="728662"/>
          </a:xfrm>
          <a:prstGeom prst="wedgeRoundRectCallout">
            <a:avLst>
              <a:gd name="adj1" fmla="val -40423"/>
              <a:gd name="adj2" fmla="val 104031"/>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Execute adjustment statement </a:t>
            </a:r>
            <a:endParaRPr/>
          </a:p>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i now is 2</a:t>
            </a:r>
            <a:endParaRPr/>
          </a:p>
        </p:txBody>
      </p:sp>
      <p:sp>
        <p:nvSpPr>
          <p:cNvPr id="485" name="Google Shape;485;p47"/>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Google Shape;490;p4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28</a:t>
            </a:fld>
            <a:endParaRPr/>
          </a:p>
        </p:txBody>
      </p:sp>
      <p:sp>
        <p:nvSpPr>
          <p:cNvPr id="491" name="Google Shape;491;p48"/>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for Loop, cont.</a:t>
            </a:r>
            <a:endParaRPr/>
          </a:p>
        </p:txBody>
      </p:sp>
      <p:sp>
        <p:nvSpPr>
          <p:cNvPr id="492" name="Google Shape;492;p48"/>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93" name="Google Shape;493;p48"/>
          <p:cNvSpPr txBox="1"/>
          <p:nvPr/>
        </p:nvSpPr>
        <p:spPr>
          <a:xfrm>
            <a:off x="228600" y="1447800"/>
            <a:ext cx="5334000" cy="1570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i;</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for (i = 0; i &lt; 2; i++) {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494" name="Google Shape;494;p48"/>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95" name="Google Shape;495;p48"/>
          <p:cNvSpPr txBox="1"/>
          <p:nvPr/>
        </p:nvSpPr>
        <p:spPr>
          <a:xfrm>
            <a:off x="1538287" y="1892300"/>
            <a:ext cx="728662" cy="3079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96" name="Google Shape;496;p48"/>
          <p:cNvSpPr/>
          <p:nvPr/>
        </p:nvSpPr>
        <p:spPr>
          <a:xfrm>
            <a:off x="5110162" y="1163637"/>
            <a:ext cx="3533775" cy="728662"/>
          </a:xfrm>
          <a:prstGeom prst="wedgeRoundRectCallout">
            <a:avLst>
              <a:gd name="adj1" fmla="val -97574"/>
              <a:gd name="adj2" fmla="val 76906"/>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(i &lt; 2) is false  </a:t>
            </a:r>
            <a:endParaRPr/>
          </a:p>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since i is 2</a:t>
            </a:r>
            <a:endParaRPr/>
          </a:p>
        </p:txBody>
      </p:sp>
      <p:sp>
        <p:nvSpPr>
          <p:cNvPr id="497" name="Google Shape;497;p48"/>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4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29</a:t>
            </a:fld>
            <a:endParaRPr/>
          </a:p>
        </p:txBody>
      </p:sp>
      <p:sp>
        <p:nvSpPr>
          <p:cNvPr id="503" name="Google Shape;503;p49"/>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for Loop, cont.</a:t>
            </a:r>
            <a:endParaRPr/>
          </a:p>
        </p:txBody>
      </p:sp>
      <p:sp>
        <p:nvSpPr>
          <p:cNvPr id="504" name="Google Shape;504;p49"/>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05" name="Google Shape;505;p49"/>
          <p:cNvSpPr txBox="1"/>
          <p:nvPr/>
        </p:nvSpPr>
        <p:spPr>
          <a:xfrm>
            <a:off x="228600" y="1447800"/>
            <a:ext cx="5334000" cy="1938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i;</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for (i = 0; i &lt; 2; i++) {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 </a:t>
            </a:r>
            <a:endParaRPr/>
          </a:p>
          <a:p>
            <a:pPr marL="0" marR="0" lvl="0" indent="0" algn="l" rtl="0">
              <a:lnSpc>
                <a:spcPct val="10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a:p>
            <a:pPr marL="0" marR="0" lvl="0" indent="0" algn="l" rtl="0">
              <a:lnSpc>
                <a:spcPct val="100000"/>
              </a:lnSpc>
              <a:spcBef>
                <a:spcPts val="0"/>
              </a:spcBef>
              <a:spcAft>
                <a:spcPts val="0"/>
              </a:spcAft>
              <a:buNone/>
            </a:pPr>
            <a:endParaRPr sz="2400" b="0" i="0" u="none">
              <a:solidFill>
                <a:srgbClr val="000000"/>
              </a:solidFill>
              <a:latin typeface="Times New Roman"/>
              <a:ea typeface="Times New Roman"/>
              <a:cs typeface="Times New Roman"/>
              <a:sym typeface="Times New Roman"/>
            </a:endParaRPr>
          </a:p>
        </p:txBody>
      </p:sp>
      <p:sp>
        <p:nvSpPr>
          <p:cNvPr id="506" name="Google Shape;506;p49"/>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07" name="Google Shape;507;p49"/>
          <p:cNvSpPr txBox="1"/>
          <p:nvPr/>
        </p:nvSpPr>
        <p:spPr>
          <a:xfrm>
            <a:off x="347662" y="3006725"/>
            <a:ext cx="4992687" cy="3079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08" name="Google Shape;508;p49"/>
          <p:cNvSpPr/>
          <p:nvPr/>
        </p:nvSpPr>
        <p:spPr>
          <a:xfrm>
            <a:off x="5110162" y="1163637"/>
            <a:ext cx="3533775" cy="728662"/>
          </a:xfrm>
          <a:prstGeom prst="wedgeRoundRectCallout">
            <a:avLst>
              <a:gd name="adj1" fmla="val -41396"/>
              <a:gd name="adj2" fmla="val 193668"/>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Exit the loop. Execute the next statement after the loop</a:t>
            </a:r>
            <a:endParaRPr/>
          </a:p>
        </p:txBody>
      </p:sp>
      <p:sp>
        <p:nvSpPr>
          <p:cNvPr id="509" name="Google Shape;509;p49"/>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a:t>
            </a:fld>
            <a:endParaRPr/>
          </a:p>
        </p:txBody>
      </p:sp>
      <p:sp>
        <p:nvSpPr>
          <p:cNvPr id="189" name="Google Shape;189;p21"/>
          <p:cNvSpPr txBox="1">
            <a:spLocks noGrp="1"/>
          </p:cNvSpPr>
          <p:nvPr>
            <p:ph type="title"/>
          </p:nvPr>
        </p:nvSpPr>
        <p:spPr>
          <a:xfrm>
            <a:off x="685800" y="228600"/>
            <a:ext cx="7772400" cy="8572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Opening Problem</a:t>
            </a:r>
            <a:endParaRPr/>
          </a:p>
        </p:txBody>
      </p:sp>
      <p:sp>
        <p:nvSpPr>
          <p:cNvPr id="190" name="Google Shape;190;p21"/>
          <p:cNvSpPr txBox="1"/>
          <p:nvPr/>
        </p:nvSpPr>
        <p:spPr>
          <a:xfrm>
            <a:off x="0" y="2370137"/>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1" name="Google Shape;191;p21"/>
          <p:cNvSpPr txBox="1"/>
          <p:nvPr/>
        </p:nvSpPr>
        <p:spPr>
          <a:xfrm>
            <a:off x="0" y="4487862"/>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2" name="Google Shape;192;p21"/>
          <p:cNvSpPr txBox="1"/>
          <p:nvPr/>
        </p:nvSpPr>
        <p:spPr>
          <a:xfrm>
            <a:off x="0" y="2182812"/>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3" name="Google Shape;193;p21"/>
          <p:cNvSpPr txBox="1"/>
          <p:nvPr/>
        </p:nvSpPr>
        <p:spPr>
          <a:xfrm>
            <a:off x="2074862" y="1892300"/>
            <a:ext cx="6223000" cy="44211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Courier New"/>
              <a:buNone/>
            </a:pPr>
            <a:r>
              <a:rPr lang="en-US" sz="2000" b="1" i="0" u="none">
                <a:solidFill>
                  <a:srgbClr val="000000"/>
                </a:solidFill>
                <a:latin typeface="Courier New"/>
                <a:ea typeface="Courier New"/>
                <a:cs typeface="Courier New"/>
                <a:sym typeface="Courier New"/>
              </a:rPr>
              <a:t>System.out.println("Welcome to Java!");</a:t>
            </a:r>
            <a:endParaRPr/>
          </a:p>
          <a:p>
            <a:pPr marL="0" marR="0" lvl="0" indent="0" algn="l" rtl="0">
              <a:lnSpc>
                <a:spcPct val="100000"/>
              </a:lnSpc>
              <a:spcBef>
                <a:spcPts val="0"/>
              </a:spcBef>
              <a:spcAft>
                <a:spcPts val="0"/>
              </a:spcAft>
              <a:buClr>
                <a:srgbClr val="000000"/>
              </a:buClr>
              <a:buSzPts val="2000"/>
              <a:buFont typeface="Courier New"/>
              <a:buNone/>
            </a:pPr>
            <a:r>
              <a:rPr lang="en-US" sz="2000" b="1" i="0" u="none">
                <a:solidFill>
                  <a:srgbClr val="000000"/>
                </a:solidFill>
                <a:latin typeface="Courier New"/>
                <a:ea typeface="Courier New"/>
                <a:cs typeface="Courier New"/>
                <a:sym typeface="Courier New"/>
              </a:rPr>
              <a:t>System.out.println("Welcome to Java!");</a:t>
            </a:r>
            <a:endParaRPr/>
          </a:p>
          <a:p>
            <a:pPr marL="0" marR="0" lvl="0" indent="0" algn="l" rtl="0">
              <a:lnSpc>
                <a:spcPct val="100000"/>
              </a:lnSpc>
              <a:spcBef>
                <a:spcPts val="0"/>
              </a:spcBef>
              <a:spcAft>
                <a:spcPts val="0"/>
              </a:spcAft>
              <a:buClr>
                <a:srgbClr val="000000"/>
              </a:buClr>
              <a:buSzPts val="2000"/>
              <a:buFont typeface="Courier New"/>
              <a:buNone/>
            </a:pPr>
            <a:r>
              <a:rPr lang="en-US" sz="2000" b="1" i="0" u="none">
                <a:solidFill>
                  <a:srgbClr val="000000"/>
                </a:solidFill>
                <a:latin typeface="Courier New"/>
                <a:ea typeface="Courier New"/>
                <a:cs typeface="Courier New"/>
                <a:sym typeface="Courier New"/>
              </a:rPr>
              <a:t>System.out.println("Welcome to Java!");</a:t>
            </a:r>
            <a:endParaRPr/>
          </a:p>
          <a:p>
            <a:pPr marL="0" marR="0" lvl="0" indent="0" algn="l" rtl="0">
              <a:lnSpc>
                <a:spcPct val="100000"/>
              </a:lnSpc>
              <a:spcBef>
                <a:spcPts val="0"/>
              </a:spcBef>
              <a:spcAft>
                <a:spcPts val="0"/>
              </a:spcAft>
              <a:buClr>
                <a:srgbClr val="000000"/>
              </a:buClr>
              <a:buSzPts val="2000"/>
              <a:buFont typeface="Courier New"/>
              <a:buNone/>
            </a:pPr>
            <a:r>
              <a:rPr lang="en-US" sz="2000" b="1" i="0" u="none">
                <a:solidFill>
                  <a:srgbClr val="000000"/>
                </a:solidFill>
                <a:latin typeface="Courier New"/>
                <a:ea typeface="Courier New"/>
                <a:cs typeface="Courier New"/>
                <a:sym typeface="Courier New"/>
              </a:rPr>
              <a:t>System.out.println("Welcome to Java!");</a:t>
            </a:r>
            <a:endParaRPr/>
          </a:p>
          <a:p>
            <a:pPr marL="0" marR="0" lvl="0" indent="0" algn="l" rtl="0">
              <a:lnSpc>
                <a:spcPct val="100000"/>
              </a:lnSpc>
              <a:spcBef>
                <a:spcPts val="0"/>
              </a:spcBef>
              <a:spcAft>
                <a:spcPts val="0"/>
              </a:spcAft>
              <a:buClr>
                <a:srgbClr val="000000"/>
              </a:buClr>
              <a:buSzPts val="2000"/>
              <a:buFont typeface="Courier New"/>
              <a:buNone/>
            </a:pPr>
            <a:r>
              <a:rPr lang="en-US" sz="2000" b="1" i="0" u="none">
                <a:solidFill>
                  <a:srgbClr val="000000"/>
                </a:solidFill>
                <a:latin typeface="Courier New"/>
                <a:ea typeface="Courier New"/>
                <a:cs typeface="Courier New"/>
                <a:sym typeface="Courier New"/>
              </a:rPr>
              <a:t>System.out.println("Welcome to Java!");</a:t>
            </a:r>
            <a:endParaRPr/>
          </a:p>
          <a:p>
            <a:pPr marL="0" marR="0" lvl="0" indent="0" algn="l" rtl="0">
              <a:lnSpc>
                <a:spcPct val="100000"/>
              </a:lnSpc>
              <a:spcBef>
                <a:spcPts val="0"/>
              </a:spcBef>
              <a:spcAft>
                <a:spcPts val="0"/>
              </a:spcAft>
              <a:buClr>
                <a:srgbClr val="000000"/>
              </a:buClr>
              <a:buSzPts val="2000"/>
              <a:buFont typeface="Courier New"/>
              <a:buNone/>
            </a:pPr>
            <a:r>
              <a:rPr lang="en-US" sz="2000" b="1" i="0" u="none">
                <a:solidFill>
                  <a:srgbClr val="000000"/>
                </a:solidFill>
                <a:latin typeface="Courier New"/>
                <a:ea typeface="Courier New"/>
                <a:cs typeface="Courier New"/>
                <a:sym typeface="Courier New"/>
              </a:rPr>
              <a:t>System.out.println("Welcome to Java!");</a:t>
            </a:r>
            <a:endParaRPr/>
          </a:p>
          <a:p>
            <a:pPr marL="0" marR="0" lvl="0" indent="0" algn="l" rtl="0">
              <a:lnSpc>
                <a:spcPct val="100000"/>
              </a:lnSpc>
              <a:spcBef>
                <a:spcPts val="0"/>
              </a:spcBef>
              <a:spcAft>
                <a:spcPts val="0"/>
              </a:spcAft>
              <a:buClr>
                <a:schemeClr val="dk1"/>
              </a:buClr>
              <a:buSzPts val="2000"/>
              <a:buFont typeface="Times New Roman"/>
              <a:buNone/>
            </a:pPr>
            <a:endParaRPr sz="2000" b="1" i="0" u="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800"/>
              <a:buFont typeface="Times New Roman"/>
              <a:buNone/>
            </a:pPr>
            <a:r>
              <a:rPr lang="en-US" sz="2800" b="1" i="0" u="none">
                <a:solidFill>
                  <a:srgbClr val="000000"/>
                </a:solidFill>
                <a:latin typeface="Times New Roman"/>
                <a:ea typeface="Times New Roman"/>
                <a:cs typeface="Times New Roman"/>
                <a:sym typeface="Times New Roman"/>
              </a:rPr>
              <a:t>… </a:t>
            </a:r>
            <a:endParaRPr/>
          </a:p>
          <a:p>
            <a:pPr marL="0" marR="0" lvl="0" indent="0" algn="l" rtl="0">
              <a:lnSpc>
                <a:spcPct val="100000"/>
              </a:lnSpc>
              <a:spcBef>
                <a:spcPts val="0"/>
              </a:spcBef>
              <a:spcAft>
                <a:spcPts val="0"/>
              </a:spcAft>
              <a:buClr>
                <a:srgbClr val="000000"/>
              </a:buClr>
              <a:buSzPts val="2800"/>
              <a:buFont typeface="Times New Roman"/>
              <a:buNone/>
            </a:pPr>
            <a:r>
              <a:rPr lang="en-US" sz="2800" b="1" i="0" u="none">
                <a:solidFill>
                  <a:srgbClr val="000000"/>
                </a:solidFill>
                <a:latin typeface="Times New Roman"/>
                <a:ea typeface="Times New Roman"/>
                <a:cs typeface="Times New Roman"/>
                <a:sym typeface="Times New Roman"/>
              </a:rPr>
              <a:t>… </a:t>
            </a:r>
            <a:endParaRPr/>
          </a:p>
          <a:p>
            <a:pPr marL="0" marR="0" lvl="0" indent="0" algn="l" rtl="0">
              <a:lnSpc>
                <a:spcPct val="100000"/>
              </a:lnSpc>
              <a:spcBef>
                <a:spcPts val="0"/>
              </a:spcBef>
              <a:spcAft>
                <a:spcPts val="0"/>
              </a:spcAft>
              <a:buClr>
                <a:srgbClr val="000000"/>
              </a:buClr>
              <a:buSzPts val="2800"/>
              <a:buFont typeface="Times New Roman"/>
              <a:buNone/>
            </a:pPr>
            <a:r>
              <a:rPr lang="en-US" sz="2800" b="1" i="0" u="none">
                <a:solidFill>
                  <a:srgbClr val="000000"/>
                </a:solidFill>
                <a:latin typeface="Times New Roman"/>
                <a:ea typeface="Times New Roman"/>
                <a:cs typeface="Times New Roman"/>
                <a:sym typeface="Times New Roman"/>
              </a:rPr>
              <a:t>… </a:t>
            </a:r>
            <a:endParaRPr/>
          </a:p>
          <a:p>
            <a:pPr marL="0" marR="0" lvl="0" indent="0" algn="l" rtl="0">
              <a:lnSpc>
                <a:spcPct val="100000"/>
              </a:lnSpc>
              <a:spcBef>
                <a:spcPts val="0"/>
              </a:spcBef>
              <a:spcAft>
                <a:spcPts val="0"/>
              </a:spcAft>
              <a:buClr>
                <a:srgbClr val="000000"/>
              </a:buClr>
              <a:buSzPts val="2000"/>
              <a:buFont typeface="Courier New"/>
              <a:buNone/>
            </a:pPr>
            <a:r>
              <a:rPr lang="en-US" sz="2000" b="1" i="0" u="none">
                <a:solidFill>
                  <a:srgbClr val="000000"/>
                </a:solidFill>
                <a:latin typeface="Courier New"/>
                <a:ea typeface="Courier New"/>
                <a:cs typeface="Courier New"/>
                <a:sym typeface="Courier New"/>
              </a:rPr>
              <a:t>System.out.println("Welcome to Java!");</a:t>
            </a:r>
            <a:endParaRPr/>
          </a:p>
          <a:p>
            <a:pPr marL="0" marR="0" lvl="0" indent="0" algn="l" rtl="0">
              <a:lnSpc>
                <a:spcPct val="100000"/>
              </a:lnSpc>
              <a:spcBef>
                <a:spcPts val="0"/>
              </a:spcBef>
              <a:spcAft>
                <a:spcPts val="0"/>
              </a:spcAft>
              <a:buClr>
                <a:srgbClr val="000000"/>
              </a:buClr>
              <a:buSzPts val="2000"/>
              <a:buFont typeface="Courier New"/>
              <a:buNone/>
            </a:pPr>
            <a:r>
              <a:rPr lang="en-US" sz="2000" b="1" i="0" u="none">
                <a:solidFill>
                  <a:srgbClr val="000000"/>
                </a:solidFill>
                <a:latin typeface="Courier New"/>
                <a:ea typeface="Courier New"/>
                <a:cs typeface="Courier New"/>
                <a:sym typeface="Courier New"/>
              </a:rPr>
              <a:t>System.out.println("Welcome to Java!");</a:t>
            </a:r>
            <a:endParaRPr/>
          </a:p>
          <a:p>
            <a:pPr marL="0" marR="0" lvl="0" indent="0" algn="l" rtl="0">
              <a:lnSpc>
                <a:spcPct val="100000"/>
              </a:lnSpc>
              <a:spcBef>
                <a:spcPts val="0"/>
              </a:spcBef>
              <a:spcAft>
                <a:spcPts val="0"/>
              </a:spcAft>
              <a:buClr>
                <a:srgbClr val="000000"/>
              </a:buClr>
              <a:buSzPts val="2000"/>
              <a:buFont typeface="Courier New"/>
              <a:buNone/>
            </a:pPr>
            <a:r>
              <a:rPr lang="en-US" sz="2000" b="1" i="0" u="none">
                <a:solidFill>
                  <a:srgbClr val="000000"/>
                </a:solidFill>
                <a:latin typeface="Courier New"/>
                <a:ea typeface="Courier New"/>
                <a:cs typeface="Courier New"/>
                <a:sym typeface="Courier New"/>
              </a:rPr>
              <a:t>System.out.println("Welcome to Java!");</a:t>
            </a:r>
            <a:endParaRPr/>
          </a:p>
        </p:txBody>
      </p:sp>
      <p:sp>
        <p:nvSpPr>
          <p:cNvPr id="194" name="Google Shape;194;p21"/>
          <p:cNvSpPr txBox="1">
            <a:spLocks noGrp="1"/>
          </p:cNvSpPr>
          <p:nvPr>
            <p:ph type="body" idx="1"/>
          </p:nvPr>
        </p:nvSpPr>
        <p:spPr>
          <a:xfrm>
            <a:off x="193675" y="1085850"/>
            <a:ext cx="8718550" cy="500062"/>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400"/>
              <a:buNone/>
            </a:pPr>
            <a:r>
              <a:rPr lang="en-US" sz="3200" b="0" i="0" u="none">
                <a:solidFill>
                  <a:schemeClr val="dk1"/>
                </a:solidFill>
                <a:latin typeface="Times New Roman"/>
                <a:ea typeface="Times New Roman"/>
                <a:cs typeface="Times New Roman"/>
                <a:sym typeface="Times New Roman"/>
              </a:rPr>
              <a:t>Problem:</a:t>
            </a:r>
            <a:endParaRPr/>
          </a:p>
        </p:txBody>
      </p:sp>
      <p:sp>
        <p:nvSpPr>
          <p:cNvPr id="195" name="Google Shape;195;p21"/>
          <p:cNvSpPr/>
          <p:nvPr/>
        </p:nvSpPr>
        <p:spPr>
          <a:xfrm>
            <a:off x="1730375" y="2008187"/>
            <a:ext cx="344487" cy="4186237"/>
          </a:xfrm>
          <a:prstGeom prst="leftBrace">
            <a:avLst>
              <a:gd name="adj1" fmla="val 8333"/>
              <a:gd name="adj2" fmla="val 50000"/>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6" name="Google Shape;196;p21"/>
          <p:cNvSpPr txBox="1"/>
          <p:nvPr/>
        </p:nvSpPr>
        <p:spPr>
          <a:xfrm>
            <a:off x="693737" y="3697287"/>
            <a:ext cx="958850"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Courier New"/>
              <a:buNone/>
            </a:pPr>
            <a:r>
              <a:rPr lang="en-US" sz="2000" b="1" i="0" u="none">
                <a:solidFill>
                  <a:srgbClr val="000000"/>
                </a:solidFill>
                <a:latin typeface="Courier New"/>
                <a:ea typeface="Courier New"/>
                <a:cs typeface="Courier New"/>
                <a:sym typeface="Courier New"/>
              </a:rPr>
              <a:t>100 times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13"/>
        <p:cNvGrpSpPr/>
        <p:nvPr/>
      </p:nvGrpSpPr>
      <p:grpSpPr>
        <a:xfrm>
          <a:off x="0" y="0"/>
          <a:ext cx="0" cy="0"/>
          <a:chOff x="0" y="0"/>
          <a:chExt cx="0" cy="0"/>
        </a:xfrm>
      </p:grpSpPr>
      <p:sp>
        <p:nvSpPr>
          <p:cNvPr id="514" name="Google Shape;514;p5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30</a:t>
            </a:fld>
            <a:endParaRPr/>
          </a:p>
        </p:txBody>
      </p:sp>
      <p:sp>
        <p:nvSpPr>
          <p:cNvPr id="515" name="Google Shape;515;p50"/>
          <p:cNvSpPr txBox="1">
            <a:spLocks noGrp="1"/>
          </p:cNvSpPr>
          <p:nvPr>
            <p:ph type="title"/>
          </p:nvPr>
        </p:nvSpPr>
        <p:spPr>
          <a:xfrm>
            <a:off x="685800" y="228600"/>
            <a:ext cx="7772400" cy="6096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Note</a:t>
            </a:r>
            <a:endParaRPr/>
          </a:p>
        </p:txBody>
      </p:sp>
      <p:sp>
        <p:nvSpPr>
          <p:cNvPr id="516" name="Google Shape;516;p50"/>
          <p:cNvSpPr txBox="1"/>
          <p:nvPr/>
        </p:nvSpPr>
        <p:spPr>
          <a:xfrm>
            <a:off x="304800" y="990600"/>
            <a:ext cx="8610600" cy="5486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The </a:t>
            </a:r>
            <a:r>
              <a:rPr lang="en-US" sz="2800" b="0" i="0" u="sng">
                <a:solidFill>
                  <a:schemeClr val="dk1"/>
                </a:solidFill>
                <a:latin typeface="Times New Roman"/>
                <a:ea typeface="Times New Roman"/>
                <a:cs typeface="Times New Roman"/>
                <a:sym typeface="Times New Roman"/>
              </a:rPr>
              <a:t>initial-action</a:t>
            </a:r>
            <a:r>
              <a:rPr lang="en-US" sz="2800" b="0" i="0" u="none">
                <a:solidFill>
                  <a:schemeClr val="dk1"/>
                </a:solidFill>
                <a:latin typeface="Times New Roman"/>
                <a:ea typeface="Times New Roman"/>
                <a:cs typeface="Times New Roman"/>
                <a:sym typeface="Times New Roman"/>
              </a:rPr>
              <a:t> in a </a:t>
            </a:r>
            <a:r>
              <a:rPr lang="en-US" sz="2800" b="0" i="0" u="sng">
                <a:solidFill>
                  <a:schemeClr val="dk1"/>
                </a:solidFill>
                <a:latin typeface="Times New Roman"/>
                <a:ea typeface="Times New Roman"/>
                <a:cs typeface="Times New Roman"/>
                <a:sym typeface="Times New Roman"/>
              </a:rPr>
              <a:t>for</a:t>
            </a:r>
            <a:r>
              <a:rPr lang="en-US" sz="2800" b="0" i="0" u="none">
                <a:solidFill>
                  <a:schemeClr val="dk1"/>
                </a:solidFill>
                <a:latin typeface="Times New Roman"/>
                <a:ea typeface="Times New Roman"/>
                <a:cs typeface="Times New Roman"/>
                <a:sym typeface="Times New Roman"/>
              </a:rPr>
              <a:t> loop can be a list of zero or more comma-separated expressions. The </a:t>
            </a:r>
            <a:r>
              <a:rPr lang="en-US" sz="2800" b="0" i="0" u="sng">
                <a:solidFill>
                  <a:schemeClr val="dk1"/>
                </a:solidFill>
                <a:latin typeface="Times New Roman"/>
                <a:ea typeface="Times New Roman"/>
                <a:cs typeface="Times New Roman"/>
                <a:sym typeface="Times New Roman"/>
              </a:rPr>
              <a:t>action-after-each-iteration</a:t>
            </a:r>
            <a:r>
              <a:rPr lang="en-US" sz="2800" b="0" i="0" u="none">
                <a:solidFill>
                  <a:schemeClr val="dk1"/>
                </a:solidFill>
                <a:latin typeface="Times New Roman"/>
                <a:ea typeface="Times New Roman"/>
                <a:cs typeface="Times New Roman"/>
                <a:sym typeface="Times New Roman"/>
              </a:rPr>
              <a:t> in a </a:t>
            </a:r>
            <a:r>
              <a:rPr lang="en-US" sz="2800" b="0" i="0" u="sng">
                <a:solidFill>
                  <a:schemeClr val="dk1"/>
                </a:solidFill>
                <a:latin typeface="Times New Roman"/>
                <a:ea typeface="Times New Roman"/>
                <a:cs typeface="Times New Roman"/>
                <a:sym typeface="Times New Roman"/>
              </a:rPr>
              <a:t>for</a:t>
            </a:r>
            <a:r>
              <a:rPr lang="en-US" sz="2800" b="0" i="0" u="none">
                <a:solidFill>
                  <a:schemeClr val="dk1"/>
                </a:solidFill>
                <a:latin typeface="Times New Roman"/>
                <a:ea typeface="Times New Roman"/>
                <a:cs typeface="Times New Roman"/>
                <a:sym typeface="Times New Roman"/>
              </a:rPr>
              <a:t> loop can be a list of zero or more comma-separated statements. Therefore, the following two </a:t>
            </a:r>
            <a:r>
              <a:rPr lang="en-US" sz="2800" b="0" i="0" u="sng">
                <a:solidFill>
                  <a:schemeClr val="dk1"/>
                </a:solidFill>
                <a:latin typeface="Times New Roman"/>
                <a:ea typeface="Times New Roman"/>
                <a:cs typeface="Times New Roman"/>
                <a:sym typeface="Times New Roman"/>
              </a:rPr>
              <a:t>for</a:t>
            </a:r>
            <a:r>
              <a:rPr lang="en-US" sz="2800" b="0" i="0" u="none">
                <a:solidFill>
                  <a:schemeClr val="dk1"/>
                </a:solidFill>
                <a:latin typeface="Times New Roman"/>
                <a:ea typeface="Times New Roman"/>
                <a:cs typeface="Times New Roman"/>
                <a:sym typeface="Times New Roman"/>
              </a:rPr>
              <a:t> loops are correct. They are rarely used in practice, however.</a:t>
            </a:r>
            <a:endParaRPr/>
          </a:p>
          <a:p>
            <a:pPr marL="457200" marR="0" lvl="1" indent="0" algn="l" rtl="0">
              <a:lnSpc>
                <a:spcPct val="100000"/>
              </a:lnSpc>
              <a:spcBef>
                <a:spcPts val="1200"/>
              </a:spcBef>
              <a:spcAft>
                <a:spcPts val="0"/>
              </a:spcAft>
              <a:buClr>
                <a:schemeClr val="dk1"/>
              </a:buClr>
              <a:buSzPts val="2400"/>
              <a:buFont typeface="Times New Roman"/>
              <a:buNone/>
            </a:pPr>
            <a:r>
              <a:rPr lang="en-US" sz="2400" b="1" i="0" u="none" strike="noStrike" cap="none">
                <a:solidFill>
                  <a:schemeClr val="dk1"/>
                </a:solidFill>
                <a:latin typeface="Times New Roman"/>
                <a:ea typeface="Times New Roman"/>
                <a:cs typeface="Times New Roman"/>
                <a:sym typeface="Times New Roman"/>
              </a:rPr>
              <a:t>for (int i = 1; i &lt; 100; System.out.println(i++));</a:t>
            </a:r>
            <a:endParaRPr sz="2400" b="1" i="0" u="none" strike="noStrike" cap="none">
              <a:solidFill>
                <a:schemeClr val="dk1"/>
              </a:solidFill>
              <a:latin typeface="Times New Roman"/>
              <a:ea typeface="Times New Roman"/>
              <a:cs typeface="Times New Roman"/>
              <a:sym typeface="Times New Roman"/>
            </a:endParaRPr>
          </a:p>
          <a:p>
            <a:pPr marL="457200" marR="0" lvl="1" indent="0" algn="l" rtl="0">
              <a:lnSpc>
                <a:spcPct val="100000"/>
              </a:lnSpc>
              <a:spcBef>
                <a:spcPts val="1200"/>
              </a:spcBef>
              <a:spcAft>
                <a:spcPts val="0"/>
              </a:spcAft>
              <a:buClr>
                <a:schemeClr val="dk1"/>
              </a:buClr>
              <a:buSzPts val="2400"/>
              <a:buFont typeface="Times New Roman"/>
              <a:buNone/>
            </a:pPr>
            <a:r>
              <a:rPr lang="en-US" sz="2400" b="1" i="0" u="none" strike="noStrike" cap="none">
                <a:solidFill>
                  <a:schemeClr val="dk1"/>
                </a:solidFill>
                <a:latin typeface="Times New Roman"/>
                <a:ea typeface="Times New Roman"/>
                <a:cs typeface="Times New Roman"/>
                <a:sym typeface="Times New Roman"/>
              </a:rPr>
              <a:t> </a:t>
            </a:r>
            <a:endParaRPr sz="2400" b="1" i="0" u="none" strike="noStrike" cap="none">
              <a:solidFill>
                <a:schemeClr val="dk1"/>
              </a:solidFill>
              <a:latin typeface="Times New Roman"/>
              <a:ea typeface="Times New Roman"/>
              <a:cs typeface="Times New Roman"/>
              <a:sym typeface="Times New Roman"/>
            </a:endParaRPr>
          </a:p>
          <a:p>
            <a:pPr marL="457200" marR="0" lvl="1" indent="0" algn="l" rtl="0">
              <a:lnSpc>
                <a:spcPct val="100000"/>
              </a:lnSpc>
              <a:spcBef>
                <a:spcPts val="1200"/>
              </a:spcBef>
              <a:spcAft>
                <a:spcPts val="0"/>
              </a:spcAft>
              <a:buClr>
                <a:schemeClr val="dk1"/>
              </a:buClr>
              <a:buSzPts val="2400"/>
              <a:buFont typeface="Times New Roman"/>
              <a:buNone/>
            </a:pPr>
            <a:r>
              <a:rPr lang="en-US" sz="2400" b="1" i="0" u="none" strike="noStrike" cap="none">
                <a:solidFill>
                  <a:schemeClr val="dk1"/>
                </a:solidFill>
                <a:latin typeface="Times New Roman"/>
                <a:ea typeface="Times New Roman"/>
                <a:cs typeface="Times New Roman"/>
                <a:sym typeface="Times New Roman"/>
              </a:rPr>
              <a:t>for (int i = 0, j = 0; (i + j &lt; 10); i++, j++) {</a:t>
            </a:r>
            <a:endParaRPr sz="2400" b="1" i="0" u="none" strike="noStrike" cap="none">
              <a:solidFill>
                <a:schemeClr val="dk1"/>
              </a:solidFill>
              <a:latin typeface="Times New Roman"/>
              <a:ea typeface="Times New Roman"/>
              <a:cs typeface="Times New Roman"/>
              <a:sym typeface="Times New Roman"/>
            </a:endParaRPr>
          </a:p>
          <a:p>
            <a:pPr marL="457200" marR="0" lvl="1" indent="0" algn="l" rtl="0">
              <a:lnSpc>
                <a:spcPct val="100000"/>
              </a:lnSpc>
              <a:spcBef>
                <a:spcPts val="1200"/>
              </a:spcBef>
              <a:spcAft>
                <a:spcPts val="0"/>
              </a:spcAft>
              <a:buClr>
                <a:schemeClr val="dk1"/>
              </a:buClr>
              <a:buSzPts val="2400"/>
              <a:buFont typeface="Times New Roman"/>
              <a:buNone/>
            </a:pPr>
            <a:r>
              <a:rPr lang="en-US" sz="2400" b="1" i="0" u="none" strike="noStrike" cap="none">
                <a:solidFill>
                  <a:schemeClr val="dk1"/>
                </a:solidFill>
                <a:latin typeface="Times New Roman"/>
                <a:ea typeface="Times New Roman"/>
                <a:cs typeface="Times New Roman"/>
                <a:sym typeface="Times New Roman"/>
              </a:rPr>
              <a:t>  // Do something</a:t>
            </a:r>
            <a:endParaRPr sz="2400" b="1" i="0" u="none" strike="noStrike" cap="none">
              <a:solidFill>
                <a:schemeClr val="dk1"/>
              </a:solidFill>
              <a:latin typeface="Times New Roman"/>
              <a:ea typeface="Times New Roman"/>
              <a:cs typeface="Times New Roman"/>
              <a:sym typeface="Times New Roman"/>
            </a:endParaRPr>
          </a:p>
          <a:p>
            <a:pPr marL="457200" marR="0" lvl="1" indent="0" algn="l" rtl="0">
              <a:lnSpc>
                <a:spcPct val="100000"/>
              </a:lnSpc>
              <a:spcBef>
                <a:spcPts val="1400"/>
              </a:spcBef>
              <a:spcAft>
                <a:spcPts val="0"/>
              </a:spcAft>
              <a:buClr>
                <a:schemeClr val="dk1"/>
              </a:buClr>
              <a:buSzPts val="2400"/>
              <a:buFont typeface="Times New Roman"/>
              <a:buNone/>
            </a:pPr>
            <a:r>
              <a:rPr lang="en-US" sz="2400" b="1" i="0" u="none" strike="noStrike" cap="none">
                <a:solidFill>
                  <a:schemeClr val="dk1"/>
                </a:solidFill>
                <a:latin typeface="Times New Roman"/>
                <a:ea typeface="Times New Roman"/>
                <a:cs typeface="Times New Roman"/>
                <a:sym typeface="Times New Roman"/>
              </a:rPr>
              <a:t>}</a:t>
            </a:r>
            <a:r>
              <a:rPr lang="en-US" sz="2800" b="0" i="0" u="sng" strike="noStrike" cap="none">
                <a:solidFill>
                  <a:schemeClr val="dk1"/>
                </a:solidFill>
                <a:latin typeface="Courier New"/>
                <a:ea typeface="Courier New"/>
                <a:cs typeface="Courier New"/>
                <a:sym typeface="Courier New"/>
              </a:rPr>
              <a:t>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5" name="Google Shape;535;p5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31</a:t>
            </a:fld>
            <a:endParaRPr/>
          </a:p>
        </p:txBody>
      </p:sp>
      <p:sp>
        <p:nvSpPr>
          <p:cNvPr id="536" name="Google Shape;536;p53"/>
          <p:cNvSpPr txBox="1">
            <a:spLocks noGrp="1"/>
          </p:cNvSpPr>
          <p:nvPr>
            <p:ph type="title"/>
          </p:nvPr>
        </p:nvSpPr>
        <p:spPr>
          <a:xfrm>
            <a:off x="685800" y="228600"/>
            <a:ext cx="7772400" cy="6096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Note</a:t>
            </a:r>
            <a:endParaRPr/>
          </a:p>
        </p:txBody>
      </p:sp>
      <p:sp>
        <p:nvSpPr>
          <p:cNvPr id="537" name="Google Shape;537;p53"/>
          <p:cNvSpPr txBox="1"/>
          <p:nvPr/>
        </p:nvSpPr>
        <p:spPr>
          <a:xfrm>
            <a:off x="304800" y="990600"/>
            <a:ext cx="8610600" cy="1800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If the </a:t>
            </a:r>
            <a:r>
              <a:rPr lang="en-US" sz="2800" b="0" i="0" u="sng">
                <a:solidFill>
                  <a:schemeClr val="dk1"/>
                </a:solidFill>
                <a:latin typeface="Times New Roman"/>
                <a:ea typeface="Times New Roman"/>
                <a:cs typeface="Times New Roman"/>
                <a:sym typeface="Times New Roman"/>
              </a:rPr>
              <a:t>loop-continuation-condition</a:t>
            </a:r>
            <a:r>
              <a:rPr lang="en-US" sz="2800" b="0" i="0" u="none">
                <a:solidFill>
                  <a:schemeClr val="dk1"/>
                </a:solidFill>
                <a:latin typeface="Times New Roman"/>
                <a:ea typeface="Times New Roman"/>
                <a:cs typeface="Times New Roman"/>
                <a:sym typeface="Times New Roman"/>
              </a:rPr>
              <a:t> in a </a:t>
            </a:r>
            <a:r>
              <a:rPr lang="en-US" sz="2800" b="0" i="0" u="sng">
                <a:solidFill>
                  <a:schemeClr val="dk1"/>
                </a:solidFill>
                <a:latin typeface="Times New Roman"/>
                <a:ea typeface="Times New Roman"/>
                <a:cs typeface="Times New Roman"/>
                <a:sym typeface="Times New Roman"/>
              </a:rPr>
              <a:t>for</a:t>
            </a:r>
            <a:r>
              <a:rPr lang="en-US" sz="2800" b="0" i="0" u="none">
                <a:solidFill>
                  <a:schemeClr val="dk1"/>
                </a:solidFill>
                <a:latin typeface="Times New Roman"/>
                <a:ea typeface="Times New Roman"/>
                <a:cs typeface="Times New Roman"/>
                <a:sym typeface="Times New Roman"/>
              </a:rPr>
              <a:t> loop is omitted, it is implicitly true. Thus the statement given below in (a), which is an infinite loop, is correct. Nevertheless, it is better to use the equivalent loop in (b) to avoid confusion:</a:t>
            </a:r>
            <a:endParaRPr/>
          </a:p>
        </p:txBody>
      </p:sp>
      <p:sp>
        <p:nvSpPr>
          <p:cNvPr id="538" name="Google Shape;538;p53"/>
          <p:cNvSpPr txBox="1"/>
          <p:nvPr/>
        </p:nvSpPr>
        <p:spPr>
          <a:xfrm>
            <a:off x="3024187" y="313372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539" name="Google Shape;539;p53"/>
          <p:cNvPicPr preferRelativeResize="0"/>
          <p:nvPr/>
        </p:nvPicPr>
        <p:blipFill rotWithShape="1">
          <a:blip r:embed="rId3">
            <a:alphaModFix/>
          </a:blip>
          <a:srcRect/>
          <a:stretch/>
        </p:blipFill>
        <p:spPr>
          <a:xfrm>
            <a:off x="304800" y="3733800"/>
            <a:ext cx="8458200" cy="16129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Google Shape;585;p5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32</a:t>
            </a:fld>
            <a:endParaRPr/>
          </a:p>
        </p:txBody>
      </p:sp>
      <p:sp>
        <p:nvSpPr>
          <p:cNvPr id="586" name="Google Shape;586;p58"/>
          <p:cNvSpPr txBox="1">
            <a:spLocks noGrp="1"/>
          </p:cNvSpPr>
          <p:nvPr>
            <p:ph type="title"/>
          </p:nvPr>
        </p:nvSpPr>
        <p:spPr>
          <a:xfrm>
            <a:off x="228600" y="228600"/>
            <a:ext cx="8534400" cy="1143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dirty="0"/>
              <a:t>Your Turn! </a:t>
            </a:r>
            <a:r>
              <a:rPr lang="en-US" sz="4400" b="0" i="0" u="none" dirty="0">
                <a:solidFill>
                  <a:schemeClr val="dk2"/>
                </a:solidFill>
                <a:latin typeface="Times New Roman"/>
                <a:ea typeface="Times New Roman"/>
                <a:cs typeface="Times New Roman"/>
                <a:sym typeface="Times New Roman"/>
              </a:rPr>
              <a:t>Loop forms </a:t>
            </a:r>
            <a:endParaRPr dirty="0"/>
          </a:p>
        </p:txBody>
      </p:sp>
      <p:sp>
        <p:nvSpPr>
          <p:cNvPr id="587" name="Google Shape;587;p58"/>
          <p:cNvSpPr txBox="1">
            <a:spLocks noGrp="1"/>
          </p:cNvSpPr>
          <p:nvPr>
            <p:ph type="body" idx="1"/>
          </p:nvPr>
        </p:nvSpPr>
        <p:spPr>
          <a:xfrm>
            <a:off x="228601" y="1600199"/>
            <a:ext cx="8229600" cy="4128247"/>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550"/>
              <a:buNone/>
            </a:pPr>
            <a:r>
              <a:rPr lang="en-US" sz="3400" b="0" i="0" u="none" dirty="0">
                <a:solidFill>
                  <a:schemeClr val="dk1"/>
                </a:solidFill>
                <a:latin typeface="Times New Roman"/>
                <a:ea typeface="Times New Roman"/>
                <a:cs typeface="Times New Roman"/>
                <a:sym typeface="Times New Roman"/>
              </a:rPr>
              <a:t>Write </a:t>
            </a:r>
            <a:r>
              <a:rPr lang="en-US" sz="3400" dirty="0"/>
              <a:t>three loops, a while loop, do while loop  and a for loop that all print all square integers between 1 and 100 on one line:</a:t>
            </a:r>
          </a:p>
          <a:p>
            <a:pPr marL="0" lvl="0" indent="0" algn="l" rtl="0">
              <a:lnSpc>
                <a:spcPct val="100000"/>
              </a:lnSpc>
              <a:spcBef>
                <a:spcPts val="0"/>
              </a:spcBef>
              <a:spcAft>
                <a:spcPts val="0"/>
              </a:spcAft>
              <a:buSzPts val="2550"/>
              <a:buNone/>
            </a:pPr>
            <a:endParaRPr lang="en-US" sz="3400" dirty="0"/>
          </a:p>
          <a:p>
            <a:pPr marL="0" lvl="0" indent="0" algn="l" rtl="0">
              <a:lnSpc>
                <a:spcPct val="100000"/>
              </a:lnSpc>
              <a:spcBef>
                <a:spcPts val="0"/>
              </a:spcBef>
              <a:spcAft>
                <a:spcPts val="0"/>
              </a:spcAft>
              <a:buSzPts val="2550"/>
              <a:buNone/>
            </a:pPr>
            <a:r>
              <a:rPr lang="en-US" sz="3400" dirty="0"/>
              <a:t>     1, 4, 9, 16, 25, … , 100</a:t>
            </a:r>
          </a:p>
          <a:p>
            <a:pPr marL="0" indent="0">
              <a:spcBef>
                <a:spcPts val="0"/>
              </a:spcBef>
              <a:buSzPts val="2550"/>
              <a:buNone/>
            </a:pPr>
            <a:r>
              <a:rPr lang="en-US" sz="3400" dirty="0"/>
              <a:t>     1, 4, 9, 16, 25, … , 100</a:t>
            </a:r>
          </a:p>
          <a:p>
            <a:pPr marL="0" indent="0">
              <a:spcBef>
                <a:spcPts val="0"/>
              </a:spcBef>
              <a:buSzPts val="2550"/>
              <a:buNone/>
            </a:pPr>
            <a:r>
              <a:rPr lang="en-US" sz="3400" dirty="0"/>
              <a:t>     1, 4, 9, 16, 25, … , 100</a:t>
            </a:r>
          </a:p>
        </p:txBody>
      </p:sp>
    </p:spTree>
    <p:extLst>
      <p:ext uri="{BB962C8B-B14F-4D97-AF65-F5344CB8AC3E}">
        <p14:creationId xmlns:p14="http://schemas.microsoft.com/office/powerpoint/2010/main" val="8294319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Google Shape;544;p54"/>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33</a:t>
            </a:fld>
            <a:endParaRPr/>
          </a:p>
        </p:txBody>
      </p:sp>
      <p:sp>
        <p:nvSpPr>
          <p:cNvPr id="545" name="Google Shape;545;p54"/>
          <p:cNvSpPr txBox="1">
            <a:spLocks noGrp="1"/>
          </p:cNvSpPr>
          <p:nvPr>
            <p:ph type="title"/>
          </p:nvPr>
        </p:nvSpPr>
        <p:spPr>
          <a:xfrm>
            <a:off x="693737" y="317500"/>
            <a:ext cx="77724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Caution</a:t>
            </a:r>
            <a:endParaRPr/>
          </a:p>
        </p:txBody>
      </p:sp>
      <p:sp>
        <p:nvSpPr>
          <p:cNvPr id="546" name="Google Shape;546;p54"/>
          <p:cNvSpPr txBox="1">
            <a:spLocks noGrp="1"/>
          </p:cNvSpPr>
          <p:nvPr>
            <p:ph type="body" idx="1"/>
          </p:nvPr>
        </p:nvSpPr>
        <p:spPr>
          <a:xfrm>
            <a:off x="304800" y="1316037"/>
            <a:ext cx="8645525" cy="1055687"/>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250"/>
              <a:buNone/>
            </a:pPr>
            <a:r>
              <a:rPr lang="en-US" sz="3000" b="0" i="0" u="none">
                <a:solidFill>
                  <a:schemeClr val="dk1"/>
                </a:solidFill>
                <a:latin typeface="Times New Roman"/>
                <a:ea typeface="Times New Roman"/>
                <a:cs typeface="Times New Roman"/>
                <a:sym typeface="Times New Roman"/>
              </a:rPr>
              <a:t>Adding a semicolon at the end of the </a:t>
            </a:r>
            <a:r>
              <a:rPr lang="en-US" sz="3000" b="0" i="0" u="sng">
                <a:solidFill>
                  <a:schemeClr val="dk1"/>
                </a:solidFill>
                <a:latin typeface="Times New Roman"/>
                <a:ea typeface="Times New Roman"/>
                <a:cs typeface="Times New Roman"/>
                <a:sym typeface="Times New Roman"/>
              </a:rPr>
              <a:t>for</a:t>
            </a:r>
            <a:r>
              <a:rPr lang="en-US" sz="3000" b="0" i="0" u="none">
                <a:solidFill>
                  <a:schemeClr val="dk1"/>
                </a:solidFill>
                <a:latin typeface="Times New Roman"/>
                <a:ea typeface="Times New Roman"/>
                <a:cs typeface="Times New Roman"/>
                <a:sym typeface="Times New Roman"/>
              </a:rPr>
              <a:t> clause before the loop body is a common mistake, as shown below:</a:t>
            </a:r>
            <a:endParaRPr/>
          </a:p>
        </p:txBody>
      </p:sp>
      <p:sp>
        <p:nvSpPr>
          <p:cNvPr id="547" name="Google Shape;547;p54"/>
          <p:cNvSpPr txBox="1"/>
          <p:nvPr/>
        </p:nvSpPr>
        <p:spPr>
          <a:xfrm>
            <a:off x="6415087" y="2430462"/>
            <a:ext cx="1295400" cy="8223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Logic Error</a:t>
            </a:r>
            <a:endParaRPr/>
          </a:p>
        </p:txBody>
      </p:sp>
      <p:sp>
        <p:nvSpPr>
          <p:cNvPr id="548" name="Google Shape;548;p54"/>
          <p:cNvSpPr txBox="1"/>
          <p:nvPr/>
        </p:nvSpPr>
        <p:spPr>
          <a:xfrm>
            <a:off x="501650" y="3544887"/>
            <a:ext cx="7181850" cy="1919287"/>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rgbClr val="000000"/>
              </a:buClr>
              <a:buSzPts val="2600"/>
              <a:buFont typeface="Courier New"/>
              <a:buNone/>
            </a:pPr>
            <a:r>
              <a:rPr lang="en-US" sz="2600" b="1" i="0" u="none">
                <a:solidFill>
                  <a:srgbClr val="000000"/>
                </a:solidFill>
                <a:latin typeface="Courier New"/>
                <a:ea typeface="Courier New"/>
                <a:cs typeface="Courier New"/>
                <a:sym typeface="Courier New"/>
              </a:rPr>
              <a:t>for (int i=0; i&lt;10; i++);</a:t>
            </a:r>
            <a:endParaRPr/>
          </a:p>
          <a:p>
            <a:pPr marL="0" marR="0" lvl="0" indent="0" algn="l" rtl="0">
              <a:lnSpc>
                <a:spcPct val="100000"/>
              </a:lnSpc>
              <a:spcBef>
                <a:spcPts val="520"/>
              </a:spcBef>
              <a:spcAft>
                <a:spcPts val="0"/>
              </a:spcAft>
              <a:buClr>
                <a:srgbClr val="000000"/>
              </a:buClr>
              <a:buSzPts val="2600"/>
              <a:buFont typeface="Courier New"/>
              <a:buNone/>
            </a:pPr>
            <a:r>
              <a:rPr lang="en-US" sz="2600" b="1" i="0" u="none">
                <a:solidFill>
                  <a:srgbClr val="000000"/>
                </a:solidFill>
                <a:latin typeface="Courier New"/>
                <a:ea typeface="Courier New"/>
                <a:cs typeface="Courier New"/>
                <a:sym typeface="Courier New"/>
              </a:rPr>
              <a:t>{</a:t>
            </a:r>
            <a:endParaRPr/>
          </a:p>
          <a:p>
            <a:pPr marL="0" marR="0" lvl="0" indent="0" algn="l" rtl="0">
              <a:lnSpc>
                <a:spcPct val="100000"/>
              </a:lnSpc>
              <a:spcBef>
                <a:spcPts val="520"/>
              </a:spcBef>
              <a:spcAft>
                <a:spcPts val="0"/>
              </a:spcAft>
              <a:buClr>
                <a:srgbClr val="000000"/>
              </a:buClr>
              <a:buSzPts val="2600"/>
              <a:buFont typeface="Courier New"/>
              <a:buNone/>
            </a:pPr>
            <a:r>
              <a:rPr lang="en-US" sz="2600" b="1" i="0" u="none">
                <a:solidFill>
                  <a:srgbClr val="000000"/>
                </a:solidFill>
                <a:latin typeface="Courier New"/>
                <a:ea typeface="Courier New"/>
                <a:cs typeface="Courier New"/>
                <a:sym typeface="Courier New"/>
              </a:rPr>
              <a:t>  System.out.println("i is " + i);</a:t>
            </a:r>
            <a:endParaRPr/>
          </a:p>
          <a:p>
            <a:pPr marL="0" marR="0" lvl="0" indent="0" algn="l" rtl="0">
              <a:lnSpc>
                <a:spcPct val="100000"/>
              </a:lnSpc>
              <a:spcBef>
                <a:spcPts val="520"/>
              </a:spcBef>
              <a:spcAft>
                <a:spcPts val="0"/>
              </a:spcAft>
              <a:buClr>
                <a:srgbClr val="000000"/>
              </a:buClr>
              <a:buSzPts val="2600"/>
              <a:buFont typeface="Courier New"/>
              <a:buNone/>
            </a:pPr>
            <a:r>
              <a:rPr lang="en-US" sz="2600" b="1" i="0" u="none">
                <a:solidFill>
                  <a:srgbClr val="000000"/>
                </a:solidFill>
                <a:latin typeface="Courier New"/>
                <a:ea typeface="Courier New"/>
                <a:cs typeface="Courier New"/>
                <a:sym typeface="Courier New"/>
              </a:rPr>
              <a:t>}</a:t>
            </a:r>
            <a:endParaRPr/>
          </a:p>
        </p:txBody>
      </p:sp>
      <p:cxnSp>
        <p:nvCxnSpPr>
          <p:cNvPr id="549" name="Google Shape;549;p54"/>
          <p:cNvCxnSpPr/>
          <p:nvPr/>
        </p:nvCxnSpPr>
        <p:spPr>
          <a:xfrm flipH="1">
            <a:off x="5532437" y="3198812"/>
            <a:ext cx="882650" cy="458787"/>
          </a:xfrm>
          <a:prstGeom prst="straightConnector1">
            <a:avLst/>
          </a:prstGeom>
          <a:noFill/>
          <a:ln w="12700" cap="flat" cmpd="sng">
            <a:solidFill>
              <a:srgbClr val="FF0000"/>
            </a:solidFill>
            <a:prstDash val="solid"/>
            <a:miter lim="800000"/>
            <a:headEnd type="none" w="med" len="med"/>
            <a:tailEnd type="triangle" w="sm" len="sm"/>
          </a:ln>
        </p:spPr>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53"/>
        <p:cNvGrpSpPr/>
        <p:nvPr/>
      </p:nvGrpSpPr>
      <p:grpSpPr>
        <a:xfrm>
          <a:off x="0" y="0"/>
          <a:ext cx="0" cy="0"/>
          <a:chOff x="0" y="0"/>
          <a:chExt cx="0" cy="0"/>
        </a:xfrm>
      </p:grpSpPr>
      <p:sp>
        <p:nvSpPr>
          <p:cNvPr id="554" name="Google Shape;554;p5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34</a:t>
            </a:fld>
            <a:endParaRPr/>
          </a:p>
        </p:txBody>
      </p:sp>
      <p:sp>
        <p:nvSpPr>
          <p:cNvPr id="555" name="Google Shape;555;p55"/>
          <p:cNvSpPr txBox="1">
            <a:spLocks noGrp="1"/>
          </p:cNvSpPr>
          <p:nvPr>
            <p:ph type="title"/>
          </p:nvPr>
        </p:nvSpPr>
        <p:spPr>
          <a:xfrm>
            <a:off x="685800" y="76200"/>
            <a:ext cx="77724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Caution, cont.</a:t>
            </a:r>
            <a:endParaRPr/>
          </a:p>
        </p:txBody>
      </p:sp>
      <p:sp>
        <p:nvSpPr>
          <p:cNvPr id="556" name="Google Shape;556;p55"/>
          <p:cNvSpPr txBox="1">
            <a:spLocks noGrp="1"/>
          </p:cNvSpPr>
          <p:nvPr>
            <p:ph type="body" idx="1"/>
          </p:nvPr>
        </p:nvSpPr>
        <p:spPr>
          <a:xfrm>
            <a:off x="152400" y="838200"/>
            <a:ext cx="8839200" cy="5867400"/>
          </a:xfrm>
          <a:prstGeom prst="rect">
            <a:avLst/>
          </a:prstGeom>
          <a:noFill/>
          <a:ln>
            <a:noFill/>
          </a:ln>
        </p:spPr>
        <p:txBody>
          <a:bodyPr spcFirstLastPara="1" wrap="square" lIns="92075" tIns="46025" rIns="92075" bIns="46025" anchor="t" anchorCtr="0">
            <a:noAutofit/>
          </a:bodyPr>
          <a:lstStyle/>
          <a:p>
            <a:pPr marL="0" lvl="0" indent="0" algn="l" rtl="0">
              <a:lnSpc>
                <a:spcPct val="90000"/>
              </a:lnSpc>
              <a:spcBef>
                <a:spcPts val="0"/>
              </a:spcBef>
              <a:spcAft>
                <a:spcPts val="0"/>
              </a:spcAft>
              <a:buSzPts val="2250"/>
              <a:buNone/>
            </a:pPr>
            <a:r>
              <a:rPr lang="en-US" sz="3000" b="0" i="0" u="none">
                <a:solidFill>
                  <a:schemeClr val="dk1"/>
                </a:solidFill>
                <a:latin typeface="Times New Roman"/>
                <a:ea typeface="Times New Roman"/>
                <a:cs typeface="Times New Roman"/>
                <a:sym typeface="Times New Roman"/>
              </a:rPr>
              <a:t>Similarly, the following loop is also wrong:</a:t>
            </a:r>
            <a:endParaRPr/>
          </a:p>
          <a:p>
            <a:pPr marL="0" lvl="0" indent="0" algn="l" rtl="0">
              <a:lnSpc>
                <a:spcPct val="90000"/>
              </a:lnSpc>
              <a:spcBef>
                <a:spcPts val="0"/>
              </a:spcBef>
              <a:spcAft>
                <a:spcPts val="0"/>
              </a:spcAft>
              <a:buSzPts val="1950"/>
              <a:buNone/>
            </a:pPr>
            <a:r>
              <a:rPr lang="en-US" sz="2600" b="0" i="0" u="none">
                <a:solidFill>
                  <a:schemeClr val="dk1"/>
                </a:solidFill>
                <a:latin typeface="Times New Roman"/>
                <a:ea typeface="Times New Roman"/>
                <a:cs typeface="Times New Roman"/>
                <a:sym typeface="Times New Roman"/>
              </a:rPr>
              <a:t>int i=0; </a:t>
            </a:r>
            <a:endParaRPr/>
          </a:p>
          <a:p>
            <a:pPr marL="0" lvl="0" indent="0" algn="l" rtl="0">
              <a:lnSpc>
                <a:spcPct val="90000"/>
              </a:lnSpc>
              <a:spcBef>
                <a:spcPts val="0"/>
              </a:spcBef>
              <a:spcAft>
                <a:spcPts val="0"/>
              </a:spcAft>
              <a:buSzPts val="1950"/>
              <a:buNone/>
            </a:pPr>
            <a:r>
              <a:rPr lang="en-US" sz="2600" b="0" i="0" u="none">
                <a:solidFill>
                  <a:schemeClr val="dk1"/>
                </a:solidFill>
                <a:latin typeface="Times New Roman"/>
                <a:ea typeface="Times New Roman"/>
                <a:cs typeface="Times New Roman"/>
                <a:sym typeface="Times New Roman"/>
              </a:rPr>
              <a:t>while (i &lt; 10);</a:t>
            </a:r>
            <a:endParaRPr/>
          </a:p>
          <a:p>
            <a:pPr marL="0" lvl="0" indent="0" algn="l" rtl="0">
              <a:lnSpc>
                <a:spcPct val="90000"/>
              </a:lnSpc>
              <a:spcBef>
                <a:spcPts val="0"/>
              </a:spcBef>
              <a:spcAft>
                <a:spcPts val="0"/>
              </a:spcAft>
              <a:buSzPts val="1950"/>
              <a:buNone/>
            </a:pPr>
            <a:r>
              <a:rPr lang="en-US" sz="2600" b="0" i="0" u="none">
                <a:solidFill>
                  <a:schemeClr val="dk1"/>
                </a:solidFill>
                <a:latin typeface="Times New Roman"/>
                <a:ea typeface="Times New Roman"/>
                <a:cs typeface="Times New Roman"/>
                <a:sym typeface="Times New Roman"/>
              </a:rPr>
              <a:t>{</a:t>
            </a:r>
            <a:endParaRPr/>
          </a:p>
          <a:p>
            <a:pPr marL="0" lvl="0" indent="0" algn="l" rtl="0">
              <a:lnSpc>
                <a:spcPct val="90000"/>
              </a:lnSpc>
              <a:spcBef>
                <a:spcPts val="0"/>
              </a:spcBef>
              <a:spcAft>
                <a:spcPts val="0"/>
              </a:spcAft>
              <a:buSzPts val="1950"/>
              <a:buNone/>
            </a:pPr>
            <a:r>
              <a:rPr lang="en-US" sz="2600" b="0" i="0" u="none">
                <a:solidFill>
                  <a:schemeClr val="dk1"/>
                </a:solidFill>
                <a:latin typeface="Times New Roman"/>
                <a:ea typeface="Times New Roman"/>
                <a:cs typeface="Times New Roman"/>
                <a:sym typeface="Times New Roman"/>
              </a:rPr>
              <a:t>  System.out.println("i is " + i);</a:t>
            </a:r>
            <a:endParaRPr/>
          </a:p>
          <a:p>
            <a:pPr marL="0" lvl="0" indent="0" algn="l" rtl="0">
              <a:lnSpc>
                <a:spcPct val="90000"/>
              </a:lnSpc>
              <a:spcBef>
                <a:spcPts val="0"/>
              </a:spcBef>
              <a:spcAft>
                <a:spcPts val="0"/>
              </a:spcAft>
              <a:buSzPts val="1950"/>
              <a:buNone/>
            </a:pPr>
            <a:r>
              <a:rPr lang="en-US" sz="2600" b="0" i="0" u="none">
                <a:solidFill>
                  <a:schemeClr val="dk1"/>
                </a:solidFill>
                <a:latin typeface="Times New Roman"/>
                <a:ea typeface="Times New Roman"/>
                <a:cs typeface="Times New Roman"/>
                <a:sym typeface="Times New Roman"/>
              </a:rPr>
              <a:t>  i++;</a:t>
            </a:r>
            <a:endParaRPr/>
          </a:p>
          <a:p>
            <a:pPr marL="0" lvl="0" indent="0" algn="l" rtl="0">
              <a:lnSpc>
                <a:spcPct val="90000"/>
              </a:lnSpc>
              <a:spcBef>
                <a:spcPts val="0"/>
              </a:spcBef>
              <a:spcAft>
                <a:spcPts val="0"/>
              </a:spcAft>
              <a:buSzPts val="1950"/>
              <a:buNone/>
            </a:pPr>
            <a:r>
              <a:rPr lang="en-US" sz="2600" b="0" i="0" u="none">
                <a:solidFill>
                  <a:schemeClr val="dk1"/>
                </a:solidFill>
                <a:latin typeface="Times New Roman"/>
                <a:ea typeface="Times New Roman"/>
                <a:cs typeface="Times New Roman"/>
                <a:sym typeface="Times New Roman"/>
              </a:rPr>
              <a:t>}</a:t>
            </a:r>
            <a:endParaRPr sz="3000" b="0" i="0" u="none">
              <a:solidFill>
                <a:schemeClr val="dk1"/>
              </a:solidFill>
              <a:latin typeface="Times New Roman"/>
              <a:ea typeface="Times New Roman"/>
              <a:cs typeface="Times New Roman"/>
              <a:sym typeface="Times New Roman"/>
            </a:endParaRPr>
          </a:p>
          <a:p>
            <a:pPr marL="0" lvl="0" indent="0" algn="l" rtl="0">
              <a:lnSpc>
                <a:spcPct val="90000"/>
              </a:lnSpc>
              <a:spcBef>
                <a:spcPts val="600"/>
              </a:spcBef>
              <a:spcAft>
                <a:spcPts val="0"/>
              </a:spcAft>
              <a:buSzPts val="2250"/>
              <a:buNone/>
            </a:pPr>
            <a:r>
              <a:rPr lang="en-US" sz="3000" b="0" i="0" u="none">
                <a:solidFill>
                  <a:schemeClr val="dk1"/>
                </a:solidFill>
                <a:latin typeface="Times New Roman"/>
                <a:ea typeface="Times New Roman"/>
                <a:cs typeface="Times New Roman"/>
                <a:sym typeface="Times New Roman"/>
              </a:rPr>
              <a:t>In the case of the </a:t>
            </a:r>
            <a:r>
              <a:rPr lang="en-US" sz="3000" b="0" i="0" u="sng">
                <a:solidFill>
                  <a:schemeClr val="dk1"/>
                </a:solidFill>
                <a:latin typeface="Times New Roman"/>
                <a:ea typeface="Times New Roman"/>
                <a:cs typeface="Times New Roman"/>
                <a:sym typeface="Times New Roman"/>
              </a:rPr>
              <a:t>do</a:t>
            </a:r>
            <a:r>
              <a:rPr lang="en-US" sz="3000" b="0" i="0" u="none">
                <a:solidFill>
                  <a:schemeClr val="dk1"/>
                </a:solidFill>
                <a:latin typeface="Times New Roman"/>
                <a:ea typeface="Times New Roman"/>
                <a:cs typeface="Times New Roman"/>
                <a:sym typeface="Times New Roman"/>
              </a:rPr>
              <a:t> loop, the following semicolon is needed to end the loop.</a:t>
            </a:r>
            <a:endParaRPr/>
          </a:p>
          <a:p>
            <a:pPr marL="0" lvl="0" indent="0" algn="l" rtl="0">
              <a:lnSpc>
                <a:spcPct val="90000"/>
              </a:lnSpc>
              <a:spcBef>
                <a:spcPts val="0"/>
              </a:spcBef>
              <a:spcAft>
                <a:spcPts val="0"/>
              </a:spcAft>
              <a:buSzPts val="1950"/>
              <a:buNone/>
            </a:pPr>
            <a:r>
              <a:rPr lang="en-US" sz="2600" b="0" i="0" u="none">
                <a:solidFill>
                  <a:schemeClr val="dk1"/>
                </a:solidFill>
                <a:latin typeface="Times New Roman"/>
                <a:ea typeface="Times New Roman"/>
                <a:cs typeface="Times New Roman"/>
                <a:sym typeface="Times New Roman"/>
              </a:rPr>
              <a:t>int i=0; </a:t>
            </a:r>
            <a:endParaRPr/>
          </a:p>
          <a:p>
            <a:pPr marL="0" lvl="0" indent="0" algn="l" rtl="0">
              <a:lnSpc>
                <a:spcPct val="90000"/>
              </a:lnSpc>
              <a:spcBef>
                <a:spcPts val="0"/>
              </a:spcBef>
              <a:spcAft>
                <a:spcPts val="0"/>
              </a:spcAft>
              <a:buSzPts val="1950"/>
              <a:buNone/>
            </a:pPr>
            <a:r>
              <a:rPr lang="en-US" sz="2600" b="0" i="0" u="none">
                <a:solidFill>
                  <a:schemeClr val="dk1"/>
                </a:solidFill>
                <a:latin typeface="Times New Roman"/>
                <a:ea typeface="Times New Roman"/>
                <a:cs typeface="Times New Roman"/>
                <a:sym typeface="Times New Roman"/>
              </a:rPr>
              <a:t>do {</a:t>
            </a:r>
            <a:endParaRPr/>
          </a:p>
          <a:p>
            <a:pPr marL="0" lvl="0" indent="0" algn="l" rtl="0">
              <a:lnSpc>
                <a:spcPct val="90000"/>
              </a:lnSpc>
              <a:spcBef>
                <a:spcPts val="0"/>
              </a:spcBef>
              <a:spcAft>
                <a:spcPts val="0"/>
              </a:spcAft>
              <a:buSzPts val="1950"/>
              <a:buNone/>
            </a:pPr>
            <a:r>
              <a:rPr lang="en-US" sz="2600" b="0" i="0" u="none">
                <a:solidFill>
                  <a:schemeClr val="dk1"/>
                </a:solidFill>
                <a:latin typeface="Times New Roman"/>
                <a:ea typeface="Times New Roman"/>
                <a:cs typeface="Times New Roman"/>
                <a:sym typeface="Times New Roman"/>
              </a:rPr>
              <a:t>  System.out.println("i is " + i);</a:t>
            </a:r>
            <a:endParaRPr/>
          </a:p>
          <a:p>
            <a:pPr marL="0" lvl="0" indent="0" algn="l" rtl="0">
              <a:lnSpc>
                <a:spcPct val="90000"/>
              </a:lnSpc>
              <a:spcBef>
                <a:spcPts val="0"/>
              </a:spcBef>
              <a:spcAft>
                <a:spcPts val="0"/>
              </a:spcAft>
              <a:buSzPts val="1950"/>
              <a:buNone/>
            </a:pPr>
            <a:r>
              <a:rPr lang="en-US" sz="2600" b="0" i="0" u="none">
                <a:solidFill>
                  <a:schemeClr val="dk1"/>
                </a:solidFill>
                <a:latin typeface="Times New Roman"/>
                <a:ea typeface="Times New Roman"/>
                <a:cs typeface="Times New Roman"/>
                <a:sym typeface="Times New Roman"/>
              </a:rPr>
              <a:t>  i++;</a:t>
            </a:r>
            <a:endParaRPr/>
          </a:p>
          <a:p>
            <a:pPr marL="0" lvl="0" indent="0" algn="l" rtl="0">
              <a:lnSpc>
                <a:spcPct val="90000"/>
              </a:lnSpc>
              <a:spcBef>
                <a:spcPts val="0"/>
              </a:spcBef>
              <a:spcAft>
                <a:spcPts val="0"/>
              </a:spcAft>
              <a:buSzPts val="1950"/>
              <a:buNone/>
            </a:pPr>
            <a:r>
              <a:rPr lang="en-US" sz="2600" b="0" i="0" u="none">
                <a:solidFill>
                  <a:schemeClr val="dk1"/>
                </a:solidFill>
                <a:latin typeface="Times New Roman"/>
                <a:ea typeface="Times New Roman"/>
                <a:cs typeface="Times New Roman"/>
                <a:sym typeface="Times New Roman"/>
              </a:rPr>
              <a:t>} while (i&lt;10);</a:t>
            </a:r>
            <a:endParaRPr/>
          </a:p>
        </p:txBody>
      </p:sp>
      <p:sp>
        <p:nvSpPr>
          <p:cNvPr id="557" name="Google Shape;557;p55"/>
          <p:cNvSpPr txBox="1"/>
          <p:nvPr/>
        </p:nvSpPr>
        <p:spPr>
          <a:xfrm>
            <a:off x="2971800" y="1524000"/>
            <a:ext cx="1828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Logic Error</a:t>
            </a:r>
            <a:endParaRPr/>
          </a:p>
        </p:txBody>
      </p:sp>
      <p:cxnSp>
        <p:nvCxnSpPr>
          <p:cNvPr id="558" name="Google Shape;558;p55"/>
          <p:cNvCxnSpPr/>
          <p:nvPr/>
        </p:nvCxnSpPr>
        <p:spPr>
          <a:xfrm flipH="1">
            <a:off x="2286000" y="1676400"/>
            <a:ext cx="762000" cy="152400"/>
          </a:xfrm>
          <a:prstGeom prst="straightConnector1">
            <a:avLst/>
          </a:prstGeom>
          <a:noFill/>
          <a:ln w="12700" cap="flat" cmpd="sng">
            <a:solidFill>
              <a:srgbClr val="FF0000"/>
            </a:solidFill>
            <a:prstDash val="solid"/>
            <a:miter lim="800000"/>
            <a:headEnd type="none" w="med" len="med"/>
            <a:tailEnd type="triangle" w="sm" len="sm"/>
          </a:ln>
        </p:spPr>
      </p:cxnSp>
      <p:sp>
        <p:nvSpPr>
          <p:cNvPr id="559" name="Google Shape;559;p55"/>
          <p:cNvSpPr txBox="1"/>
          <p:nvPr/>
        </p:nvSpPr>
        <p:spPr>
          <a:xfrm>
            <a:off x="3200400" y="5638800"/>
            <a:ext cx="12954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Correct</a:t>
            </a:r>
            <a:endParaRPr/>
          </a:p>
        </p:txBody>
      </p:sp>
      <p:cxnSp>
        <p:nvCxnSpPr>
          <p:cNvPr id="560" name="Google Shape;560;p55"/>
          <p:cNvCxnSpPr/>
          <p:nvPr/>
        </p:nvCxnSpPr>
        <p:spPr>
          <a:xfrm flipH="1">
            <a:off x="2286000" y="5867400"/>
            <a:ext cx="914400" cy="152400"/>
          </a:xfrm>
          <a:prstGeom prst="straightConnector1">
            <a:avLst/>
          </a:prstGeom>
          <a:noFill/>
          <a:ln w="12700" cap="flat" cmpd="sng">
            <a:solidFill>
              <a:srgbClr val="FF0000"/>
            </a:solidFill>
            <a:prstDash val="solid"/>
            <a:miter lim="800000"/>
            <a:headEnd type="none" w="med" len="med"/>
            <a:tailEnd type="triangle" w="sm" len="sm"/>
          </a:ln>
        </p:spPr>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77"/>
        <p:cNvGrpSpPr/>
        <p:nvPr/>
      </p:nvGrpSpPr>
      <p:grpSpPr>
        <a:xfrm>
          <a:off x="0" y="0"/>
          <a:ext cx="0" cy="0"/>
          <a:chOff x="0" y="0"/>
          <a:chExt cx="0" cy="0"/>
        </a:xfrm>
      </p:grpSpPr>
      <p:sp>
        <p:nvSpPr>
          <p:cNvPr id="578" name="Google Shape;578;p5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35</a:t>
            </a:fld>
            <a:endParaRPr/>
          </a:p>
        </p:txBody>
      </p:sp>
      <p:sp>
        <p:nvSpPr>
          <p:cNvPr id="579" name="Google Shape;579;p57"/>
          <p:cNvSpPr txBox="1">
            <a:spLocks noGrp="1"/>
          </p:cNvSpPr>
          <p:nvPr>
            <p:ph type="title"/>
          </p:nvPr>
        </p:nvSpPr>
        <p:spPr>
          <a:xfrm>
            <a:off x="685800" y="0"/>
            <a:ext cx="7772400" cy="12192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Recommendations</a:t>
            </a:r>
            <a:endParaRPr/>
          </a:p>
        </p:txBody>
      </p:sp>
      <p:sp>
        <p:nvSpPr>
          <p:cNvPr id="580" name="Google Shape;580;p57"/>
          <p:cNvSpPr txBox="1"/>
          <p:nvPr/>
        </p:nvSpPr>
        <p:spPr>
          <a:xfrm>
            <a:off x="304800" y="1143000"/>
            <a:ext cx="8458200" cy="4881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Use the one that is most intuitive and comfortable for you. </a:t>
            </a:r>
            <a:endParaRPr sz="2800">
              <a:solidFill>
                <a:schemeClr val="dk1"/>
              </a:solidFill>
              <a:latin typeface="Times New Roman"/>
              <a:ea typeface="Times New Roman"/>
              <a:cs typeface="Times New Roman"/>
              <a:sym typeface="Times New Roman"/>
            </a:endParaRPr>
          </a:p>
          <a:p>
            <a:pPr marL="457200" marR="0" lvl="0" indent="-406400" algn="l" rtl="0">
              <a:lnSpc>
                <a:spcPct val="100000"/>
              </a:lnSpc>
              <a:spcBef>
                <a:spcPts val="0"/>
              </a:spcBef>
              <a:spcAft>
                <a:spcPts val="0"/>
              </a:spcAft>
              <a:buClr>
                <a:schemeClr val="dk1"/>
              </a:buClr>
              <a:buSzPts val="2800"/>
              <a:buFont typeface="Times New Roman"/>
              <a:buChar char="●"/>
            </a:pPr>
            <a:r>
              <a:rPr lang="en-US" sz="2800">
                <a:solidFill>
                  <a:schemeClr val="dk1"/>
                </a:solidFill>
                <a:latin typeface="Times New Roman"/>
                <a:ea typeface="Times New Roman"/>
                <a:cs typeface="Times New Roman"/>
                <a:sym typeface="Times New Roman"/>
              </a:rPr>
              <a:t>A </a:t>
            </a:r>
            <a:r>
              <a:rPr lang="en-US" sz="2800" b="1" i="0" u="none">
                <a:solidFill>
                  <a:schemeClr val="dk1"/>
                </a:solidFill>
                <a:latin typeface="Times New Roman"/>
                <a:ea typeface="Times New Roman"/>
                <a:cs typeface="Times New Roman"/>
                <a:sym typeface="Times New Roman"/>
              </a:rPr>
              <a:t>for </a:t>
            </a:r>
            <a:r>
              <a:rPr lang="en-US" sz="2800" b="0" i="0" u="none">
                <a:solidFill>
                  <a:schemeClr val="dk1"/>
                </a:solidFill>
                <a:latin typeface="Times New Roman"/>
                <a:ea typeface="Times New Roman"/>
                <a:cs typeface="Times New Roman"/>
                <a:sym typeface="Times New Roman"/>
              </a:rPr>
              <a:t>loop may be used if the number of repetitions is known, as, for example, when you need to print a message 100 times. </a:t>
            </a:r>
            <a:endParaRPr sz="2800" b="0" i="0" u="none">
              <a:solidFill>
                <a:schemeClr val="dk1"/>
              </a:solidFill>
              <a:latin typeface="Times New Roman"/>
              <a:ea typeface="Times New Roman"/>
              <a:cs typeface="Times New Roman"/>
              <a:sym typeface="Times New Roman"/>
            </a:endParaRPr>
          </a:p>
          <a:p>
            <a:pPr marL="457200" marR="0" lvl="0" indent="-406400" algn="l" rtl="0">
              <a:lnSpc>
                <a:spcPct val="100000"/>
              </a:lnSpc>
              <a:spcBef>
                <a:spcPts val="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A </a:t>
            </a:r>
            <a:r>
              <a:rPr lang="en-US" sz="2800" b="1" i="0" u="none">
                <a:solidFill>
                  <a:schemeClr val="dk1"/>
                </a:solidFill>
                <a:latin typeface="Times New Roman"/>
                <a:ea typeface="Times New Roman"/>
                <a:cs typeface="Times New Roman"/>
                <a:sym typeface="Times New Roman"/>
              </a:rPr>
              <a:t>while </a:t>
            </a:r>
            <a:r>
              <a:rPr lang="en-US" sz="2800" b="0" i="0" u="none">
                <a:solidFill>
                  <a:schemeClr val="dk1"/>
                </a:solidFill>
                <a:latin typeface="Times New Roman"/>
                <a:ea typeface="Times New Roman"/>
                <a:cs typeface="Times New Roman"/>
                <a:sym typeface="Times New Roman"/>
              </a:rPr>
              <a:t>loop may be used if the number of repetitions is not known, as in the case of reading the numbers until the input is 0. </a:t>
            </a:r>
            <a:endParaRPr sz="2800" b="0" i="0" u="none">
              <a:solidFill>
                <a:schemeClr val="dk1"/>
              </a:solidFill>
              <a:latin typeface="Times New Roman"/>
              <a:ea typeface="Times New Roman"/>
              <a:cs typeface="Times New Roman"/>
              <a:sym typeface="Times New Roman"/>
            </a:endParaRPr>
          </a:p>
          <a:p>
            <a:pPr marL="457200" marR="0" lvl="0" indent="-406400" algn="l" rtl="0">
              <a:lnSpc>
                <a:spcPct val="100000"/>
              </a:lnSpc>
              <a:spcBef>
                <a:spcPts val="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A </a:t>
            </a:r>
            <a:r>
              <a:rPr lang="en-US" sz="2800" b="1" i="0" u="none">
                <a:solidFill>
                  <a:schemeClr val="dk1"/>
                </a:solidFill>
                <a:latin typeface="Times New Roman"/>
                <a:ea typeface="Times New Roman"/>
                <a:cs typeface="Times New Roman"/>
                <a:sym typeface="Times New Roman"/>
              </a:rPr>
              <a:t>do-while</a:t>
            </a:r>
            <a:r>
              <a:rPr lang="en-US" sz="2800" b="0" i="0" u="none">
                <a:solidFill>
                  <a:schemeClr val="dk1"/>
                </a:solidFill>
                <a:latin typeface="Times New Roman"/>
                <a:ea typeface="Times New Roman"/>
                <a:cs typeface="Times New Roman"/>
                <a:sym typeface="Times New Roman"/>
              </a:rPr>
              <a:t> loop can be used to replace a while loop if the loop body has to be executed before testing the continuation condition.</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Google Shape;585;p5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36</a:t>
            </a:fld>
            <a:endParaRPr/>
          </a:p>
        </p:txBody>
      </p:sp>
      <p:sp>
        <p:nvSpPr>
          <p:cNvPr id="586" name="Google Shape;586;p58"/>
          <p:cNvSpPr txBox="1">
            <a:spLocks noGrp="1"/>
          </p:cNvSpPr>
          <p:nvPr>
            <p:ph type="title"/>
          </p:nvPr>
        </p:nvSpPr>
        <p:spPr>
          <a:xfrm>
            <a:off x="228600" y="228600"/>
            <a:ext cx="8534400" cy="1143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a:t>Your Turn! </a:t>
            </a:r>
            <a:r>
              <a:rPr lang="en-US" sz="4400" b="0" i="0" u="none">
                <a:solidFill>
                  <a:schemeClr val="dk2"/>
                </a:solidFill>
                <a:latin typeface="Times New Roman"/>
                <a:ea typeface="Times New Roman"/>
                <a:cs typeface="Times New Roman"/>
                <a:sym typeface="Times New Roman"/>
              </a:rPr>
              <a:t>Nested Loops </a:t>
            </a:r>
            <a:endParaRPr/>
          </a:p>
        </p:txBody>
      </p:sp>
      <p:sp>
        <p:nvSpPr>
          <p:cNvPr id="587" name="Google Shape;587;p58"/>
          <p:cNvSpPr txBox="1">
            <a:spLocks noGrp="1"/>
          </p:cNvSpPr>
          <p:nvPr>
            <p:ph type="body" idx="1"/>
          </p:nvPr>
        </p:nvSpPr>
        <p:spPr>
          <a:xfrm>
            <a:off x="228601" y="1600200"/>
            <a:ext cx="8229600" cy="2178424"/>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550"/>
              <a:buNone/>
            </a:pPr>
            <a:r>
              <a:rPr lang="en-US" sz="3400" b="0" i="0" u="none" dirty="0">
                <a:solidFill>
                  <a:schemeClr val="dk1"/>
                </a:solidFill>
                <a:latin typeface="Times New Roman"/>
                <a:ea typeface="Times New Roman"/>
                <a:cs typeface="Times New Roman"/>
                <a:sym typeface="Times New Roman"/>
              </a:rPr>
              <a:t>Write a program that uses nested loops to print a multiplication table containing </a:t>
            </a:r>
            <a:r>
              <a:rPr lang="en-US" sz="3400" b="0" i="0" u="none" dirty="0" err="1">
                <a:solidFill>
                  <a:schemeClr val="dk1"/>
                </a:solidFill>
                <a:latin typeface="Times New Roman"/>
                <a:ea typeface="Times New Roman"/>
                <a:cs typeface="Times New Roman"/>
                <a:sym typeface="Times New Roman"/>
              </a:rPr>
              <a:t>i</a:t>
            </a:r>
            <a:r>
              <a:rPr lang="en-US" sz="3400" b="0" i="0" u="none" dirty="0">
                <a:solidFill>
                  <a:schemeClr val="dk1"/>
                </a:solidFill>
                <a:latin typeface="Times New Roman"/>
                <a:ea typeface="Times New Roman"/>
                <a:cs typeface="Times New Roman"/>
                <a:sym typeface="Times New Roman"/>
              </a:rPr>
              <a:t>*j for </a:t>
            </a:r>
            <a:r>
              <a:rPr lang="en-US" sz="3400" b="0" i="0" u="none" dirty="0" err="1">
                <a:solidFill>
                  <a:schemeClr val="dk1"/>
                </a:solidFill>
                <a:latin typeface="Times New Roman"/>
                <a:ea typeface="Times New Roman"/>
                <a:cs typeface="Times New Roman"/>
                <a:sym typeface="Times New Roman"/>
              </a:rPr>
              <a:t>i</a:t>
            </a:r>
            <a:r>
              <a:rPr lang="en-US" sz="3400" b="0" i="0" u="none" dirty="0">
                <a:solidFill>
                  <a:schemeClr val="dk1"/>
                </a:solidFill>
                <a:latin typeface="Times New Roman"/>
                <a:ea typeface="Times New Roman"/>
                <a:cs typeface="Times New Roman"/>
                <a:sym typeface="Times New Roman"/>
              </a:rPr>
              <a:t>=2 to5 and j = 2 to 5. Each value of </a:t>
            </a:r>
            <a:r>
              <a:rPr lang="en-US" sz="3400" b="0" i="0" u="none" dirty="0" err="1">
                <a:solidFill>
                  <a:schemeClr val="dk1"/>
                </a:solidFill>
                <a:latin typeface="Times New Roman"/>
                <a:ea typeface="Times New Roman"/>
                <a:cs typeface="Times New Roman"/>
                <a:sym typeface="Times New Roman"/>
              </a:rPr>
              <a:t>i</a:t>
            </a:r>
            <a:endParaRPr lang="en-US" sz="3400" b="0" i="0" u="none"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SzPts val="2550"/>
              <a:buNone/>
            </a:pPr>
            <a:r>
              <a:rPr lang="en-US" sz="3400" dirty="0"/>
              <a:t>should occur on one line, e.g.</a:t>
            </a:r>
          </a:p>
          <a:p>
            <a:pPr marL="0" lvl="0" indent="0" algn="l" rtl="0">
              <a:lnSpc>
                <a:spcPct val="100000"/>
              </a:lnSpc>
              <a:spcBef>
                <a:spcPts val="0"/>
              </a:spcBef>
              <a:spcAft>
                <a:spcPts val="0"/>
              </a:spcAft>
              <a:buSzPts val="2550"/>
              <a:buNone/>
            </a:pPr>
            <a:endParaRPr lang="en-US" sz="3400" dirty="0"/>
          </a:p>
          <a:p>
            <a:pPr marL="0" lvl="0" indent="0" algn="l" rtl="0">
              <a:lnSpc>
                <a:spcPct val="100000"/>
              </a:lnSpc>
              <a:spcBef>
                <a:spcPts val="0"/>
              </a:spcBef>
              <a:spcAft>
                <a:spcPts val="0"/>
              </a:spcAft>
              <a:buSzPts val="2550"/>
              <a:buNone/>
            </a:pPr>
            <a:r>
              <a:rPr lang="en-US" sz="3400" dirty="0"/>
              <a:t>     2*2=4  2*3=6  2*4=8  2*5=10</a:t>
            </a:r>
          </a:p>
          <a:p>
            <a:pPr marL="0" lvl="0" indent="0" algn="l" rtl="0">
              <a:lnSpc>
                <a:spcPct val="100000"/>
              </a:lnSpc>
              <a:spcBef>
                <a:spcPts val="0"/>
              </a:spcBef>
              <a:spcAft>
                <a:spcPts val="0"/>
              </a:spcAft>
              <a:buSzPts val="2550"/>
              <a:buNone/>
            </a:pPr>
            <a:r>
              <a:rPr lang="en-US" sz="3400" dirty="0"/>
              <a:t>     3*2=6  3*3=9  3*4=12 3*5=15</a:t>
            </a:r>
          </a:p>
          <a:p>
            <a:pPr marL="0" lvl="0" indent="0" algn="l" rtl="0">
              <a:lnSpc>
                <a:spcPct val="100000"/>
              </a:lnSpc>
              <a:spcBef>
                <a:spcPts val="0"/>
              </a:spcBef>
              <a:spcAft>
                <a:spcPts val="0"/>
              </a:spcAft>
              <a:buSzPts val="2550"/>
              <a:buNone/>
            </a:pPr>
            <a:r>
              <a:rPr lang="en-US" sz="3400" dirty="0"/>
              <a:t>      …</a:t>
            </a: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sp>
        <p:nvSpPr>
          <p:cNvPr id="687" name="Google Shape;687;p6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37</a:t>
            </a:fld>
            <a:endParaRPr/>
          </a:p>
        </p:txBody>
      </p:sp>
      <p:sp>
        <p:nvSpPr>
          <p:cNvPr id="688" name="Google Shape;688;p68"/>
          <p:cNvSpPr txBox="1">
            <a:spLocks noGrp="1"/>
          </p:cNvSpPr>
          <p:nvPr>
            <p:ph type="title"/>
          </p:nvPr>
        </p:nvSpPr>
        <p:spPr>
          <a:xfrm>
            <a:off x="685800" y="0"/>
            <a:ext cx="7772400" cy="779929"/>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200"/>
              <a:buFont typeface="Courier New"/>
              <a:buNone/>
            </a:pPr>
            <a:r>
              <a:rPr lang="en-US" sz="4200" b="0" i="0" u="none" dirty="0">
                <a:solidFill>
                  <a:schemeClr val="dk2"/>
                </a:solidFill>
                <a:latin typeface="Courier New"/>
                <a:ea typeface="Courier New"/>
                <a:cs typeface="Courier New"/>
                <a:sym typeface="Courier New"/>
              </a:rPr>
              <a:t>break</a:t>
            </a:r>
            <a:endParaRPr dirty="0"/>
          </a:p>
        </p:txBody>
      </p:sp>
      <p:sp>
        <p:nvSpPr>
          <p:cNvPr id="689" name="Google Shape;689;p68"/>
          <p:cNvSpPr txBox="1"/>
          <p:nvPr/>
        </p:nvSpPr>
        <p:spPr>
          <a:xfrm>
            <a:off x="-76200" y="2476500"/>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690" name="Google Shape;690;p68"/>
          <p:cNvPicPr preferRelativeResize="0"/>
          <p:nvPr/>
        </p:nvPicPr>
        <p:blipFill rotWithShape="1">
          <a:blip r:embed="rId3">
            <a:alphaModFix/>
          </a:blip>
          <a:srcRect/>
          <a:stretch/>
        </p:blipFill>
        <p:spPr>
          <a:xfrm>
            <a:off x="315912" y="920004"/>
            <a:ext cx="7627937" cy="4395787"/>
          </a:xfrm>
          <a:prstGeom prst="rect">
            <a:avLst/>
          </a:prstGeom>
          <a:noFill/>
          <a:ln>
            <a:noFill/>
          </a:ln>
        </p:spPr>
      </p:pic>
      <p:sp>
        <p:nvSpPr>
          <p:cNvPr id="691" name="Google Shape;691;p68"/>
          <p:cNvSpPr txBox="1"/>
          <p:nvPr/>
        </p:nvSpPr>
        <p:spPr>
          <a:xfrm>
            <a:off x="76200" y="4381500"/>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 name="TextBox 1">
            <a:extLst>
              <a:ext uri="{FF2B5EF4-FFF2-40B4-BE49-F238E27FC236}">
                <a16:creationId xmlns:a16="http://schemas.microsoft.com/office/drawing/2014/main" id="{E8860E07-F208-5348-B62D-E8193673C22F}"/>
              </a:ext>
            </a:extLst>
          </p:cNvPr>
          <p:cNvSpPr txBox="1"/>
          <p:nvPr/>
        </p:nvSpPr>
        <p:spPr>
          <a:xfrm>
            <a:off x="443758" y="5499849"/>
            <a:ext cx="4528804" cy="400110"/>
          </a:xfrm>
          <a:prstGeom prst="rect">
            <a:avLst/>
          </a:prstGeom>
          <a:noFill/>
        </p:spPr>
        <p:txBody>
          <a:bodyPr wrap="none" rtlCol="0">
            <a:spAutoFit/>
          </a:bodyPr>
          <a:lstStyle/>
          <a:p>
            <a:r>
              <a:rPr lang="en-US" sz="2000" dirty="0"/>
              <a:t>break  allows you to exit the loop early</a:t>
            </a:r>
            <a:endParaRPr lang="en-US" dirty="0"/>
          </a:p>
        </p:txBody>
      </p:sp>
    </p:spTree>
    <p:extLst>
      <p:ext uri="{BB962C8B-B14F-4D97-AF65-F5344CB8AC3E}">
        <p14:creationId xmlns:p14="http://schemas.microsoft.com/office/powerpoint/2010/main" val="1503009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95"/>
        <p:cNvGrpSpPr/>
        <p:nvPr/>
      </p:nvGrpSpPr>
      <p:grpSpPr>
        <a:xfrm>
          <a:off x="0" y="0"/>
          <a:ext cx="0" cy="0"/>
          <a:chOff x="0" y="0"/>
          <a:chExt cx="0" cy="0"/>
        </a:xfrm>
      </p:grpSpPr>
      <p:sp>
        <p:nvSpPr>
          <p:cNvPr id="696" name="Google Shape;696;p6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38</a:t>
            </a:fld>
            <a:endParaRPr/>
          </a:p>
        </p:txBody>
      </p:sp>
      <p:sp>
        <p:nvSpPr>
          <p:cNvPr id="697" name="Google Shape;697;p69"/>
          <p:cNvSpPr txBox="1">
            <a:spLocks noGrp="1"/>
          </p:cNvSpPr>
          <p:nvPr>
            <p:ph type="title"/>
          </p:nvPr>
        </p:nvSpPr>
        <p:spPr>
          <a:xfrm>
            <a:off x="685800" y="0"/>
            <a:ext cx="7772400" cy="1015999"/>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200"/>
              <a:buFont typeface="Courier New"/>
              <a:buNone/>
            </a:pPr>
            <a:r>
              <a:rPr lang="en-US" sz="4200" b="0" i="0" u="none" dirty="0">
                <a:solidFill>
                  <a:schemeClr val="dk2"/>
                </a:solidFill>
                <a:latin typeface="Courier New"/>
                <a:ea typeface="Courier New"/>
                <a:cs typeface="Courier New"/>
                <a:sym typeface="Courier New"/>
              </a:rPr>
              <a:t>continue</a:t>
            </a:r>
            <a:endParaRPr dirty="0"/>
          </a:p>
        </p:txBody>
      </p:sp>
      <p:sp>
        <p:nvSpPr>
          <p:cNvPr id="698" name="Google Shape;698;p69"/>
          <p:cNvSpPr txBox="1"/>
          <p:nvPr/>
        </p:nvSpPr>
        <p:spPr>
          <a:xfrm>
            <a:off x="-76200" y="2476500"/>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699" name="Google Shape;699;p69"/>
          <p:cNvSpPr txBox="1"/>
          <p:nvPr/>
        </p:nvSpPr>
        <p:spPr>
          <a:xfrm>
            <a:off x="76200" y="4381500"/>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00" name="Google Shape;700;p69"/>
          <p:cNvSpPr txBox="1"/>
          <p:nvPr/>
        </p:nvSpPr>
        <p:spPr>
          <a:xfrm>
            <a:off x="0" y="2524125"/>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01" name="Google Shape;701;p69"/>
          <p:cNvSpPr txBox="1"/>
          <p:nvPr/>
        </p:nvSpPr>
        <p:spPr>
          <a:xfrm>
            <a:off x="0" y="2524125"/>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702" name="Google Shape;702;p69"/>
          <p:cNvPicPr preferRelativeResize="0"/>
          <p:nvPr/>
        </p:nvPicPr>
        <p:blipFill rotWithShape="1">
          <a:blip r:embed="rId3">
            <a:alphaModFix/>
          </a:blip>
          <a:srcRect/>
          <a:stretch/>
        </p:blipFill>
        <p:spPr>
          <a:xfrm>
            <a:off x="231775" y="841835"/>
            <a:ext cx="8112125" cy="4859337"/>
          </a:xfrm>
          <a:prstGeom prst="rect">
            <a:avLst/>
          </a:prstGeom>
          <a:noFill/>
          <a:ln>
            <a:noFill/>
          </a:ln>
        </p:spPr>
      </p:pic>
      <p:sp>
        <p:nvSpPr>
          <p:cNvPr id="9" name="TextBox 8">
            <a:extLst>
              <a:ext uri="{FF2B5EF4-FFF2-40B4-BE49-F238E27FC236}">
                <a16:creationId xmlns:a16="http://schemas.microsoft.com/office/drawing/2014/main" id="{7BD720F1-90D7-7742-B14A-1B94680C0E13}"/>
              </a:ext>
            </a:extLst>
          </p:cNvPr>
          <p:cNvSpPr txBox="1"/>
          <p:nvPr/>
        </p:nvSpPr>
        <p:spPr>
          <a:xfrm>
            <a:off x="401556" y="5499849"/>
            <a:ext cx="5509842" cy="707886"/>
          </a:xfrm>
          <a:prstGeom prst="rect">
            <a:avLst/>
          </a:prstGeom>
          <a:noFill/>
        </p:spPr>
        <p:txBody>
          <a:bodyPr wrap="none" rtlCol="0">
            <a:spAutoFit/>
          </a:bodyPr>
          <a:lstStyle/>
          <a:p>
            <a:r>
              <a:rPr lang="en-US" sz="2000" dirty="0"/>
              <a:t>continue  allows you to skip part of an iteration </a:t>
            </a:r>
          </a:p>
          <a:p>
            <a:r>
              <a:rPr lang="en-US" sz="2000" dirty="0"/>
              <a:t>    and go to the next</a:t>
            </a:r>
            <a:endParaRPr lang="en-US" dirty="0"/>
          </a:p>
        </p:txBody>
      </p:sp>
    </p:spTree>
    <p:extLst>
      <p:ext uri="{BB962C8B-B14F-4D97-AF65-F5344CB8AC3E}">
        <p14:creationId xmlns:p14="http://schemas.microsoft.com/office/powerpoint/2010/main" val="3969908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a:t>
            </a:fld>
            <a:endParaRPr/>
          </a:p>
        </p:txBody>
      </p:sp>
      <p:sp>
        <p:nvSpPr>
          <p:cNvPr id="202" name="Google Shape;202;p22"/>
          <p:cNvSpPr txBox="1">
            <a:spLocks noGrp="1"/>
          </p:cNvSpPr>
          <p:nvPr>
            <p:ph type="title"/>
          </p:nvPr>
        </p:nvSpPr>
        <p:spPr>
          <a:xfrm>
            <a:off x="539750" y="228600"/>
            <a:ext cx="8142287" cy="665162"/>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Introducing while Loops</a:t>
            </a:r>
            <a:endParaRPr/>
          </a:p>
        </p:txBody>
      </p:sp>
      <p:sp>
        <p:nvSpPr>
          <p:cNvPr id="203" name="Google Shape;203;p22"/>
          <p:cNvSpPr txBox="1"/>
          <p:nvPr/>
        </p:nvSpPr>
        <p:spPr>
          <a:xfrm>
            <a:off x="0" y="2370137"/>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04" name="Google Shape;204;p22"/>
          <p:cNvSpPr txBox="1"/>
          <p:nvPr/>
        </p:nvSpPr>
        <p:spPr>
          <a:xfrm>
            <a:off x="0" y="4487862"/>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05" name="Google Shape;205;p22"/>
          <p:cNvSpPr txBox="1"/>
          <p:nvPr/>
        </p:nvSpPr>
        <p:spPr>
          <a:xfrm>
            <a:off x="0" y="2182812"/>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06" name="Google Shape;206;p22"/>
          <p:cNvSpPr txBox="1"/>
          <p:nvPr/>
        </p:nvSpPr>
        <p:spPr>
          <a:xfrm>
            <a:off x="347662" y="1085850"/>
            <a:ext cx="8564562" cy="1938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int count = 0;</a:t>
            </a:r>
            <a:endParaRPr/>
          </a:p>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while (count &lt; 100) {</a:t>
            </a:r>
            <a:endParaRPr/>
          </a:p>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  System.out.println("Welcome to Java");</a:t>
            </a:r>
            <a:endParaRPr/>
          </a:p>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  count++;</a:t>
            </a:r>
            <a:endParaRPr/>
          </a:p>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5</a:t>
            </a:fld>
            <a:endParaRPr/>
          </a:p>
        </p:txBody>
      </p:sp>
      <p:sp>
        <p:nvSpPr>
          <p:cNvPr id="212" name="Google Shape;212;p23"/>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200"/>
              <a:buFont typeface="Courier New"/>
              <a:buNone/>
            </a:pPr>
            <a:r>
              <a:rPr lang="en-US" sz="4200" b="0" i="0" u="none">
                <a:solidFill>
                  <a:schemeClr val="dk2"/>
                </a:solidFill>
                <a:latin typeface="Courier New"/>
                <a:ea typeface="Courier New"/>
                <a:cs typeface="Courier New"/>
                <a:sym typeface="Courier New"/>
              </a:rPr>
              <a:t>while</a:t>
            </a:r>
            <a:r>
              <a:rPr lang="en-US" sz="4400" b="0" i="0" u="none">
                <a:solidFill>
                  <a:schemeClr val="dk2"/>
                </a:solidFill>
                <a:latin typeface="Times New Roman"/>
                <a:ea typeface="Times New Roman"/>
                <a:cs typeface="Times New Roman"/>
                <a:sym typeface="Times New Roman"/>
              </a:rPr>
              <a:t> Loop Flow Chart</a:t>
            </a:r>
            <a:endParaRPr/>
          </a:p>
        </p:txBody>
      </p:sp>
      <p:sp>
        <p:nvSpPr>
          <p:cNvPr id="213" name="Google Shape;213;p23"/>
          <p:cNvSpPr txBox="1"/>
          <p:nvPr/>
        </p:nvSpPr>
        <p:spPr>
          <a:xfrm>
            <a:off x="228600" y="1447800"/>
            <a:ext cx="4191000" cy="164782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000"/>
              <a:buFont typeface="Times New Roman"/>
              <a:buNone/>
            </a:pPr>
            <a:r>
              <a:rPr lang="en-US" sz="2000" b="0" i="0" u="none">
                <a:solidFill>
                  <a:schemeClr val="dk1"/>
                </a:solidFill>
                <a:latin typeface="Times New Roman"/>
                <a:ea typeface="Times New Roman"/>
                <a:cs typeface="Times New Roman"/>
                <a:sym typeface="Times New Roman"/>
              </a:rPr>
              <a:t>while (loop-continuation-condition) {</a:t>
            </a:r>
            <a:endParaRPr/>
          </a:p>
          <a:p>
            <a:pPr marL="0" marR="0" lvl="0" indent="0" algn="l" rtl="0">
              <a:lnSpc>
                <a:spcPct val="90000"/>
              </a:lnSpc>
              <a:spcBef>
                <a:spcPts val="1000"/>
              </a:spcBef>
              <a:spcAft>
                <a:spcPts val="0"/>
              </a:spcAft>
              <a:buClr>
                <a:schemeClr val="dk1"/>
              </a:buClr>
              <a:buSzPts val="2000"/>
              <a:buFont typeface="Times New Roman"/>
              <a:buNone/>
            </a:pPr>
            <a:r>
              <a:rPr lang="en-US" sz="2000" b="0" i="0" u="none">
                <a:solidFill>
                  <a:schemeClr val="dk1"/>
                </a:solidFill>
                <a:latin typeface="Times New Roman"/>
                <a:ea typeface="Times New Roman"/>
                <a:cs typeface="Times New Roman"/>
                <a:sym typeface="Times New Roman"/>
              </a:rPr>
              <a:t>  // loop-body;</a:t>
            </a:r>
            <a:endParaRPr/>
          </a:p>
          <a:p>
            <a:pPr marL="0" marR="0" lvl="0" indent="0" algn="l" rtl="0">
              <a:lnSpc>
                <a:spcPct val="90000"/>
              </a:lnSpc>
              <a:spcBef>
                <a:spcPts val="1000"/>
              </a:spcBef>
              <a:spcAft>
                <a:spcPts val="0"/>
              </a:spcAft>
              <a:buClr>
                <a:schemeClr val="dk1"/>
              </a:buClr>
              <a:buSzPts val="2000"/>
              <a:buFont typeface="Times New Roman"/>
              <a:buNone/>
            </a:pPr>
            <a:r>
              <a:rPr lang="en-US" sz="2000" b="0" i="0" u="none">
                <a:solidFill>
                  <a:schemeClr val="dk1"/>
                </a:solidFill>
                <a:latin typeface="Times New Roman"/>
                <a:ea typeface="Times New Roman"/>
                <a:cs typeface="Times New Roman"/>
                <a:sym typeface="Times New Roman"/>
              </a:rPr>
              <a:t>  Statement(s);</a:t>
            </a:r>
            <a:endParaRPr/>
          </a:p>
          <a:p>
            <a:pPr marL="0" marR="0" lvl="0" indent="0" algn="l" rtl="0">
              <a:lnSpc>
                <a:spcPct val="90000"/>
              </a:lnSpc>
              <a:spcBef>
                <a:spcPts val="1000"/>
              </a:spcBef>
              <a:spcAft>
                <a:spcPts val="0"/>
              </a:spcAft>
              <a:buClr>
                <a:schemeClr val="dk1"/>
              </a:buClr>
              <a:buSzPts val="2000"/>
              <a:buFont typeface="Times New Roman"/>
              <a:buNone/>
            </a:pPr>
            <a:r>
              <a:rPr lang="en-US" sz="2000" b="0" i="0" u="none">
                <a:solidFill>
                  <a:schemeClr val="dk1"/>
                </a:solidFill>
                <a:latin typeface="Times New Roman"/>
                <a:ea typeface="Times New Roman"/>
                <a:cs typeface="Times New Roman"/>
                <a:sym typeface="Times New Roman"/>
              </a:rPr>
              <a:t>}</a:t>
            </a:r>
            <a:endParaRPr/>
          </a:p>
        </p:txBody>
      </p:sp>
      <p:sp>
        <p:nvSpPr>
          <p:cNvPr id="214" name="Google Shape;214;p23"/>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15" name="Google Shape;215;p23"/>
          <p:cNvSpPr txBox="1"/>
          <p:nvPr/>
        </p:nvSpPr>
        <p:spPr>
          <a:xfrm>
            <a:off x="4876800" y="1295400"/>
            <a:ext cx="4419600" cy="18827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int count = 0;</a:t>
            </a:r>
            <a:endParaRPr sz="1800" b="0" i="0" u="none">
              <a:solidFill>
                <a:schemeClr val="dk1"/>
              </a:solidFill>
              <a:latin typeface="Times New Roman"/>
              <a:ea typeface="Times New Roman"/>
              <a:cs typeface="Times New Roman"/>
              <a:sym typeface="Times New Roman"/>
            </a:endParaRPr>
          </a:p>
          <a:p>
            <a:pPr marL="0" marR="0" lvl="0" indent="0" algn="l" rtl="0">
              <a:lnSpc>
                <a:spcPct val="90000"/>
              </a:lnSpc>
              <a:spcBef>
                <a:spcPts val="90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while (count &lt; 100) {</a:t>
            </a:r>
            <a:endParaRPr sz="1800" b="0" i="0" u="none">
              <a:solidFill>
                <a:schemeClr val="dk1"/>
              </a:solidFill>
              <a:latin typeface="Times New Roman"/>
              <a:ea typeface="Times New Roman"/>
              <a:cs typeface="Times New Roman"/>
              <a:sym typeface="Times New Roman"/>
            </a:endParaRPr>
          </a:p>
          <a:p>
            <a:pPr marL="0" marR="0" lvl="0" indent="0" algn="l" rtl="0">
              <a:lnSpc>
                <a:spcPct val="90000"/>
              </a:lnSpc>
              <a:spcBef>
                <a:spcPts val="90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  System.out.println("Welcome to Java!");</a:t>
            </a:r>
            <a:endParaRPr sz="1800" b="0" i="0" u="none">
              <a:solidFill>
                <a:schemeClr val="dk1"/>
              </a:solidFill>
              <a:latin typeface="Times New Roman"/>
              <a:ea typeface="Times New Roman"/>
              <a:cs typeface="Times New Roman"/>
              <a:sym typeface="Times New Roman"/>
            </a:endParaRPr>
          </a:p>
          <a:p>
            <a:pPr marL="0" marR="0" lvl="0" indent="0" algn="l" rtl="0">
              <a:lnSpc>
                <a:spcPct val="90000"/>
              </a:lnSpc>
              <a:spcBef>
                <a:spcPts val="90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  count++;</a:t>
            </a:r>
            <a:endParaRPr sz="1800" b="0" i="0" u="none">
              <a:solidFill>
                <a:schemeClr val="dk1"/>
              </a:solidFill>
              <a:latin typeface="Times New Roman"/>
              <a:ea typeface="Times New Roman"/>
              <a:cs typeface="Times New Roman"/>
              <a:sym typeface="Times New Roman"/>
            </a:endParaRPr>
          </a:p>
          <a:p>
            <a:pPr marL="0" marR="0" lvl="0" indent="0" algn="l" rtl="0">
              <a:lnSpc>
                <a:spcPct val="90000"/>
              </a:lnSpc>
              <a:spcBef>
                <a:spcPts val="90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a:t>
            </a:r>
            <a:endParaRPr/>
          </a:p>
        </p:txBody>
      </p:sp>
      <p:sp>
        <p:nvSpPr>
          <p:cNvPr id="216" name="Google Shape;216;p23"/>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217" name="Google Shape;217;p23"/>
          <p:cNvPicPr preferRelativeResize="0"/>
          <p:nvPr/>
        </p:nvPicPr>
        <p:blipFill rotWithShape="1">
          <a:blip r:embed="rId3">
            <a:alphaModFix/>
          </a:blip>
          <a:srcRect/>
          <a:stretch/>
        </p:blipFill>
        <p:spPr>
          <a:xfrm>
            <a:off x="922337" y="3084512"/>
            <a:ext cx="2879725" cy="3109912"/>
          </a:xfrm>
          <a:prstGeom prst="rect">
            <a:avLst/>
          </a:prstGeom>
          <a:noFill/>
          <a:ln>
            <a:noFill/>
          </a:ln>
        </p:spPr>
      </p:pic>
      <p:cxnSp>
        <p:nvCxnSpPr>
          <p:cNvPr id="218" name="Google Shape;218;p23"/>
          <p:cNvCxnSpPr/>
          <p:nvPr/>
        </p:nvCxnSpPr>
        <p:spPr>
          <a:xfrm>
            <a:off x="1981200" y="2514600"/>
            <a:ext cx="95250" cy="762000"/>
          </a:xfrm>
          <a:prstGeom prst="straightConnector1">
            <a:avLst/>
          </a:prstGeom>
          <a:noFill/>
          <a:ln w="12700" cap="flat" cmpd="sng">
            <a:solidFill>
              <a:srgbClr val="FF0000"/>
            </a:solidFill>
            <a:prstDash val="solid"/>
            <a:miter lim="800000"/>
            <a:headEnd type="none" w="med" len="med"/>
            <a:tailEnd type="stealth" w="sm" len="sm"/>
          </a:ln>
        </p:spPr>
      </p:cxnSp>
      <p:pic>
        <p:nvPicPr>
          <p:cNvPr id="219" name="Google Shape;219;p23"/>
          <p:cNvPicPr preferRelativeResize="0"/>
          <p:nvPr/>
        </p:nvPicPr>
        <p:blipFill rotWithShape="1">
          <a:blip r:embed="rId4">
            <a:alphaModFix/>
          </a:blip>
          <a:srcRect/>
          <a:stretch/>
        </p:blipFill>
        <p:spPr>
          <a:xfrm>
            <a:off x="4572000" y="3084512"/>
            <a:ext cx="4411662" cy="3328987"/>
          </a:xfrm>
          <a:prstGeom prst="rect">
            <a:avLst/>
          </a:prstGeom>
          <a:noFill/>
          <a:ln>
            <a:noFill/>
          </a:ln>
        </p:spPr>
      </p:pic>
      <p:cxnSp>
        <p:nvCxnSpPr>
          <p:cNvPr id="220" name="Google Shape;220;p23"/>
          <p:cNvCxnSpPr/>
          <p:nvPr/>
        </p:nvCxnSpPr>
        <p:spPr>
          <a:xfrm flipH="1">
            <a:off x="6108700" y="2514600"/>
            <a:ext cx="520700" cy="663575"/>
          </a:xfrm>
          <a:prstGeom prst="straightConnector1">
            <a:avLst/>
          </a:prstGeom>
          <a:noFill/>
          <a:ln w="12700" cap="flat" cmpd="sng">
            <a:solidFill>
              <a:srgbClr val="FF0000"/>
            </a:solidFill>
            <a:prstDash val="solid"/>
            <a:miter lim="800000"/>
            <a:headEnd type="none" w="med" len="med"/>
            <a:tailEnd type="stealth" w="sm" len="sm"/>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4"/>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6</a:t>
            </a:fld>
            <a:endParaRPr/>
          </a:p>
        </p:txBody>
      </p:sp>
      <p:sp>
        <p:nvSpPr>
          <p:cNvPr id="226" name="Google Shape;226;p24"/>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while Loop</a:t>
            </a:r>
            <a:endParaRPr/>
          </a:p>
        </p:txBody>
      </p:sp>
      <p:sp>
        <p:nvSpPr>
          <p:cNvPr id="227" name="Google Shape;227;p24"/>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28" name="Google Shape;228;p24"/>
          <p:cNvSpPr txBox="1"/>
          <p:nvPr/>
        </p:nvSpPr>
        <p:spPr>
          <a:xfrm>
            <a:off x="228600" y="1447800"/>
            <a:ext cx="5334000" cy="24923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count = 0;</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while (count &lt; 2) {</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count++;</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229" name="Google Shape;229;p24"/>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30" name="Google Shape;230;p24"/>
          <p:cNvSpPr txBox="1"/>
          <p:nvPr/>
        </p:nvSpPr>
        <p:spPr>
          <a:xfrm>
            <a:off x="304800" y="1470025"/>
            <a:ext cx="5105400" cy="3841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31" name="Google Shape;231;p24"/>
          <p:cNvSpPr/>
          <p:nvPr/>
        </p:nvSpPr>
        <p:spPr>
          <a:xfrm>
            <a:off x="5257800" y="1219200"/>
            <a:ext cx="3533775" cy="384175"/>
          </a:xfrm>
          <a:prstGeom prst="wedgeRoundRectCallout">
            <a:avLst>
              <a:gd name="adj1" fmla="val -42169"/>
              <a:gd name="adj2" fmla="val 88993"/>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Initialize count</a:t>
            </a:r>
            <a:endParaRPr/>
          </a:p>
        </p:txBody>
      </p:sp>
      <p:sp>
        <p:nvSpPr>
          <p:cNvPr id="232" name="Google Shape;232;p24"/>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7</a:t>
            </a:fld>
            <a:endParaRPr/>
          </a:p>
        </p:txBody>
      </p:sp>
      <p:sp>
        <p:nvSpPr>
          <p:cNvPr id="238" name="Google Shape;238;p25"/>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while Loop, cont.</a:t>
            </a:r>
            <a:endParaRPr/>
          </a:p>
        </p:txBody>
      </p:sp>
      <p:sp>
        <p:nvSpPr>
          <p:cNvPr id="239" name="Google Shape;239;p25"/>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40" name="Google Shape;240;p25"/>
          <p:cNvSpPr txBox="1"/>
          <p:nvPr/>
        </p:nvSpPr>
        <p:spPr>
          <a:xfrm>
            <a:off x="228600" y="1447800"/>
            <a:ext cx="5334000" cy="24923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count = 0;</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while (count &lt; 2) {</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count++;</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241" name="Google Shape;241;p25"/>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42" name="Google Shape;242;p25"/>
          <p:cNvSpPr/>
          <p:nvPr/>
        </p:nvSpPr>
        <p:spPr>
          <a:xfrm>
            <a:off x="5257800" y="1219200"/>
            <a:ext cx="3533775" cy="384175"/>
          </a:xfrm>
          <a:prstGeom prst="wedgeRoundRectCallout">
            <a:avLst>
              <a:gd name="adj1" fmla="val -42413"/>
              <a:gd name="adj2" fmla="val 191895"/>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(count &lt; 2) is true</a:t>
            </a:r>
            <a:endParaRPr/>
          </a:p>
        </p:txBody>
      </p:sp>
      <p:sp>
        <p:nvSpPr>
          <p:cNvPr id="243" name="Google Shape;243;p25"/>
          <p:cNvSpPr txBox="1"/>
          <p:nvPr/>
        </p:nvSpPr>
        <p:spPr>
          <a:xfrm>
            <a:off x="309562" y="2008187"/>
            <a:ext cx="5105400" cy="3841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44" name="Google Shape;244;p25"/>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6"/>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8</a:t>
            </a:fld>
            <a:endParaRPr/>
          </a:p>
        </p:txBody>
      </p:sp>
      <p:sp>
        <p:nvSpPr>
          <p:cNvPr id="250" name="Google Shape;250;p26"/>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while Loop, cont.</a:t>
            </a:r>
            <a:endParaRPr/>
          </a:p>
        </p:txBody>
      </p:sp>
      <p:sp>
        <p:nvSpPr>
          <p:cNvPr id="251" name="Google Shape;251;p26"/>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52" name="Google Shape;252;p26"/>
          <p:cNvSpPr txBox="1"/>
          <p:nvPr/>
        </p:nvSpPr>
        <p:spPr>
          <a:xfrm>
            <a:off x="228600" y="1447800"/>
            <a:ext cx="5334000" cy="24923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count = 0;</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while (count &lt; 2) {</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count++;</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253" name="Google Shape;253;p26"/>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54" name="Google Shape;254;p26"/>
          <p:cNvSpPr/>
          <p:nvPr/>
        </p:nvSpPr>
        <p:spPr>
          <a:xfrm>
            <a:off x="5257800" y="1219200"/>
            <a:ext cx="3533775" cy="384175"/>
          </a:xfrm>
          <a:prstGeom prst="wedgeRoundRectCallout">
            <a:avLst>
              <a:gd name="adj1" fmla="val -42413"/>
              <a:gd name="adj2" fmla="val 312693"/>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Print Welcome to Java</a:t>
            </a:r>
            <a:endParaRPr/>
          </a:p>
        </p:txBody>
      </p:sp>
      <p:sp>
        <p:nvSpPr>
          <p:cNvPr id="255" name="Google Shape;255;p26"/>
          <p:cNvSpPr txBox="1"/>
          <p:nvPr/>
        </p:nvSpPr>
        <p:spPr>
          <a:xfrm>
            <a:off x="309562" y="2506662"/>
            <a:ext cx="5105400" cy="3841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56" name="Google Shape;256;p26"/>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2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9</a:t>
            </a:fld>
            <a:endParaRPr/>
          </a:p>
        </p:txBody>
      </p:sp>
      <p:sp>
        <p:nvSpPr>
          <p:cNvPr id="262" name="Google Shape;262;p27"/>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Trace while Loop, cont.</a:t>
            </a:r>
            <a:endParaRPr/>
          </a:p>
        </p:txBody>
      </p:sp>
      <p:sp>
        <p:nvSpPr>
          <p:cNvPr id="263" name="Google Shape;263;p27"/>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64" name="Google Shape;264;p27"/>
          <p:cNvSpPr txBox="1"/>
          <p:nvPr/>
        </p:nvSpPr>
        <p:spPr>
          <a:xfrm>
            <a:off x="228600" y="1447800"/>
            <a:ext cx="5334000" cy="24923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int count = 0;</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while (count &lt; 2) {</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System.out.println("Welcome to Java!");</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  count++;</a:t>
            </a:r>
            <a:endParaRPr sz="2400" b="0" i="0" u="none">
              <a:solidFill>
                <a:srgbClr val="000000"/>
              </a:solidFill>
              <a:latin typeface="Times New Roman"/>
              <a:ea typeface="Times New Roman"/>
              <a:cs typeface="Times New Roman"/>
              <a:sym typeface="Times New Roman"/>
            </a:endParaRPr>
          </a:p>
          <a:p>
            <a:pPr marL="0" marR="0" lvl="0" indent="0" algn="l" rtl="0">
              <a:lnSpc>
                <a:spcPct val="90000"/>
              </a:lnSpc>
              <a:spcBef>
                <a:spcPts val="1200"/>
              </a:spcBef>
              <a:spcAft>
                <a:spcPts val="0"/>
              </a:spcAft>
              <a:buClr>
                <a:srgbClr val="000000"/>
              </a:buClr>
              <a:buSzPts val="2400"/>
              <a:buFont typeface="Times New Roman"/>
              <a:buNone/>
            </a:pPr>
            <a:r>
              <a:rPr lang="en-US" sz="2400" b="0" i="0" u="none">
                <a:solidFill>
                  <a:srgbClr val="000000"/>
                </a:solidFill>
                <a:latin typeface="Times New Roman"/>
                <a:ea typeface="Times New Roman"/>
                <a:cs typeface="Times New Roman"/>
                <a:sym typeface="Times New Roman"/>
              </a:rPr>
              <a:t>}</a:t>
            </a:r>
            <a:endParaRPr/>
          </a:p>
        </p:txBody>
      </p:sp>
      <p:sp>
        <p:nvSpPr>
          <p:cNvPr id="265" name="Google Shape;265;p27"/>
          <p:cNvSpPr txBox="1"/>
          <p:nvPr/>
        </p:nvSpPr>
        <p:spPr>
          <a:xfrm>
            <a:off x="1824037" y="21669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66" name="Google Shape;266;p27"/>
          <p:cNvSpPr/>
          <p:nvPr/>
        </p:nvSpPr>
        <p:spPr>
          <a:xfrm>
            <a:off x="5257800" y="1219200"/>
            <a:ext cx="3538537" cy="635000"/>
          </a:xfrm>
          <a:prstGeom prst="wedgeRoundRectCallout">
            <a:avLst>
              <a:gd name="adj1" fmla="val -43880"/>
              <a:gd name="adj2" fmla="val 222209"/>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Increase count by 1</a:t>
            </a:r>
            <a:endParaRPr/>
          </a:p>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count is 1 now</a:t>
            </a:r>
            <a:endParaRPr/>
          </a:p>
        </p:txBody>
      </p:sp>
      <p:sp>
        <p:nvSpPr>
          <p:cNvPr id="267" name="Google Shape;267;p27"/>
          <p:cNvSpPr txBox="1"/>
          <p:nvPr/>
        </p:nvSpPr>
        <p:spPr>
          <a:xfrm>
            <a:off x="309562" y="2968625"/>
            <a:ext cx="5105400" cy="3841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68" name="Google Shape;268;p27"/>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sld>
</file>

<file path=ppt/theme/theme1.xml><?xml version="1.0" encoding="utf-8"?>
<a:theme xmlns:a="http://schemas.openxmlformats.org/drawingml/2006/main" name="1_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1450</TotalTime>
  <Words>1713</Words>
  <Application>Microsoft Macintosh PowerPoint</Application>
  <PresentationFormat>On-screen Show (4:3)</PresentationFormat>
  <Paragraphs>317</Paragraphs>
  <Slides>38</Slides>
  <Notes>38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38</vt:i4>
      </vt:variant>
    </vt:vector>
  </HeadingPairs>
  <TitlesOfParts>
    <vt:vector size="44" baseType="lpstr">
      <vt:lpstr>Times New Roman</vt:lpstr>
      <vt:lpstr>Kaushan Script</vt:lpstr>
      <vt:lpstr>Arial</vt:lpstr>
      <vt:lpstr>Courier New</vt:lpstr>
      <vt:lpstr>1_International</vt:lpstr>
      <vt:lpstr>International</vt:lpstr>
      <vt:lpstr>Chapter 4: Loops and Iteration</vt:lpstr>
      <vt:lpstr>Motivations</vt:lpstr>
      <vt:lpstr>Opening Problem</vt:lpstr>
      <vt:lpstr>Introducing while Loops</vt:lpstr>
      <vt:lpstr>while Loop Flow Chart</vt:lpstr>
      <vt:lpstr>Trace while Loop</vt:lpstr>
      <vt:lpstr>Trace while Loop, cont.</vt:lpstr>
      <vt:lpstr>Trace while Loop, cont.</vt:lpstr>
      <vt:lpstr>Trace while Loop, cont.</vt:lpstr>
      <vt:lpstr>Trace while Loop, cont.</vt:lpstr>
      <vt:lpstr>Trace while Loop, cont.</vt:lpstr>
      <vt:lpstr>Trace while Loop, cont.</vt:lpstr>
      <vt:lpstr>Trace while Loop, cont.</vt:lpstr>
      <vt:lpstr>Trace while Loop</vt:lpstr>
      <vt:lpstr>Caution</vt:lpstr>
      <vt:lpstr>do-while Loop</vt:lpstr>
      <vt:lpstr>Your Turn!</vt:lpstr>
      <vt:lpstr>Lecture 2</vt:lpstr>
      <vt:lpstr>for Loops</vt:lpstr>
      <vt:lpstr>Trace for Loop</vt:lpstr>
      <vt:lpstr>Trace for Loop, cont.</vt:lpstr>
      <vt:lpstr>Trace for Loop, cont.</vt:lpstr>
      <vt:lpstr>Trace for Loop, cont.</vt:lpstr>
      <vt:lpstr>Trace for Loop, cont.</vt:lpstr>
      <vt:lpstr>Trace for Loop, cont.</vt:lpstr>
      <vt:lpstr>Trace for Loop, cont.</vt:lpstr>
      <vt:lpstr>Trace for Loop, cont.</vt:lpstr>
      <vt:lpstr>Trace for Loop, cont.</vt:lpstr>
      <vt:lpstr>Trace for Loop, cont.</vt:lpstr>
      <vt:lpstr>Note</vt:lpstr>
      <vt:lpstr>Note</vt:lpstr>
      <vt:lpstr>Your Turn! Loop forms </vt:lpstr>
      <vt:lpstr>Caution</vt:lpstr>
      <vt:lpstr>Caution, cont.</vt:lpstr>
      <vt:lpstr>Recommendations</vt:lpstr>
      <vt:lpstr>Your Turn! Nested Loops </vt:lpstr>
      <vt:lpstr>break</vt:lpstr>
      <vt:lpstr>continue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Loops and Iteration</dc:title>
  <cp:lastModifiedBy>Microsoft Office User</cp:lastModifiedBy>
  <cp:revision>10</cp:revision>
  <dcterms:modified xsi:type="dcterms:W3CDTF">2019-09-20T16:41:40Z</dcterms:modified>
</cp:coreProperties>
</file>