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1" r:id="rId4"/>
    <p:sldId id="267" r:id="rId5"/>
    <p:sldId id="268" r:id="rId6"/>
    <p:sldId id="269" r:id="rId7"/>
    <p:sldId id="270" r:id="rId8"/>
    <p:sldId id="272" r:id="rId9"/>
    <p:sldId id="257" r:id="rId10"/>
    <p:sldId id="276" r:id="rId11"/>
    <p:sldId id="274" r:id="rId12"/>
    <p:sldId id="277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2115C3"/>
    <a:srgbClr val="0D0D0D"/>
    <a:srgbClr val="7F7F7F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14CE-7941-45D2-86E2-13999E7B6F2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19C22-4FBA-45E7-9091-B58F5BFF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2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8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5C03-2234-426E-ADA6-7035F55EE0B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FE01-B639-4BA5-A05A-57404E85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3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ta-cs.wolpe2.natsci.colostate.edu/wp-content/uploads/sites/29/2018/07/slider-csbuilding.jpg">
            <a:extLst>
              <a:ext uri="{FF2B5EF4-FFF2-40B4-BE49-F238E27FC236}">
                <a16:creationId xmlns:a16="http://schemas.microsoft.com/office/drawing/2014/main" id="{E860D849-386F-41C6-92FE-0034D2BB9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231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C969-D42D-4751-B066-8D9A9346A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767171">
              <a:alpha val="50196"/>
            </a:srgb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16600" dirty="0">
                <a:ln w="38100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33EFC-9629-4B75-A41D-ED750B17C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3235" y="4538382"/>
            <a:ext cx="7617759" cy="779929"/>
          </a:xfrm>
          <a:solidFill>
            <a:srgbClr val="767171">
              <a:alpha val="50196"/>
            </a:srgbClr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>
              <a:spcBef>
                <a:spcPct val="0"/>
              </a:spcBef>
            </a:pPr>
            <a:r>
              <a:rPr lang="en-US" sz="16600" dirty="0">
                <a:ln w="19050">
                  <a:solidFill>
                    <a:srgbClr val="FFC000"/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I am glad you are here.</a:t>
            </a:r>
          </a:p>
        </p:txBody>
      </p:sp>
    </p:spTree>
    <p:extLst>
      <p:ext uri="{BB962C8B-B14F-4D97-AF65-F5344CB8AC3E}">
        <p14:creationId xmlns:p14="http://schemas.microsoft.com/office/powerpoint/2010/main" val="351110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caffolding">
            <a:extLst>
              <a:ext uri="{FF2B5EF4-FFF2-40B4-BE49-F238E27FC236}">
                <a16:creationId xmlns:a16="http://schemas.microsoft.com/office/drawing/2014/main" id="{F37F7460-1887-4AD5-86B1-78F36A8E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568"/>
            <a:ext cx="12192000" cy="69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8D5201-E4A4-4208-A2AE-2BC811D5409A}"/>
              </a:ext>
            </a:extLst>
          </p:cNvPr>
          <p:cNvSpPr/>
          <p:nvPr/>
        </p:nvSpPr>
        <p:spPr>
          <a:xfrm>
            <a:off x="0" y="-99568"/>
            <a:ext cx="12192000" cy="6957568"/>
          </a:xfrm>
          <a:prstGeom prst="rect">
            <a:avLst/>
          </a:prstGeom>
          <a:solidFill>
            <a:srgbClr val="30303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BE986-32E5-409D-8503-09993BE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Support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3C63-5A5B-42F6-A0C1-9665AA5FE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Disability Center</a:t>
            </a:r>
          </a:p>
          <a:p>
            <a:pPr lvl="1"/>
            <a:r>
              <a:rPr lang="en-US" dirty="0"/>
              <a:t>If you have a disability, please meet with them</a:t>
            </a:r>
          </a:p>
          <a:p>
            <a:pPr lvl="1"/>
            <a:r>
              <a:rPr lang="en-US" dirty="0"/>
              <a:t>They will give you a letter, I’d like a paper copy please</a:t>
            </a:r>
          </a:p>
          <a:p>
            <a:r>
              <a:rPr lang="en-US" dirty="0"/>
              <a:t>Student Case Management</a:t>
            </a:r>
          </a:p>
          <a:p>
            <a:pPr lvl="1"/>
            <a:r>
              <a:rPr lang="en-US" dirty="0"/>
              <a:t>For when you think nothing else can go wrong, then it does</a:t>
            </a:r>
          </a:p>
          <a:p>
            <a:pPr lvl="1"/>
            <a:r>
              <a:rPr lang="en-US" dirty="0"/>
              <a:t>For less severe instances, too</a:t>
            </a:r>
          </a:p>
          <a:p>
            <a:r>
              <a:rPr lang="en-US" dirty="0"/>
              <a:t>CSU Health Network</a:t>
            </a:r>
          </a:p>
          <a:p>
            <a:pPr lvl="1"/>
            <a:r>
              <a:rPr lang="en-US" dirty="0"/>
              <a:t>Feeling ill?  Go there instead of class!</a:t>
            </a:r>
          </a:p>
          <a:p>
            <a:pPr lvl="1"/>
            <a:r>
              <a:rPr lang="en-US" dirty="0"/>
              <a:t>Documentation required for excused absences</a:t>
            </a:r>
          </a:p>
        </p:txBody>
      </p:sp>
    </p:spTree>
    <p:extLst>
      <p:ext uri="{BB962C8B-B14F-4D97-AF65-F5344CB8AC3E}">
        <p14:creationId xmlns:p14="http://schemas.microsoft.com/office/powerpoint/2010/main" val="420961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C913A-6BA2-439E-A957-25B4BE96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724" y="0"/>
            <a:ext cx="131794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DFE12-8AB1-4D9E-B948-68BAAD44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 – I’m a support for you,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CA3F-2CAF-4ECA-9A99-D4CCCFA1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come to office hours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Bring a friend!</a:t>
            </a:r>
          </a:p>
          <a:p>
            <a:r>
              <a:rPr lang="en-US" dirty="0">
                <a:solidFill>
                  <a:schemeClr val="bg1"/>
                </a:solidFill>
              </a:rPr>
              <a:t>Office hours are great for anything you need for this course or as a student in general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Coffee Hour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Bring coffee (or your favorite hot beverage)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Chat about whatever or join the discussion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 course-specific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No exam review or homework help</a:t>
            </a:r>
          </a:p>
        </p:txBody>
      </p:sp>
    </p:spTree>
    <p:extLst>
      <p:ext uri="{BB962C8B-B14F-4D97-AF65-F5344CB8AC3E}">
        <p14:creationId xmlns:p14="http://schemas.microsoft.com/office/powerpoint/2010/main" val="153498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359472-93F9-4D7E-8431-DA06B139A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Tools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26D559-FD2E-42B9-A17D-0556AA4F5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ARE</a:t>
            </a:r>
            <a:r>
              <a:rPr lang="en-US" dirty="0"/>
              <a:t> we doing?</a:t>
            </a:r>
          </a:p>
        </p:txBody>
      </p:sp>
    </p:spTree>
    <p:extLst>
      <p:ext uri="{BB962C8B-B14F-4D97-AF65-F5344CB8AC3E}">
        <p14:creationId xmlns:p14="http://schemas.microsoft.com/office/powerpoint/2010/main" val="373991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a/ae/Metal_movable_type.jpg/1920px-Metal_movable_type.jpg">
            <a:extLst>
              <a:ext uri="{FF2B5EF4-FFF2-40B4-BE49-F238E27FC236}">
                <a16:creationId xmlns:a16="http://schemas.microsoft.com/office/drawing/2014/main" id="{FFCA8DCC-6252-4D98-8F94-B6BEC075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2" y="-1247783"/>
            <a:ext cx="12196202" cy="81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39A69-65A6-42F9-9463-05BEA939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/>
              <a:t>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F133-99FD-4255-A92D-DBFA0E1B6B5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  <a:alpha val="69804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ln w="12700">
                  <a:noFill/>
                </a:ln>
                <a:solidFill>
                  <a:schemeClr val="bg1"/>
                </a:solidFill>
              </a:rPr>
              <a:t>zyBooks</a:t>
            </a:r>
          </a:p>
          <a:p>
            <a:pPr lvl="1"/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</a:rPr>
              <a:t>We are using the online resource zyBooks this semester</a:t>
            </a:r>
          </a:p>
          <a:p>
            <a:pPr lvl="1"/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</a:rPr>
              <a:t>The bookstore will give you a code to subscribe</a:t>
            </a:r>
          </a:p>
          <a:p>
            <a:pPr lvl="2"/>
            <a:r>
              <a:rPr lang="en-US" sz="2800" dirty="0">
                <a:ln w="12700">
                  <a:noFill/>
                </a:ln>
                <a:solidFill>
                  <a:schemeClr val="bg1"/>
                </a:solidFill>
              </a:rPr>
              <a:t>Billed to your student account</a:t>
            </a:r>
          </a:p>
          <a:p>
            <a:pPr lvl="1"/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</a:rPr>
              <a:t>Please sign up for zyBooks</a:t>
            </a:r>
          </a:p>
          <a:p>
            <a:pPr lvl="2"/>
            <a:r>
              <a:rPr lang="en-US" sz="2800" dirty="0">
                <a:ln w="12700">
                  <a:noFill/>
                </a:ln>
                <a:solidFill>
                  <a:schemeClr val="bg1"/>
                </a:solidFill>
              </a:rPr>
              <a:t>But only get ONE ACCOUNT!  (VERY IMPORTANT, HENCE ALL THE CAPS)</a:t>
            </a:r>
          </a:p>
        </p:txBody>
      </p:sp>
    </p:spTree>
    <p:extLst>
      <p:ext uri="{BB962C8B-B14F-4D97-AF65-F5344CB8AC3E}">
        <p14:creationId xmlns:p14="http://schemas.microsoft.com/office/powerpoint/2010/main" val="175066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345388-E22E-4E69-B303-B4A9395503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1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AA27B-3D8F-44D5-A9F7-D96CF8D7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 Error Has Occurred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A49EA-1CEF-4591-BF54-5CAA350CFF53}"/>
              </a:ext>
            </a:extLst>
          </p:cNvPr>
          <p:cNvSpPr/>
          <p:nvPr/>
        </p:nvSpPr>
        <p:spPr>
          <a:xfrm>
            <a:off x="6642847" y="1825625"/>
            <a:ext cx="3536577" cy="4536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1080F-193B-497E-BE3C-8493FB7B1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Please remember to uphold </a:t>
            </a:r>
            <a:r>
              <a:rPr lang="en-US" dirty="0">
                <a:solidFill>
                  <a:srgbClr val="2115C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academic honesty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 all times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Collaborate with others only when permitted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(DO Interact with others, though, often)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Just be careful of the kind of help you provide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Exams and quizzes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Know what is allowed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is CS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 have very sophisticated software that can detect copied code between students with high accuracy</a:t>
            </a:r>
          </a:p>
        </p:txBody>
      </p:sp>
    </p:spTree>
    <p:extLst>
      <p:ext uri="{BB962C8B-B14F-4D97-AF65-F5344CB8AC3E}">
        <p14:creationId xmlns:p14="http://schemas.microsoft.com/office/powerpoint/2010/main" val="260912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5C71-B6FE-409A-A161-EDA5B2CA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8395B-B3FA-419B-B8DC-E5CC6C449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Benjamin Say, MS</a:t>
            </a:r>
          </a:p>
          <a:p>
            <a:pPr lvl="1"/>
            <a:r>
              <a:rPr lang="en-US" dirty="0"/>
              <a:t>Not a Dr.</a:t>
            </a:r>
          </a:p>
          <a:p>
            <a:pPr lvl="1"/>
            <a:r>
              <a:rPr lang="en-US" dirty="0"/>
              <a:t>“Ben” is fine</a:t>
            </a:r>
          </a:p>
          <a:p>
            <a:pPr lvl="1"/>
            <a:r>
              <a:rPr lang="en-US" dirty="0"/>
              <a:t>No Research</a:t>
            </a:r>
          </a:p>
          <a:p>
            <a:r>
              <a:rPr lang="en-US" dirty="0"/>
              <a:t>From SD</a:t>
            </a:r>
          </a:p>
          <a:p>
            <a:pPr lvl="1"/>
            <a:r>
              <a:rPr lang="en-US" dirty="0"/>
              <a:t>Not the city in CA</a:t>
            </a:r>
          </a:p>
          <a:p>
            <a:pPr lvl="2"/>
            <a:r>
              <a:rPr lang="en-US" dirty="0"/>
              <a:t>Not CA the country</a:t>
            </a:r>
          </a:p>
          <a:p>
            <a:r>
              <a:rPr lang="en-US" dirty="0"/>
              <a:t>Started programming in 2003</a:t>
            </a:r>
          </a:p>
          <a:p>
            <a:r>
              <a:rPr lang="en-US" dirty="0"/>
              <a:t>Worked in industry for 7 years</a:t>
            </a:r>
          </a:p>
          <a:p>
            <a:endParaRPr lang="en-US" dirty="0"/>
          </a:p>
          <a:p>
            <a:r>
              <a:rPr lang="en-US" dirty="0"/>
              <a:t>Passion for teaching</a:t>
            </a:r>
          </a:p>
          <a:p>
            <a:r>
              <a:rPr lang="en-US" dirty="0"/>
              <a:t>Coffee lover</a:t>
            </a:r>
          </a:p>
          <a:p>
            <a:r>
              <a:rPr lang="en-US" dirty="0"/>
              <a:t>Player of Board Games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lh3.googleusercontent.com/Gcxr-G_wAQqxE4mEx_a4JLGKHlmoRbPvtOeQyTdIdDoaQ7H0BSguqigEYFtO-zgDNNjnUBTzCfhl5sXXoRK2z5nZbudhrdggb8V5-nlL11_qPbgjrm_8TGtkKFjJqhDpEaPsni23M7dqXijR8vABkRh4zB2xCjoFzxhoDP1jEe1UF38rMzHsUFn-f56SOd3EHXRHksnQYSlkjfWBovsve1g5woDxLNUyqZ2ZkpR3bzBsqlQ7TyfCbahyaCZ6nT0cySzU0JwJzUd8LshW1JJCB5lOvHG1c9nDWrecBj1Ljfu3NWWG7AY4vborxRV2tJEzwXkP5PUnsGqrdYae4efoufBpURsymv9HoPQQF27OoIj_uIoGg5vpZx9jFK2pc6_FCNzfG-4zjgo6XSIMzfjHeYVW3uJYsVxxlaihbQQ0cY64liNWrtKmUX0PIipnEV5j-Q4e6NxArXqFNB9Epk1-MA5E9K8jXy7xQ8FSSpf9jq4EakkCq0cim80pAxUqMI4A6ItVREeUJUjCcfUQoy_9fXWoRhXqT1RzVN-kJUZYy20elwX0W7mS6xaTeVUGy6hCnAZP6WNd7I-O4WKO1hTPIhvevtODkSBtozI491cXaUk-tBBDol76ur4wyLmmLPZqbcKuQJxPlojOBUemMxRVgm3j9pwvIUUZpwSm4TgEeHM73d3su0OakJTrNvjGHxYeVFwBLzak9PY0Yx3emg0=w937-h1249-no">
            <a:extLst>
              <a:ext uri="{FF2B5EF4-FFF2-40B4-BE49-F238E27FC236}">
                <a16:creationId xmlns:a16="http://schemas.microsoft.com/office/drawing/2014/main" id="{77E7223F-E354-47A5-B730-101151E82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r="20631" b="31206"/>
          <a:stretch/>
        </p:blipFill>
        <p:spPr bwMode="auto">
          <a:xfrm>
            <a:off x="5266380" y="600256"/>
            <a:ext cx="3322449" cy="45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enjamin Say">
            <a:extLst>
              <a:ext uri="{FF2B5EF4-FFF2-40B4-BE49-F238E27FC236}">
                <a16:creationId xmlns:a16="http://schemas.microsoft.com/office/drawing/2014/main" id="{2A2922D0-25CD-4D6A-B689-848E79E5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75" y="3714523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9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B459-C393-4FF4-9539-6065BE72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A67FD-1C1E-411A-B174-19A1470F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don’t know (yet!)</a:t>
            </a:r>
          </a:p>
          <a:p>
            <a:r>
              <a:rPr lang="en-US" dirty="0"/>
              <a:t>I want to!</a:t>
            </a:r>
          </a:p>
          <a:p>
            <a:r>
              <a:rPr lang="en-US" dirty="0"/>
              <a:t>Please…</a:t>
            </a:r>
          </a:p>
          <a:p>
            <a:pPr lvl="1"/>
            <a:r>
              <a:rPr lang="en-US" dirty="0"/>
              <a:t>Tell me your name when you talk to me</a:t>
            </a:r>
          </a:p>
          <a:p>
            <a:pPr lvl="1"/>
            <a:r>
              <a:rPr lang="en-US" dirty="0"/>
              <a:t>Introduce yourself!</a:t>
            </a:r>
          </a:p>
          <a:p>
            <a:pPr lvl="1"/>
            <a:r>
              <a:rPr lang="en-US" dirty="0"/>
              <a:t>Come to office hours (bring a friend!)</a:t>
            </a:r>
          </a:p>
          <a:p>
            <a:pPr lvl="1"/>
            <a:endParaRPr lang="en-US" dirty="0"/>
          </a:p>
          <a:p>
            <a:r>
              <a:rPr lang="en-US" dirty="0"/>
              <a:t>Things I do know…</a:t>
            </a:r>
          </a:p>
          <a:p>
            <a:pPr lvl="1"/>
            <a:r>
              <a:rPr lang="en-US" dirty="0"/>
              <a:t>You are a scholar of a fine university</a:t>
            </a:r>
          </a:p>
          <a:p>
            <a:pPr lvl="1"/>
            <a:r>
              <a:rPr lang="en-US" dirty="0"/>
              <a:t>I am glad you are here</a:t>
            </a:r>
          </a:p>
        </p:txBody>
      </p:sp>
      <p:pic>
        <p:nvPicPr>
          <p:cNvPr id="3076" name="Picture 4" descr="Image result for mirror">
            <a:extLst>
              <a:ext uri="{FF2B5EF4-FFF2-40B4-BE49-F238E27FC236}">
                <a16:creationId xmlns:a16="http://schemas.microsoft.com/office/drawing/2014/main" id="{7D4C09C1-7FF1-4AD5-841A-5A2B6412A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9525" b="2043"/>
          <a:stretch/>
        </p:blipFill>
        <p:spPr bwMode="auto">
          <a:xfrm>
            <a:off x="8865326" y="318060"/>
            <a:ext cx="2627875" cy="59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7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31EE27-ACD2-421E-B70C-4B141040C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succeed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BD7CCD-B378-4E64-A426-E894BB3DF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Unlike the strategy with flying, you probably can’t </a:t>
            </a:r>
          </a:p>
          <a:p>
            <a:r>
              <a:rPr lang="en-US" dirty="0"/>
              <a:t>throw yourself at failure and miss.</a:t>
            </a:r>
          </a:p>
        </p:txBody>
      </p:sp>
    </p:spTree>
    <p:extLst>
      <p:ext uri="{BB962C8B-B14F-4D97-AF65-F5344CB8AC3E}">
        <p14:creationId xmlns:p14="http://schemas.microsoft.com/office/powerpoint/2010/main" val="416295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E908-EDD3-47C7-A19C-EA3A30D6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35" y="37184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Keys to Success in a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45C53-49E4-4687-B4C1-8D0D4141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12" y="1892860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Attend every lecture</a:t>
            </a:r>
          </a:p>
          <a:p>
            <a:r>
              <a:rPr lang="en-US" sz="5400" dirty="0"/>
              <a:t>Attend every lab</a:t>
            </a:r>
          </a:p>
          <a:p>
            <a:r>
              <a:rPr lang="en-US" sz="5400" dirty="0"/>
              <a:t>Do everything on time</a:t>
            </a:r>
          </a:p>
        </p:txBody>
      </p:sp>
    </p:spTree>
    <p:extLst>
      <p:ext uri="{BB962C8B-B14F-4D97-AF65-F5344CB8AC3E}">
        <p14:creationId xmlns:p14="http://schemas.microsoft.com/office/powerpoint/2010/main" val="268550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E908-EDD3-47C7-A19C-EA3A30D6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35" y="37184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Keys to Success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45C53-49E4-4687-B4C1-8D0D4141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12" y="1892860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Join two student organizations</a:t>
            </a:r>
          </a:p>
          <a:p>
            <a:pPr lvl="1"/>
            <a:r>
              <a:rPr lang="en-US" sz="5000" dirty="0"/>
              <a:t>One related to your major</a:t>
            </a:r>
          </a:p>
          <a:p>
            <a:pPr lvl="1"/>
            <a:r>
              <a:rPr lang="en-US" sz="5000" dirty="0"/>
              <a:t>One that relaxes, reenergizes, or reduces stress (AKA fun)</a:t>
            </a:r>
          </a:p>
        </p:txBody>
      </p:sp>
    </p:spTree>
    <p:extLst>
      <p:ext uri="{BB962C8B-B14F-4D97-AF65-F5344CB8AC3E}">
        <p14:creationId xmlns:p14="http://schemas.microsoft.com/office/powerpoint/2010/main" val="242182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AFAD1-D42F-49D9-AD88-8AB8FEDAC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B57662-317B-4633-B66C-CFAFCECFB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all need it sometimes.</a:t>
            </a:r>
          </a:p>
          <a:p>
            <a:r>
              <a:rPr lang="en-US" dirty="0"/>
              <a:t>Please ask for it when you need it.</a:t>
            </a:r>
          </a:p>
        </p:txBody>
      </p:sp>
    </p:spTree>
    <p:extLst>
      <p:ext uri="{BB962C8B-B14F-4D97-AF65-F5344CB8AC3E}">
        <p14:creationId xmlns:p14="http://schemas.microsoft.com/office/powerpoint/2010/main" val="166452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f google was a guy">
            <a:extLst>
              <a:ext uri="{FF2B5EF4-FFF2-40B4-BE49-F238E27FC236}">
                <a16:creationId xmlns:a16="http://schemas.microsoft.com/office/drawing/2014/main" id="{C5858E3C-A16A-434A-864A-F0860136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52420-A264-412D-8AEA-8CEA8CEE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6" y="33150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Ask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D0F4-BA34-4212-A63F-3FAFF0D0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228" y="211978"/>
            <a:ext cx="5423647" cy="4351338"/>
          </a:xfrm>
        </p:spPr>
        <p:txBody>
          <a:bodyPr/>
          <a:lstStyle/>
          <a:p>
            <a:r>
              <a:rPr lang="en-US" dirty="0"/>
              <a:t>Google can be useful</a:t>
            </a:r>
          </a:p>
          <a:p>
            <a:r>
              <a:rPr lang="en-US" dirty="0"/>
              <a:t>CSB120</a:t>
            </a:r>
          </a:p>
          <a:p>
            <a:pPr lvl="1"/>
            <a:r>
              <a:rPr lang="en-US" dirty="0"/>
              <a:t>For 100-level, Helpdesk</a:t>
            </a:r>
          </a:p>
          <a:p>
            <a:pPr lvl="1"/>
            <a:r>
              <a:rPr lang="en-US" dirty="0"/>
              <a:t>For 200+, TA Office Hours</a:t>
            </a:r>
          </a:p>
        </p:txBody>
      </p:sp>
    </p:spTree>
    <p:extLst>
      <p:ext uri="{BB962C8B-B14F-4D97-AF65-F5344CB8AC3E}">
        <p14:creationId xmlns:p14="http://schemas.microsoft.com/office/powerpoint/2010/main" val="266547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D9D72-2A25-45D1-90A2-078FE2EF8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5" b="-13095"/>
          <a:stretch/>
        </p:blipFill>
        <p:spPr>
          <a:xfrm>
            <a:off x="0" y="0"/>
            <a:ext cx="12192000" cy="789114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E476582-B56C-44FA-A161-50B64555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3" y="-34084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Piazza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B7B0F-1CF6-4204-BC89-1F85A9623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589" y="86591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 Italy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 Piazza is a square where people would gather to mingle and talk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 Fort Collins, CO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Bulletin board to post questions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Link through Canvas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Answers are collaborative by classmates and instructors/TAs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8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4696</TotalTime>
  <Words>493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Welcome</vt:lpstr>
      <vt:lpstr>Who am I?</vt:lpstr>
      <vt:lpstr>Who are you?</vt:lpstr>
      <vt:lpstr>How to succeed</vt:lpstr>
      <vt:lpstr>Keys to Success in a Course</vt:lpstr>
      <vt:lpstr>Keys to Success in general</vt:lpstr>
      <vt:lpstr>Support</vt:lpstr>
      <vt:lpstr>Ask for help</vt:lpstr>
      <vt:lpstr>Piazza</vt:lpstr>
      <vt:lpstr>Campus Support System</vt:lpstr>
      <vt:lpstr>ME – I’m a support for you, too!</vt:lpstr>
      <vt:lpstr>Course Tools</vt:lpstr>
      <vt:lpstr>Textbook</vt:lpstr>
      <vt:lpstr>An Error Has Occurred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Say,Benjamin</dc:creator>
  <cp:lastModifiedBy>Say,Benjamin</cp:lastModifiedBy>
  <cp:revision>5</cp:revision>
  <dcterms:created xsi:type="dcterms:W3CDTF">2019-01-17T17:36:01Z</dcterms:created>
  <dcterms:modified xsi:type="dcterms:W3CDTF">2020-01-22T15:12:01Z</dcterms:modified>
</cp:coreProperties>
</file>