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7441A-95B5-40FC-8E52-CBAB60AA67E3}" v="34" dt="2020-01-29T16:23:57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3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82F7441A-95B5-40FC-8E52-CBAB60AA67E3}"/>
    <pc:docChg chg="addSld modSld">
      <pc:chgData name="Say,Benjamin" userId="12accc6f-d5d5-4773-a929-5f4f5530135e" providerId="ADAL" clId="{82F7441A-95B5-40FC-8E52-CBAB60AA67E3}" dt="2020-01-29T16:29:35.837" v="999" actId="20577"/>
      <pc:docMkLst>
        <pc:docMk/>
      </pc:docMkLst>
      <pc:sldChg chg="modSp">
        <pc:chgData name="Say,Benjamin" userId="12accc6f-d5d5-4773-a929-5f4f5530135e" providerId="ADAL" clId="{82F7441A-95B5-40FC-8E52-CBAB60AA67E3}" dt="2020-01-29T15:58:52.418" v="131" actId="20577"/>
        <pc:sldMkLst>
          <pc:docMk/>
          <pc:sldMk cId="0" sldId="257"/>
        </pc:sldMkLst>
        <pc:spChg chg="mod">
          <ac:chgData name="Say,Benjamin" userId="12accc6f-d5d5-4773-a929-5f4f5530135e" providerId="ADAL" clId="{82F7441A-95B5-40FC-8E52-CBAB60AA67E3}" dt="2020-01-29T15:58:44.359" v="114" actId="20577"/>
          <ac:spMkLst>
            <pc:docMk/>
            <pc:sldMk cId="0" sldId="257"/>
            <ac:spMk id="150" creationId="{00000000-0000-0000-0000-000000000000}"/>
          </ac:spMkLst>
        </pc:spChg>
        <pc:spChg chg="mod">
          <ac:chgData name="Say,Benjamin" userId="12accc6f-d5d5-4773-a929-5f4f5530135e" providerId="ADAL" clId="{82F7441A-95B5-40FC-8E52-CBAB60AA67E3}" dt="2020-01-29T15:58:52.418" v="131" actId="20577"/>
          <ac:spMkLst>
            <pc:docMk/>
            <pc:sldMk cId="0" sldId="257"/>
            <ac:spMk id="151" creationId="{00000000-0000-0000-0000-000000000000}"/>
          </ac:spMkLst>
        </pc:spChg>
      </pc:sldChg>
      <pc:sldChg chg="modSp">
        <pc:chgData name="Say,Benjamin" userId="12accc6f-d5d5-4773-a929-5f4f5530135e" providerId="ADAL" clId="{82F7441A-95B5-40FC-8E52-CBAB60AA67E3}" dt="2020-01-29T16:10:52.246" v="340" actId="20577"/>
        <pc:sldMkLst>
          <pc:docMk/>
          <pc:sldMk cId="0" sldId="260"/>
        </pc:sldMkLst>
        <pc:spChg chg="mod">
          <ac:chgData name="Say,Benjamin" userId="12accc6f-d5d5-4773-a929-5f4f5530135e" providerId="ADAL" clId="{82F7441A-95B5-40FC-8E52-CBAB60AA67E3}" dt="2020-01-29T16:10:52.246" v="340" actId="20577"/>
          <ac:spMkLst>
            <pc:docMk/>
            <pc:sldMk cId="0" sldId="260"/>
            <ac:spMk id="176" creationId="{00000000-0000-0000-0000-000000000000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11:22.510" v="366" actId="1076"/>
        <pc:sldMkLst>
          <pc:docMk/>
          <pc:sldMk cId="1805634434" sldId="261"/>
        </pc:sldMkLst>
        <pc:spChg chg="del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2" creationId="{5CFAD5E0-C006-4F62-8ED2-C72A4DE85186}"/>
          </ac:spMkLst>
        </pc:spChg>
        <pc:spChg chg="del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3" creationId="{92845810-920F-4703-AC96-EC1F17250147}"/>
          </ac:spMkLst>
        </pc:spChg>
        <pc:spChg chg="add mod">
          <ac:chgData name="Say,Benjamin" userId="12accc6f-d5d5-4773-a929-5f4f5530135e" providerId="ADAL" clId="{82F7441A-95B5-40FC-8E52-CBAB60AA67E3}" dt="2020-01-29T16:11:13.114" v="364" actId="20577"/>
          <ac:spMkLst>
            <pc:docMk/>
            <pc:sldMk cId="1805634434" sldId="261"/>
            <ac:spMk id="4" creationId="{B3FF0A67-27C0-40E5-9E43-988838AB97CA}"/>
          </ac:spMkLst>
        </pc:spChg>
        <pc:spChg chg="add mod">
          <ac:chgData name="Say,Benjamin" userId="12accc6f-d5d5-4773-a929-5f4f5530135e" providerId="ADAL" clId="{82F7441A-95B5-40FC-8E52-CBAB60AA67E3}" dt="2020-01-29T16:11:04.676" v="342"/>
          <ac:spMkLst>
            <pc:docMk/>
            <pc:sldMk cId="1805634434" sldId="261"/>
            <ac:spMk id="5" creationId="{DB7C9902-0065-44D2-B116-F695F4F9BF93}"/>
          </ac:spMkLst>
        </pc:spChg>
        <pc:picChg chg="add mod">
          <ac:chgData name="Say,Benjamin" userId="12accc6f-d5d5-4773-a929-5f4f5530135e" providerId="ADAL" clId="{82F7441A-95B5-40FC-8E52-CBAB60AA67E3}" dt="2020-01-29T16:11:22.510" v="366" actId="1076"/>
          <ac:picMkLst>
            <pc:docMk/>
            <pc:sldMk cId="1805634434" sldId="261"/>
            <ac:picMk id="6" creationId="{31D0107A-569B-4663-BCE7-7878D5F13170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12:54.435" v="509" actId="403"/>
        <pc:sldMkLst>
          <pc:docMk/>
          <pc:sldMk cId="2085002046" sldId="262"/>
        </pc:sldMkLst>
        <pc:spChg chg="del">
          <ac:chgData name="Say,Benjamin" userId="12accc6f-d5d5-4773-a929-5f4f5530135e" providerId="ADAL" clId="{82F7441A-95B5-40FC-8E52-CBAB60AA67E3}" dt="2020-01-29T16:11:42.787" v="368"/>
          <ac:spMkLst>
            <pc:docMk/>
            <pc:sldMk cId="2085002046" sldId="262"/>
            <ac:spMk id="2" creationId="{7EB6813E-9E6D-4AC5-8F28-3C596FCAEC15}"/>
          </ac:spMkLst>
        </pc:spChg>
        <pc:spChg chg="del">
          <ac:chgData name="Say,Benjamin" userId="12accc6f-d5d5-4773-a929-5f4f5530135e" providerId="ADAL" clId="{82F7441A-95B5-40FC-8E52-CBAB60AA67E3}" dt="2020-01-29T16:11:42.787" v="368"/>
          <ac:spMkLst>
            <pc:docMk/>
            <pc:sldMk cId="2085002046" sldId="262"/>
            <ac:spMk id="3" creationId="{4D8CB9D8-F3A1-4B40-9C31-09B141995C9C}"/>
          </ac:spMkLst>
        </pc:spChg>
        <pc:spChg chg="add mod">
          <ac:chgData name="Say,Benjamin" userId="12accc6f-d5d5-4773-a929-5f4f5530135e" providerId="ADAL" clId="{82F7441A-95B5-40FC-8E52-CBAB60AA67E3}" dt="2020-01-29T16:11:51.332" v="387" actId="20577"/>
          <ac:spMkLst>
            <pc:docMk/>
            <pc:sldMk cId="2085002046" sldId="262"/>
            <ac:spMk id="4" creationId="{DB3A0981-9B20-4740-9288-0FC23D5716B5}"/>
          </ac:spMkLst>
        </pc:spChg>
        <pc:spChg chg="add mod">
          <ac:chgData name="Say,Benjamin" userId="12accc6f-d5d5-4773-a929-5f4f5530135e" providerId="ADAL" clId="{82F7441A-95B5-40FC-8E52-CBAB60AA67E3}" dt="2020-01-29T16:12:54.435" v="509" actId="403"/>
          <ac:spMkLst>
            <pc:docMk/>
            <pc:sldMk cId="2085002046" sldId="262"/>
            <ac:spMk id="5" creationId="{CFF7F2FA-722D-4318-AA00-B54FB0482688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16:58.799" v="660" actId="20577"/>
        <pc:sldMkLst>
          <pc:docMk/>
          <pc:sldMk cId="1073187042" sldId="263"/>
        </pc:sldMkLst>
        <pc:spChg chg="del">
          <ac:chgData name="Say,Benjamin" userId="12accc6f-d5d5-4773-a929-5f4f5530135e" providerId="ADAL" clId="{82F7441A-95B5-40FC-8E52-CBAB60AA67E3}" dt="2020-01-29T16:15:17.103" v="511"/>
          <ac:spMkLst>
            <pc:docMk/>
            <pc:sldMk cId="1073187042" sldId="263"/>
            <ac:spMk id="2" creationId="{0DDD6E22-0685-4066-8793-642DB6AF1BEC}"/>
          </ac:spMkLst>
        </pc:spChg>
        <pc:spChg chg="del">
          <ac:chgData name="Say,Benjamin" userId="12accc6f-d5d5-4773-a929-5f4f5530135e" providerId="ADAL" clId="{82F7441A-95B5-40FC-8E52-CBAB60AA67E3}" dt="2020-01-29T16:15:17.103" v="511"/>
          <ac:spMkLst>
            <pc:docMk/>
            <pc:sldMk cId="1073187042" sldId="263"/>
            <ac:spMk id="3" creationId="{EC2C7A83-57DF-4E74-86EE-23C636FCA1A7}"/>
          </ac:spMkLst>
        </pc:spChg>
        <pc:spChg chg="add mod">
          <ac:chgData name="Say,Benjamin" userId="12accc6f-d5d5-4773-a929-5f4f5530135e" providerId="ADAL" clId="{82F7441A-95B5-40FC-8E52-CBAB60AA67E3}" dt="2020-01-29T16:15:21.220" v="520" actId="20577"/>
          <ac:spMkLst>
            <pc:docMk/>
            <pc:sldMk cId="1073187042" sldId="263"/>
            <ac:spMk id="4" creationId="{DCAFFD1A-3C85-46D1-AAC9-8D04D4843E9C}"/>
          </ac:spMkLst>
        </pc:spChg>
        <pc:spChg chg="add mod">
          <ac:chgData name="Say,Benjamin" userId="12accc6f-d5d5-4773-a929-5f4f5530135e" providerId="ADAL" clId="{82F7441A-95B5-40FC-8E52-CBAB60AA67E3}" dt="2020-01-29T16:16:58.799" v="660" actId="20577"/>
          <ac:spMkLst>
            <pc:docMk/>
            <pc:sldMk cId="1073187042" sldId="263"/>
            <ac:spMk id="5" creationId="{710A5175-2A72-45A1-9871-17EA03BCB3EA}"/>
          </ac:spMkLst>
        </pc:spChg>
        <pc:picChg chg="add del mod">
          <ac:chgData name="Say,Benjamin" userId="12accc6f-d5d5-4773-a929-5f4f5530135e" providerId="ADAL" clId="{82F7441A-95B5-40FC-8E52-CBAB60AA67E3}" dt="2020-01-29T16:16:28.627" v="594"/>
          <ac:picMkLst>
            <pc:docMk/>
            <pc:sldMk cId="1073187042" sldId="263"/>
            <ac:picMk id="1026" creationId="{90369D16-5B16-487A-BB48-B1A99485179E}"/>
          </ac:picMkLst>
        </pc:picChg>
        <pc:picChg chg="add mod">
          <ac:chgData name="Say,Benjamin" userId="12accc6f-d5d5-4773-a929-5f4f5530135e" providerId="ADAL" clId="{82F7441A-95B5-40FC-8E52-CBAB60AA67E3}" dt="2020-01-29T16:16:47.094" v="601" actId="1076"/>
          <ac:picMkLst>
            <pc:docMk/>
            <pc:sldMk cId="1073187042" sldId="263"/>
            <ac:picMk id="1028" creationId="{0E9D2548-88A7-4881-990C-8E3FFAEF41E5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29:35.837" v="999" actId="20577"/>
        <pc:sldMkLst>
          <pc:docMk/>
          <pc:sldMk cId="3473270970" sldId="264"/>
        </pc:sldMkLst>
        <pc:spChg chg="del">
          <ac:chgData name="Say,Benjamin" userId="12accc6f-d5d5-4773-a929-5f4f5530135e" providerId="ADAL" clId="{82F7441A-95B5-40FC-8E52-CBAB60AA67E3}" dt="2020-01-29T16:17:15.986" v="662"/>
          <ac:spMkLst>
            <pc:docMk/>
            <pc:sldMk cId="3473270970" sldId="264"/>
            <ac:spMk id="2" creationId="{8017A46C-0644-4B4E-9EC6-DCA111E3C449}"/>
          </ac:spMkLst>
        </pc:spChg>
        <pc:spChg chg="del">
          <ac:chgData name="Say,Benjamin" userId="12accc6f-d5d5-4773-a929-5f4f5530135e" providerId="ADAL" clId="{82F7441A-95B5-40FC-8E52-CBAB60AA67E3}" dt="2020-01-29T16:17:15.986" v="662"/>
          <ac:spMkLst>
            <pc:docMk/>
            <pc:sldMk cId="3473270970" sldId="264"/>
            <ac:spMk id="3" creationId="{01C3369F-7EE1-4C86-80D8-42CC2D041EFA}"/>
          </ac:spMkLst>
        </pc:spChg>
        <pc:spChg chg="add mod">
          <ac:chgData name="Say,Benjamin" userId="12accc6f-d5d5-4773-a929-5f4f5530135e" providerId="ADAL" clId="{82F7441A-95B5-40FC-8E52-CBAB60AA67E3}" dt="2020-01-29T16:17:38.259" v="703" actId="404"/>
          <ac:spMkLst>
            <pc:docMk/>
            <pc:sldMk cId="3473270970" sldId="264"/>
            <ac:spMk id="4" creationId="{FFDF998C-0B29-4DC1-8254-430073A27348}"/>
          </ac:spMkLst>
        </pc:spChg>
        <pc:spChg chg="add mod">
          <ac:chgData name="Say,Benjamin" userId="12accc6f-d5d5-4773-a929-5f4f5530135e" providerId="ADAL" clId="{82F7441A-95B5-40FC-8E52-CBAB60AA67E3}" dt="2020-01-29T16:29:35.837" v="999" actId="20577"/>
          <ac:spMkLst>
            <pc:docMk/>
            <pc:sldMk cId="3473270970" sldId="264"/>
            <ac:spMk id="5" creationId="{C9952A8B-8346-45E4-B585-E483930DA164}"/>
          </ac:spMkLst>
        </pc:spChg>
        <pc:picChg chg="add del">
          <ac:chgData name="Say,Benjamin" userId="12accc6f-d5d5-4773-a929-5f4f5530135e" providerId="ADAL" clId="{82F7441A-95B5-40FC-8E52-CBAB60AA67E3}" dt="2020-01-29T16:19:20.160" v="852" actId="478"/>
          <ac:picMkLst>
            <pc:docMk/>
            <pc:sldMk cId="3473270970" sldId="264"/>
            <ac:picMk id="2050" creationId="{097CEBB8-C066-448A-9889-E81921034E6E}"/>
          </ac:picMkLst>
        </pc:picChg>
        <pc:picChg chg="add del">
          <ac:chgData name="Say,Benjamin" userId="12accc6f-d5d5-4773-a929-5f4f5530135e" providerId="ADAL" clId="{82F7441A-95B5-40FC-8E52-CBAB60AA67E3}" dt="2020-01-29T16:19:30.686" v="854" actId="478"/>
          <ac:picMkLst>
            <pc:docMk/>
            <pc:sldMk cId="3473270970" sldId="264"/>
            <ac:picMk id="2052" creationId="{B8E83A85-36A5-4BA3-B1FA-12FF9074E194}"/>
          </ac:picMkLst>
        </pc:picChg>
        <pc:picChg chg="add del">
          <ac:chgData name="Say,Benjamin" userId="12accc6f-d5d5-4773-a929-5f4f5530135e" providerId="ADAL" clId="{82F7441A-95B5-40FC-8E52-CBAB60AA67E3}" dt="2020-01-29T16:19:44.366" v="856" actId="478"/>
          <ac:picMkLst>
            <pc:docMk/>
            <pc:sldMk cId="3473270970" sldId="264"/>
            <ac:picMk id="2054" creationId="{25EBB1A0-B57A-4193-B4C5-96934DC4B538}"/>
          </ac:picMkLst>
        </pc:picChg>
        <pc:picChg chg="add del">
          <ac:chgData name="Say,Benjamin" userId="12accc6f-d5d5-4773-a929-5f4f5530135e" providerId="ADAL" clId="{82F7441A-95B5-40FC-8E52-CBAB60AA67E3}" dt="2020-01-29T16:20:32.781" v="858" actId="478"/>
          <ac:picMkLst>
            <pc:docMk/>
            <pc:sldMk cId="3473270970" sldId="264"/>
            <ac:picMk id="2056" creationId="{06A9B176-BDF1-4668-BB47-B913C6EE65FE}"/>
          </ac:picMkLst>
        </pc:picChg>
      </pc:sldChg>
      <pc:sldChg chg="addSp delSp modSp add">
        <pc:chgData name="Say,Benjamin" userId="12accc6f-d5d5-4773-a929-5f4f5530135e" providerId="ADAL" clId="{82F7441A-95B5-40FC-8E52-CBAB60AA67E3}" dt="2020-01-29T16:23:16.407" v="956" actId="403"/>
        <pc:sldMkLst>
          <pc:docMk/>
          <pc:sldMk cId="1036340570" sldId="265"/>
        </pc:sldMkLst>
        <pc:spChg chg="del">
          <ac:chgData name="Say,Benjamin" userId="12accc6f-d5d5-4773-a929-5f4f5530135e" providerId="ADAL" clId="{82F7441A-95B5-40FC-8E52-CBAB60AA67E3}" dt="2020-01-29T16:22:45.498" v="863"/>
          <ac:spMkLst>
            <pc:docMk/>
            <pc:sldMk cId="1036340570" sldId="265"/>
            <ac:spMk id="2" creationId="{F0EE8E04-8EDF-4B06-996F-4474F91310F2}"/>
          </ac:spMkLst>
        </pc:spChg>
        <pc:spChg chg="del">
          <ac:chgData name="Say,Benjamin" userId="12accc6f-d5d5-4773-a929-5f4f5530135e" providerId="ADAL" clId="{82F7441A-95B5-40FC-8E52-CBAB60AA67E3}" dt="2020-01-29T16:22:45.498" v="863"/>
          <ac:spMkLst>
            <pc:docMk/>
            <pc:sldMk cId="1036340570" sldId="265"/>
            <ac:spMk id="3" creationId="{65156627-8156-4E44-8B19-CFAF4110F9AB}"/>
          </ac:spMkLst>
        </pc:spChg>
        <pc:spChg chg="add mod">
          <ac:chgData name="Say,Benjamin" userId="12accc6f-d5d5-4773-a929-5f4f5530135e" providerId="ADAL" clId="{82F7441A-95B5-40FC-8E52-CBAB60AA67E3}" dt="2020-01-29T16:22:53.735" v="892" actId="20577"/>
          <ac:spMkLst>
            <pc:docMk/>
            <pc:sldMk cId="1036340570" sldId="265"/>
            <ac:spMk id="4" creationId="{E5B00093-4AAE-473B-856F-2F83105BEC74}"/>
          </ac:spMkLst>
        </pc:spChg>
        <pc:spChg chg="add mod">
          <ac:chgData name="Say,Benjamin" userId="12accc6f-d5d5-4773-a929-5f4f5530135e" providerId="ADAL" clId="{82F7441A-95B5-40FC-8E52-CBAB60AA67E3}" dt="2020-01-29T16:23:16.407" v="956" actId="403"/>
          <ac:spMkLst>
            <pc:docMk/>
            <pc:sldMk cId="1036340570" sldId="265"/>
            <ac:spMk id="5" creationId="{E3CBD878-4531-4D32-9D01-7F826BD5F7B5}"/>
          </ac:spMkLst>
        </pc:spChg>
      </pc:sldChg>
      <pc:sldChg chg="addSp delSp modSp add">
        <pc:chgData name="Say,Benjamin" userId="12accc6f-d5d5-4773-a929-5f4f5530135e" providerId="ADAL" clId="{82F7441A-95B5-40FC-8E52-CBAB60AA67E3}" dt="2020-01-29T16:23:59.466" v="990" actId="1076"/>
        <pc:sldMkLst>
          <pc:docMk/>
          <pc:sldMk cId="28782030" sldId="266"/>
        </pc:sldMkLst>
        <pc:spChg chg="del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2" creationId="{C0B7142E-BDFC-4540-BD0A-1358C76FCCC5}"/>
          </ac:spMkLst>
        </pc:spChg>
        <pc:spChg chg="del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3" creationId="{A623B3C1-302A-46F6-9EDA-4EEC85267A1D}"/>
          </ac:spMkLst>
        </pc:spChg>
        <pc:spChg chg="add mod">
          <ac:chgData name="Say,Benjamin" userId="12accc6f-d5d5-4773-a929-5f4f5530135e" providerId="ADAL" clId="{82F7441A-95B5-40FC-8E52-CBAB60AA67E3}" dt="2020-01-29T16:23:53.463" v="988" actId="20577"/>
          <ac:spMkLst>
            <pc:docMk/>
            <pc:sldMk cId="28782030" sldId="266"/>
            <ac:spMk id="4" creationId="{886C48F0-D087-4093-A780-3CB6D5983C7B}"/>
          </ac:spMkLst>
        </pc:spChg>
        <pc:spChg chg="add mod">
          <ac:chgData name="Say,Benjamin" userId="12accc6f-d5d5-4773-a929-5f4f5530135e" providerId="ADAL" clId="{82F7441A-95B5-40FC-8E52-CBAB60AA67E3}" dt="2020-01-29T16:23:46.833" v="958"/>
          <ac:spMkLst>
            <pc:docMk/>
            <pc:sldMk cId="28782030" sldId="266"/>
            <ac:spMk id="5" creationId="{D7933312-90A7-45E2-92AA-CB830B2D0F93}"/>
          </ac:spMkLst>
        </pc:spChg>
        <pc:picChg chg="add mod">
          <ac:chgData name="Say,Benjamin" userId="12accc6f-d5d5-4773-a929-5f4f5530135e" providerId="ADAL" clId="{82F7441A-95B5-40FC-8E52-CBAB60AA67E3}" dt="2020-01-29T16:23:59.466" v="990" actId="1076"/>
          <ac:picMkLst>
            <pc:docMk/>
            <pc:sldMk cId="28782030" sldId="266"/>
            <ac:picMk id="6" creationId="{1B6CACCB-E616-46BD-9F8E-F2153C8D43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a5ec8bc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a5ec8bc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5ec8bc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5ec8bc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5ec8bcd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5ec8bcd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CSU">
  <p:cSld name="Title Green Dots CSU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courses/JavaAndDS/JavaStyl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Operations and Expressions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B00093-4AAE-473B-856F-2F83105B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Math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BD878-4531-4D32-9D01-7F826BD5F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How do we learn about Math operators in Java?</a:t>
            </a:r>
          </a:p>
          <a:p>
            <a:r>
              <a:rPr lang="en-US" sz="2400" dirty="0" err="1"/>
              <a:t>Javadocs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63405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C48F0-D087-4093-A780-3CB6D598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Assignment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33312-90A7-45E2-92AA-CB830B2D0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375;p41">
            <a:extLst>
              <a:ext uri="{FF2B5EF4-FFF2-40B4-BE49-F238E27FC236}">
                <a16:creationId xmlns:a16="http://schemas.microsoft.com/office/drawing/2014/main" id="{1B6CACCB-E616-46BD-9F8E-F2153C8D43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238" y="1319697"/>
            <a:ext cx="8420100" cy="309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20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35111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39600" y="4183176"/>
            <a:ext cx="8312700" cy="796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Name variables according to established conventions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Transform Mathematical Expressions into Computer Code</a:t>
            </a:r>
            <a:endParaRPr dirty="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--Check zyBooks!</a:t>
            </a: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Final Variables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646403"/>
            <a:ext cx="8312700" cy="20160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Recall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x = 10;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double pi = 3.14159;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BUT…. pi doesn’t change… What can we do?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9144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final double PI = 3.14159;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58" name="Google Shape;158;p29"/>
          <p:cNvSpPr txBox="1"/>
          <p:nvPr/>
        </p:nvSpPr>
        <p:spPr>
          <a:xfrm>
            <a:off x="229625" y="4121700"/>
            <a:ext cx="3387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final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means you can’t change it once set!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9" name="Google Shape;159;p29"/>
          <p:cNvCxnSpPr/>
          <p:nvPr/>
        </p:nvCxnSpPr>
        <p:spPr>
          <a:xfrm rot="10800000" flipH="1">
            <a:off x="1021800" y="3513250"/>
            <a:ext cx="1033200" cy="68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9"/>
          <p:cNvSpPr txBox="1"/>
          <p:nvPr/>
        </p:nvSpPr>
        <p:spPr>
          <a:xfrm>
            <a:off x="4592400" y="2858775"/>
            <a:ext cx="36051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your ‘datatype’ (int, double, etc)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1" name="Google Shape;161;p29"/>
          <p:cNvCxnSpPr>
            <a:stCxn id="160" idx="1"/>
          </p:cNvCxnSpPr>
          <p:nvPr/>
        </p:nvCxnSpPr>
        <p:spPr>
          <a:xfrm flipH="1">
            <a:off x="2824200" y="3019575"/>
            <a:ext cx="1768200" cy="2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9"/>
          <p:cNvSpPr txBox="1"/>
          <p:nvPr/>
        </p:nvSpPr>
        <p:spPr>
          <a:xfrm>
            <a:off x="4156150" y="3972425"/>
            <a:ext cx="36051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Tradition - we like to capitalize constant variables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3" name="Google Shape;163;p29"/>
          <p:cNvCxnSpPr>
            <a:stCxn id="162" idx="1"/>
          </p:cNvCxnSpPr>
          <p:nvPr/>
        </p:nvCxnSpPr>
        <p:spPr>
          <a:xfrm rot="10800000">
            <a:off x="3272050" y="3501725"/>
            <a:ext cx="884100" cy="6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Conventions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15650" y="1646401"/>
            <a:ext cx="8312700" cy="27648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Capitalize </a:t>
            </a:r>
            <a:r>
              <a:rPr lang="en" b="1"/>
              <a:t> final</a:t>
            </a:r>
            <a:r>
              <a:rPr lang="en"/>
              <a:t> (constant) variables -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PI, TOTAL_HEROES, SPEED_OF_LIGHT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Capitalize first letter of class names - and follow </a:t>
            </a:r>
            <a:r>
              <a:rPr lang="en" b="1"/>
              <a:t>UppercamelCase</a:t>
            </a:r>
            <a:r>
              <a:rPr lang="en"/>
              <a:t>  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MyClass, Main, Circle, Hero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/>
              <a:t>Follow </a:t>
            </a:r>
            <a:r>
              <a:rPr lang="en" b="1"/>
              <a:t>lowerCamelCase</a:t>
            </a:r>
            <a:r>
              <a:rPr lang="en"/>
              <a:t> for variables and methods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More examples: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numberOfHeroes = 6;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final long SPEED_OF_LIGHT = 299792458;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double myCoolMethod() {} </a:t>
            </a:r>
            <a:r>
              <a:rPr lang="en"/>
              <a:t>// we will learn about methods later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class BlackTie {}  </a:t>
            </a:r>
            <a:r>
              <a:rPr lang="en"/>
              <a:t>// we will learn about classes in more detail later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4743800" y="4284525"/>
            <a:ext cx="4333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Further Reading: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https://www.cs.cornell.edu/courses/JavaAndDS/JavaStyle.html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Operations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Java uses Operators to perform operations on variables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These operators work much like the math operators you know, with some interesting differences.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FF0A67-27C0-40E5-9E43-988838AB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C9902-0065-44D2-B116-F695F4F9B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oogle Shape;278;p29">
            <a:extLst>
              <a:ext uri="{FF2B5EF4-FFF2-40B4-BE49-F238E27FC236}">
                <a16:creationId xmlns:a16="http://schemas.microsoft.com/office/drawing/2014/main" id="{31D0107A-569B-4663-BCE7-7878D5F131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38" y="1023170"/>
            <a:ext cx="8443912" cy="3741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6344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3A0981-9B20-4740-9288-0FC23D57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7F2FA-722D-4318-AA00-B54FB0482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Java uses the same order of operations that we are used to for mathematical operators</a:t>
            </a:r>
          </a:p>
          <a:p>
            <a:pPr lvl="1"/>
            <a:r>
              <a:rPr lang="en-US" sz="1800" dirty="0"/>
              <a:t>(  )</a:t>
            </a:r>
          </a:p>
          <a:p>
            <a:pPr lvl="1"/>
            <a:r>
              <a:rPr lang="en-US" sz="1800" dirty="0"/>
              <a:t>*   /</a:t>
            </a:r>
          </a:p>
          <a:p>
            <a:pPr lvl="1"/>
            <a:r>
              <a:rPr lang="en-US" sz="1800" dirty="0"/>
              <a:t>+    -</a:t>
            </a:r>
          </a:p>
        </p:txBody>
      </p:sp>
    </p:spTree>
    <p:extLst>
      <p:ext uri="{BB962C8B-B14F-4D97-AF65-F5344CB8AC3E}">
        <p14:creationId xmlns:p14="http://schemas.microsoft.com/office/powerpoint/2010/main" val="20850020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F998C-0B29-4DC1-8254-430073A2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Not all math operations have an operator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52A8B-8346-45E4-B585-E483930DA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How do we do exponents and square root?</a:t>
            </a:r>
          </a:p>
          <a:p>
            <a:r>
              <a:rPr lang="en-US" sz="2800" dirty="0"/>
              <a:t>2</a:t>
            </a:r>
            <a:r>
              <a:rPr lang="en-US" sz="2800" baseline="30000" dirty="0"/>
              <a:t>3</a:t>
            </a:r>
            <a:r>
              <a:rPr lang="en-US" sz="2800" dirty="0"/>
              <a:t> is written as </a:t>
            </a:r>
            <a:r>
              <a:rPr lang="en-US" sz="2800" dirty="0" err="1"/>
              <a:t>Math.pow</a:t>
            </a:r>
            <a:r>
              <a:rPr lang="en-US" sz="2800" dirty="0"/>
              <a:t>(2,3)</a:t>
            </a:r>
          </a:p>
          <a:p>
            <a:r>
              <a:rPr lang="en-US" sz="2800" dirty="0"/>
              <a:t>√4 is written as </a:t>
            </a:r>
            <a:r>
              <a:rPr lang="en-US" sz="2800" dirty="0" err="1"/>
              <a:t>Math.sqrt</a:t>
            </a:r>
            <a:r>
              <a:rPr lang="en-US" sz="2800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4732709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adratic formula">
            <a:extLst>
              <a:ext uri="{FF2B5EF4-FFF2-40B4-BE49-F238E27FC236}">
                <a16:creationId xmlns:a16="http://schemas.microsoft.com/office/drawing/2014/main" id="{0E9D2548-88A7-4881-990C-8E3FFAEF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92" y="1646393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AFFD1A-3C85-46D1-AAC9-8D04D484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A5175-2A72-45A1-9871-17EA03BCB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 Java statement for the quadratic formula:</a:t>
            </a:r>
          </a:p>
          <a:p>
            <a:r>
              <a:rPr lang="en-US" dirty="0"/>
              <a:t>What issues did you have?</a:t>
            </a:r>
          </a:p>
          <a:p>
            <a:r>
              <a:rPr lang="en-US" dirty="0"/>
              <a:t>Share your answer with your table</a:t>
            </a:r>
          </a:p>
        </p:txBody>
      </p:sp>
    </p:spTree>
    <p:extLst>
      <p:ext uri="{BB962C8B-B14F-4D97-AF65-F5344CB8AC3E}">
        <p14:creationId xmlns:p14="http://schemas.microsoft.com/office/powerpoint/2010/main" val="10731870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(16:9)</PresentationFormat>
  <Paragraphs>54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Consolas</vt:lpstr>
      <vt:lpstr>Proxima Nova</vt:lpstr>
      <vt:lpstr>Source Sans Pro</vt:lpstr>
      <vt:lpstr>Office Theme</vt:lpstr>
      <vt:lpstr>PowerPoint Presentation</vt:lpstr>
      <vt:lpstr>Announcements</vt:lpstr>
      <vt:lpstr>Introducing Final Variables</vt:lpstr>
      <vt:lpstr>Naming Conventions</vt:lpstr>
      <vt:lpstr>Operations</vt:lpstr>
      <vt:lpstr>Mathematical Operators</vt:lpstr>
      <vt:lpstr>Order of Operations</vt:lpstr>
      <vt:lpstr>Not all math operations have an operator</vt:lpstr>
      <vt:lpstr>Your Turn</vt:lpstr>
      <vt:lpstr>Learning about Math Operators</vt:lpstr>
      <vt:lpstr>Augmented Assignment Operators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2020-01-29T16:34:39Z</dcterms:modified>
</cp:coreProperties>
</file>