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B07CA-BA34-4A65-85AE-39878A37C9F9}" v="22" dt="2020-02-03T15:52:27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2" autoAdjust="0"/>
  </p:normalViewPr>
  <p:slideViewPr>
    <p:cSldViewPr snapToGrid="0">
      <p:cViewPr varScale="1">
        <p:scale>
          <a:sx n="104" d="100"/>
          <a:sy n="104" d="100"/>
        </p:scale>
        <p:origin x="120" y="15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E7CB07CA-BA34-4A65-85AE-39878A37C9F9}"/>
    <pc:docChg chg="undo custSel addSld delSld modSld sldOrd">
      <pc:chgData name="Say,Benjamin" userId="12accc6f-d5d5-4773-a929-5f4f5530135e" providerId="ADAL" clId="{E7CB07CA-BA34-4A65-85AE-39878A37C9F9}" dt="2020-02-03T15:52:45.456" v="1428" actId="20577"/>
      <pc:docMkLst>
        <pc:docMk/>
      </pc:docMkLst>
      <pc:sldChg chg="modSp">
        <pc:chgData name="Say,Benjamin" userId="12accc6f-d5d5-4773-a929-5f4f5530135e" providerId="ADAL" clId="{E7CB07CA-BA34-4A65-85AE-39878A37C9F9}" dt="2020-01-30T21:19:40.688" v="264" actId="20577"/>
        <pc:sldMkLst>
          <pc:docMk/>
          <pc:sldMk cId="0" sldId="257"/>
        </pc:sldMkLst>
        <pc:spChg chg="mod">
          <ac:chgData name="Say,Benjamin" userId="12accc6f-d5d5-4773-a929-5f4f5530135e" providerId="ADAL" clId="{E7CB07CA-BA34-4A65-85AE-39878A37C9F9}" dt="2020-01-30T21:19:40.688" v="264" actId="20577"/>
          <ac:spMkLst>
            <pc:docMk/>
            <pc:sldMk cId="0" sldId="257"/>
            <ac:spMk id="150" creationId="{00000000-0000-0000-0000-000000000000}"/>
          </ac:spMkLst>
        </pc:spChg>
      </pc:sldChg>
      <pc:sldChg chg="delSp modSp delAnim">
        <pc:chgData name="Say,Benjamin" userId="12accc6f-d5d5-4773-a929-5f4f5530135e" providerId="ADAL" clId="{E7CB07CA-BA34-4A65-85AE-39878A37C9F9}" dt="2020-01-30T21:23:09.323" v="499" actId="20577"/>
        <pc:sldMkLst>
          <pc:docMk/>
          <pc:sldMk cId="0" sldId="258"/>
        </pc:sldMkLst>
        <pc:spChg chg="mod">
          <ac:chgData name="Say,Benjamin" userId="12accc6f-d5d5-4773-a929-5f4f5530135e" providerId="ADAL" clId="{E7CB07CA-BA34-4A65-85AE-39878A37C9F9}" dt="2020-01-30T21:20:05.157" v="296" actId="20577"/>
          <ac:spMkLst>
            <pc:docMk/>
            <pc:sldMk cId="0" sldId="258"/>
            <ac:spMk id="156" creationId="{00000000-0000-0000-0000-000000000000}"/>
          </ac:spMkLst>
        </pc:spChg>
        <pc:spChg chg="mod">
          <ac:chgData name="Say,Benjamin" userId="12accc6f-d5d5-4773-a929-5f4f5530135e" providerId="ADAL" clId="{E7CB07CA-BA34-4A65-85AE-39878A37C9F9}" dt="2020-01-30T21:23:09.323" v="499" actId="20577"/>
          <ac:spMkLst>
            <pc:docMk/>
            <pc:sldMk cId="0" sldId="258"/>
            <ac:spMk id="157" creationId="{00000000-0000-0000-0000-000000000000}"/>
          </ac:spMkLst>
        </pc:spChg>
        <pc:spChg chg="del">
          <ac:chgData name="Say,Benjamin" userId="12accc6f-d5d5-4773-a929-5f4f5530135e" providerId="ADAL" clId="{E7CB07CA-BA34-4A65-85AE-39878A37C9F9}" dt="2020-01-30T21:20:24.270" v="308" actId="478"/>
          <ac:spMkLst>
            <pc:docMk/>
            <pc:sldMk cId="0" sldId="258"/>
            <ac:spMk id="158" creationId="{00000000-0000-0000-0000-000000000000}"/>
          </ac:spMkLst>
        </pc:spChg>
        <pc:spChg chg="del">
          <ac:chgData name="Say,Benjamin" userId="12accc6f-d5d5-4773-a929-5f4f5530135e" providerId="ADAL" clId="{E7CB07CA-BA34-4A65-85AE-39878A37C9F9}" dt="2020-01-30T21:20:24.270" v="308" actId="478"/>
          <ac:spMkLst>
            <pc:docMk/>
            <pc:sldMk cId="0" sldId="258"/>
            <ac:spMk id="160" creationId="{00000000-0000-0000-0000-000000000000}"/>
          </ac:spMkLst>
        </pc:spChg>
        <pc:spChg chg="del">
          <ac:chgData name="Say,Benjamin" userId="12accc6f-d5d5-4773-a929-5f4f5530135e" providerId="ADAL" clId="{E7CB07CA-BA34-4A65-85AE-39878A37C9F9}" dt="2020-01-30T21:20:24.270" v="308" actId="478"/>
          <ac:spMkLst>
            <pc:docMk/>
            <pc:sldMk cId="0" sldId="258"/>
            <ac:spMk id="162" creationId="{00000000-0000-0000-0000-000000000000}"/>
          </ac:spMkLst>
        </pc:spChg>
        <pc:cxnChg chg="del">
          <ac:chgData name="Say,Benjamin" userId="12accc6f-d5d5-4773-a929-5f4f5530135e" providerId="ADAL" clId="{E7CB07CA-BA34-4A65-85AE-39878A37C9F9}" dt="2020-01-30T21:20:24.270" v="308" actId="478"/>
          <ac:cxnSpMkLst>
            <pc:docMk/>
            <pc:sldMk cId="0" sldId="258"/>
            <ac:cxnSpMk id="159" creationId="{00000000-0000-0000-0000-000000000000}"/>
          </ac:cxnSpMkLst>
        </pc:cxnChg>
        <pc:cxnChg chg="del mod">
          <ac:chgData name="Say,Benjamin" userId="12accc6f-d5d5-4773-a929-5f4f5530135e" providerId="ADAL" clId="{E7CB07CA-BA34-4A65-85AE-39878A37C9F9}" dt="2020-01-30T21:20:24.270" v="308" actId="478"/>
          <ac:cxnSpMkLst>
            <pc:docMk/>
            <pc:sldMk cId="0" sldId="258"/>
            <ac:cxnSpMk id="161" creationId="{00000000-0000-0000-0000-000000000000}"/>
          </ac:cxnSpMkLst>
        </pc:cxnChg>
        <pc:cxnChg chg="del mod">
          <ac:chgData name="Say,Benjamin" userId="12accc6f-d5d5-4773-a929-5f4f5530135e" providerId="ADAL" clId="{E7CB07CA-BA34-4A65-85AE-39878A37C9F9}" dt="2020-01-30T21:20:24.270" v="308" actId="478"/>
          <ac:cxnSpMkLst>
            <pc:docMk/>
            <pc:sldMk cId="0" sldId="258"/>
            <ac:cxnSpMk id="163" creationId="{00000000-0000-0000-0000-000000000000}"/>
          </ac:cxnSpMkLst>
        </pc:cxnChg>
      </pc:sldChg>
      <pc:sldChg chg="modSp ord modNotesTx">
        <pc:chgData name="Say,Benjamin" userId="12accc6f-d5d5-4773-a929-5f4f5530135e" providerId="ADAL" clId="{E7CB07CA-BA34-4A65-85AE-39878A37C9F9}" dt="2020-01-30T21:27:10.674" v="906" actId="20577"/>
        <pc:sldMkLst>
          <pc:docMk/>
          <pc:sldMk cId="0" sldId="259"/>
        </pc:sldMkLst>
        <pc:spChg chg="mod">
          <ac:chgData name="Say,Benjamin" userId="12accc6f-d5d5-4773-a929-5f4f5530135e" providerId="ADAL" clId="{E7CB07CA-BA34-4A65-85AE-39878A37C9F9}" dt="2020-01-30T21:25:54.058" v="727" actId="20577"/>
          <ac:spMkLst>
            <pc:docMk/>
            <pc:sldMk cId="0" sldId="259"/>
            <ac:spMk id="168" creationId="{00000000-0000-0000-0000-000000000000}"/>
          </ac:spMkLst>
        </pc:spChg>
        <pc:spChg chg="mod">
          <ac:chgData name="Say,Benjamin" userId="12accc6f-d5d5-4773-a929-5f4f5530135e" providerId="ADAL" clId="{E7CB07CA-BA34-4A65-85AE-39878A37C9F9}" dt="2020-01-30T21:26:41.321" v="813" actId="403"/>
          <ac:spMkLst>
            <pc:docMk/>
            <pc:sldMk cId="0" sldId="259"/>
            <ac:spMk id="169" creationId="{00000000-0000-0000-0000-000000000000}"/>
          </ac:spMkLst>
        </pc:spChg>
      </pc:sldChg>
      <pc:sldChg chg="del">
        <pc:chgData name="Say,Benjamin" userId="12accc6f-d5d5-4773-a929-5f4f5530135e" providerId="ADAL" clId="{E7CB07CA-BA34-4A65-85AE-39878A37C9F9}" dt="2020-01-30T21:33:18.844" v="1090" actId="47"/>
        <pc:sldMkLst>
          <pc:docMk/>
          <pc:sldMk cId="0" sldId="260"/>
        </pc:sldMkLst>
      </pc:sldChg>
      <pc:sldChg chg="del">
        <pc:chgData name="Say,Benjamin" userId="12accc6f-d5d5-4773-a929-5f4f5530135e" providerId="ADAL" clId="{E7CB07CA-BA34-4A65-85AE-39878A37C9F9}" dt="2020-01-30T21:33:18.844" v="1090" actId="47"/>
        <pc:sldMkLst>
          <pc:docMk/>
          <pc:sldMk cId="1805634434" sldId="261"/>
        </pc:sldMkLst>
      </pc:sldChg>
      <pc:sldChg chg="del">
        <pc:chgData name="Say,Benjamin" userId="12accc6f-d5d5-4773-a929-5f4f5530135e" providerId="ADAL" clId="{E7CB07CA-BA34-4A65-85AE-39878A37C9F9}" dt="2020-01-30T21:33:18.844" v="1090" actId="47"/>
        <pc:sldMkLst>
          <pc:docMk/>
          <pc:sldMk cId="2085002046" sldId="262"/>
        </pc:sldMkLst>
      </pc:sldChg>
      <pc:sldChg chg="del">
        <pc:chgData name="Say,Benjamin" userId="12accc6f-d5d5-4773-a929-5f4f5530135e" providerId="ADAL" clId="{E7CB07CA-BA34-4A65-85AE-39878A37C9F9}" dt="2020-01-30T21:33:18.844" v="1090" actId="47"/>
        <pc:sldMkLst>
          <pc:docMk/>
          <pc:sldMk cId="1073187042" sldId="263"/>
        </pc:sldMkLst>
      </pc:sldChg>
      <pc:sldChg chg="del">
        <pc:chgData name="Say,Benjamin" userId="12accc6f-d5d5-4773-a929-5f4f5530135e" providerId="ADAL" clId="{E7CB07CA-BA34-4A65-85AE-39878A37C9F9}" dt="2020-01-30T21:33:18.844" v="1090" actId="47"/>
        <pc:sldMkLst>
          <pc:docMk/>
          <pc:sldMk cId="3473270970" sldId="264"/>
        </pc:sldMkLst>
      </pc:sldChg>
      <pc:sldChg chg="del">
        <pc:chgData name="Say,Benjamin" userId="12accc6f-d5d5-4773-a929-5f4f5530135e" providerId="ADAL" clId="{E7CB07CA-BA34-4A65-85AE-39878A37C9F9}" dt="2020-01-30T21:33:18.844" v="1090" actId="47"/>
        <pc:sldMkLst>
          <pc:docMk/>
          <pc:sldMk cId="1036340570" sldId="265"/>
        </pc:sldMkLst>
      </pc:sldChg>
      <pc:sldChg chg="del">
        <pc:chgData name="Say,Benjamin" userId="12accc6f-d5d5-4773-a929-5f4f5530135e" providerId="ADAL" clId="{E7CB07CA-BA34-4A65-85AE-39878A37C9F9}" dt="2020-01-30T21:33:18.844" v="1090" actId="47"/>
        <pc:sldMkLst>
          <pc:docMk/>
          <pc:sldMk cId="28782030" sldId="266"/>
        </pc:sldMkLst>
      </pc:sldChg>
      <pc:sldChg chg="modSp add">
        <pc:chgData name="Say,Benjamin" userId="12accc6f-d5d5-4773-a929-5f4f5530135e" providerId="ADAL" clId="{E7CB07CA-BA34-4A65-85AE-39878A37C9F9}" dt="2020-01-30T21:25:11.398" v="667" actId="403"/>
        <pc:sldMkLst>
          <pc:docMk/>
          <pc:sldMk cId="0" sldId="267"/>
        </pc:sldMkLst>
        <pc:spChg chg="mod">
          <ac:chgData name="Say,Benjamin" userId="12accc6f-d5d5-4773-a929-5f4f5530135e" providerId="ADAL" clId="{E7CB07CA-BA34-4A65-85AE-39878A37C9F9}" dt="2020-01-30T21:24:25.534" v="536" actId="20577"/>
          <ac:spMkLst>
            <pc:docMk/>
            <pc:sldMk cId="0" sldId="267"/>
            <ac:spMk id="156" creationId="{00000000-0000-0000-0000-000000000000}"/>
          </ac:spMkLst>
        </pc:spChg>
        <pc:spChg chg="mod">
          <ac:chgData name="Say,Benjamin" userId="12accc6f-d5d5-4773-a929-5f4f5530135e" providerId="ADAL" clId="{E7CB07CA-BA34-4A65-85AE-39878A37C9F9}" dt="2020-01-30T21:25:11.398" v="667" actId="403"/>
          <ac:spMkLst>
            <pc:docMk/>
            <pc:sldMk cId="0" sldId="267"/>
            <ac:spMk id="157" creationId="{00000000-0000-0000-0000-000000000000}"/>
          </ac:spMkLst>
        </pc:spChg>
      </pc:sldChg>
      <pc:sldChg chg="add del">
        <pc:chgData name="Say,Benjamin" userId="12accc6f-d5d5-4773-a929-5f4f5530135e" providerId="ADAL" clId="{E7CB07CA-BA34-4A65-85AE-39878A37C9F9}" dt="2020-01-30T21:33:18.844" v="1090" actId="47"/>
        <pc:sldMkLst>
          <pc:docMk/>
          <pc:sldMk cId="2291368595" sldId="268"/>
        </pc:sldMkLst>
      </pc:sldChg>
      <pc:sldChg chg="addSp delSp modSp add">
        <pc:chgData name="Say,Benjamin" userId="12accc6f-d5d5-4773-a929-5f4f5530135e" providerId="ADAL" clId="{E7CB07CA-BA34-4A65-85AE-39878A37C9F9}" dt="2020-01-30T21:31:47.628" v="926" actId="403"/>
        <pc:sldMkLst>
          <pc:docMk/>
          <pc:sldMk cId="87981026" sldId="269"/>
        </pc:sldMkLst>
        <pc:spChg chg="del">
          <ac:chgData name="Say,Benjamin" userId="12accc6f-d5d5-4773-a929-5f4f5530135e" providerId="ADAL" clId="{E7CB07CA-BA34-4A65-85AE-39878A37C9F9}" dt="2020-01-30T21:31:19.422" v="908"/>
          <ac:spMkLst>
            <pc:docMk/>
            <pc:sldMk cId="87981026" sldId="269"/>
            <ac:spMk id="2" creationId="{453527A3-4605-43BE-AF27-14EDFAA6BD11}"/>
          </ac:spMkLst>
        </pc:spChg>
        <pc:spChg chg="del">
          <ac:chgData name="Say,Benjamin" userId="12accc6f-d5d5-4773-a929-5f4f5530135e" providerId="ADAL" clId="{E7CB07CA-BA34-4A65-85AE-39878A37C9F9}" dt="2020-01-30T21:31:19.422" v="908"/>
          <ac:spMkLst>
            <pc:docMk/>
            <pc:sldMk cId="87981026" sldId="269"/>
            <ac:spMk id="3" creationId="{1A8E7AA3-C100-44BD-9326-9F2DD83EAD7E}"/>
          </ac:spMkLst>
        </pc:spChg>
        <pc:spChg chg="add mod">
          <ac:chgData name="Say,Benjamin" userId="12accc6f-d5d5-4773-a929-5f4f5530135e" providerId="ADAL" clId="{E7CB07CA-BA34-4A65-85AE-39878A37C9F9}" dt="2020-01-30T21:31:28.434" v="920" actId="20577"/>
          <ac:spMkLst>
            <pc:docMk/>
            <pc:sldMk cId="87981026" sldId="269"/>
            <ac:spMk id="4" creationId="{DB34869E-71A7-43B2-B9BD-3CA1F71FC74F}"/>
          </ac:spMkLst>
        </pc:spChg>
        <pc:spChg chg="add mod">
          <ac:chgData name="Say,Benjamin" userId="12accc6f-d5d5-4773-a929-5f4f5530135e" providerId="ADAL" clId="{E7CB07CA-BA34-4A65-85AE-39878A37C9F9}" dt="2020-01-30T21:31:47.628" v="926" actId="403"/>
          <ac:spMkLst>
            <pc:docMk/>
            <pc:sldMk cId="87981026" sldId="269"/>
            <ac:spMk id="5" creationId="{352A6D9B-7A01-402F-876F-ABB276CCBB21}"/>
          </ac:spMkLst>
        </pc:spChg>
      </pc:sldChg>
      <pc:sldChg chg="addSp delSp modSp add">
        <pc:chgData name="Say,Benjamin" userId="12accc6f-d5d5-4773-a929-5f4f5530135e" providerId="ADAL" clId="{E7CB07CA-BA34-4A65-85AE-39878A37C9F9}" dt="2020-01-30T21:32:26.287" v="967" actId="14100"/>
        <pc:sldMkLst>
          <pc:docMk/>
          <pc:sldMk cId="1104252138" sldId="270"/>
        </pc:sldMkLst>
        <pc:spChg chg="del">
          <ac:chgData name="Say,Benjamin" userId="12accc6f-d5d5-4773-a929-5f4f5530135e" providerId="ADAL" clId="{E7CB07CA-BA34-4A65-85AE-39878A37C9F9}" dt="2020-01-30T21:31:59.784" v="928"/>
          <ac:spMkLst>
            <pc:docMk/>
            <pc:sldMk cId="1104252138" sldId="270"/>
            <ac:spMk id="2" creationId="{E01664D8-A78C-4484-B738-C93B693E8252}"/>
          </ac:spMkLst>
        </pc:spChg>
        <pc:spChg chg="del">
          <ac:chgData name="Say,Benjamin" userId="12accc6f-d5d5-4773-a929-5f4f5530135e" providerId="ADAL" clId="{E7CB07CA-BA34-4A65-85AE-39878A37C9F9}" dt="2020-01-30T21:31:59.784" v="928"/>
          <ac:spMkLst>
            <pc:docMk/>
            <pc:sldMk cId="1104252138" sldId="270"/>
            <ac:spMk id="3" creationId="{B04BB4B4-30A1-4644-ADF5-96EB668D939F}"/>
          </ac:spMkLst>
        </pc:spChg>
        <pc:spChg chg="add mod">
          <ac:chgData name="Say,Benjamin" userId="12accc6f-d5d5-4773-a929-5f4f5530135e" providerId="ADAL" clId="{E7CB07CA-BA34-4A65-85AE-39878A37C9F9}" dt="2020-01-30T21:32:06.916" v="958" actId="20577"/>
          <ac:spMkLst>
            <pc:docMk/>
            <pc:sldMk cId="1104252138" sldId="270"/>
            <ac:spMk id="4" creationId="{1CB54F21-1E9C-4E78-8169-74FE28E19CD7}"/>
          </ac:spMkLst>
        </pc:spChg>
        <pc:spChg chg="add mod">
          <ac:chgData name="Say,Benjamin" userId="12accc6f-d5d5-4773-a929-5f4f5530135e" providerId="ADAL" clId="{E7CB07CA-BA34-4A65-85AE-39878A37C9F9}" dt="2020-01-30T21:32:26.287" v="967" actId="14100"/>
          <ac:spMkLst>
            <pc:docMk/>
            <pc:sldMk cId="1104252138" sldId="270"/>
            <ac:spMk id="5" creationId="{86CE614A-03B5-48D9-A26A-353674C8FA03}"/>
          </ac:spMkLst>
        </pc:spChg>
      </pc:sldChg>
      <pc:sldChg chg="addSp delSp modSp add">
        <pc:chgData name="Say,Benjamin" userId="12accc6f-d5d5-4773-a929-5f4f5530135e" providerId="ADAL" clId="{E7CB07CA-BA34-4A65-85AE-39878A37C9F9}" dt="2020-01-30T21:33:05.588" v="1089" actId="403"/>
        <pc:sldMkLst>
          <pc:docMk/>
          <pc:sldMk cId="372370232" sldId="271"/>
        </pc:sldMkLst>
        <pc:spChg chg="del">
          <ac:chgData name="Say,Benjamin" userId="12accc6f-d5d5-4773-a929-5f4f5530135e" providerId="ADAL" clId="{E7CB07CA-BA34-4A65-85AE-39878A37C9F9}" dt="2020-01-30T21:32:41.114" v="969"/>
          <ac:spMkLst>
            <pc:docMk/>
            <pc:sldMk cId="372370232" sldId="271"/>
            <ac:spMk id="2" creationId="{2230BDE2-B9F9-4230-B44A-CCC79D06EE70}"/>
          </ac:spMkLst>
        </pc:spChg>
        <pc:spChg chg="del">
          <ac:chgData name="Say,Benjamin" userId="12accc6f-d5d5-4773-a929-5f4f5530135e" providerId="ADAL" clId="{E7CB07CA-BA34-4A65-85AE-39878A37C9F9}" dt="2020-01-30T21:32:41.114" v="969"/>
          <ac:spMkLst>
            <pc:docMk/>
            <pc:sldMk cId="372370232" sldId="271"/>
            <ac:spMk id="3" creationId="{4A699950-F1E4-4111-BC1B-9487869CF176}"/>
          </ac:spMkLst>
        </pc:spChg>
        <pc:spChg chg="add mod">
          <ac:chgData name="Say,Benjamin" userId="12accc6f-d5d5-4773-a929-5f4f5530135e" providerId="ADAL" clId="{E7CB07CA-BA34-4A65-85AE-39878A37C9F9}" dt="2020-01-30T21:32:45.657" v="990" actId="20577"/>
          <ac:spMkLst>
            <pc:docMk/>
            <pc:sldMk cId="372370232" sldId="271"/>
            <ac:spMk id="4" creationId="{28DFE5FD-7CBE-45BA-96ED-65B706368B69}"/>
          </ac:spMkLst>
        </pc:spChg>
        <pc:spChg chg="add mod">
          <ac:chgData name="Say,Benjamin" userId="12accc6f-d5d5-4773-a929-5f4f5530135e" providerId="ADAL" clId="{E7CB07CA-BA34-4A65-85AE-39878A37C9F9}" dt="2020-01-30T21:33:05.588" v="1089" actId="403"/>
          <ac:spMkLst>
            <pc:docMk/>
            <pc:sldMk cId="372370232" sldId="271"/>
            <ac:spMk id="5" creationId="{46177812-1FF7-4853-92ED-4890A4E381F9}"/>
          </ac:spMkLst>
        </pc:spChg>
      </pc:sldChg>
      <pc:sldChg chg="addSp delSp modSp add">
        <pc:chgData name="Say,Benjamin" userId="12accc6f-d5d5-4773-a929-5f4f5530135e" providerId="ADAL" clId="{E7CB07CA-BA34-4A65-85AE-39878A37C9F9}" dt="2020-02-03T15:47:07.195" v="1159" actId="403"/>
        <pc:sldMkLst>
          <pc:docMk/>
          <pc:sldMk cId="4016147787" sldId="272"/>
        </pc:sldMkLst>
        <pc:spChg chg="del">
          <ac:chgData name="Say,Benjamin" userId="12accc6f-d5d5-4773-a929-5f4f5530135e" providerId="ADAL" clId="{E7CB07CA-BA34-4A65-85AE-39878A37C9F9}" dt="2020-02-03T15:46:31.453" v="1092"/>
          <ac:spMkLst>
            <pc:docMk/>
            <pc:sldMk cId="4016147787" sldId="272"/>
            <ac:spMk id="2" creationId="{6E9D288B-EE3F-43D3-8F81-E03B1693A07D}"/>
          </ac:spMkLst>
        </pc:spChg>
        <pc:spChg chg="del">
          <ac:chgData name="Say,Benjamin" userId="12accc6f-d5d5-4773-a929-5f4f5530135e" providerId="ADAL" clId="{E7CB07CA-BA34-4A65-85AE-39878A37C9F9}" dt="2020-02-03T15:46:31.453" v="1092"/>
          <ac:spMkLst>
            <pc:docMk/>
            <pc:sldMk cId="4016147787" sldId="272"/>
            <ac:spMk id="3" creationId="{EA519024-09E1-4BDE-94BC-E6A7D450B13A}"/>
          </ac:spMkLst>
        </pc:spChg>
        <pc:spChg chg="del">
          <ac:chgData name="Say,Benjamin" userId="12accc6f-d5d5-4773-a929-5f4f5530135e" providerId="ADAL" clId="{E7CB07CA-BA34-4A65-85AE-39878A37C9F9}" dt="2020-02-03T15:46:31.453" v="1092"/>
          <ac:spMkLst>
            <pc:docMk/>
            <pc:sldMk cId="4016147787" sldId="272"/>
            <ac:spMk id="4" creationId="{E82D26C2-0A29-4D77-962A-C078501DD261}"/>
          </ac:spMkLst>
        </pc:spChg>
        <pc:spChg chg="add mod">
          <ac:chgData name="Say,Benjamin" userId="12accc6f-d5d5-4773-a929-5f4f5530135e" providerId="ADAL" clId="{E7CB07CA-BA34-4A65-85AE-39878A37C9F9}" dt="2020-02-03T15:46:41.863" v="1099" actId="20577"/>
          <ac:spMkLst>
            <pc:docMk/>
            <pc:sldMk cId="4016147787" sldId="272"/>
            <ac:spMk id="5" creationId="{1AD20DEF-C74F-464C-9816-0B74DCA378D8}"/>
          </ac:spMkLst>
        </pc:spChg>
        <pc:spChg chg="add mod">
          <ac:chgData name="Say,Benjamin" userId="12accc6f-d5d5-4773-a929-5f4f5530135e" providerId="ADAL" clId="{E7CB07CA-BA34-4A65-85AE-39878A37C9F9}" dt="2020-02-03T15:47:07.195" v="1159" actId="403"/>
          <ac:spMkLst>
            <pc:docMk/>
            <pc:sldMk cId="4016147787" sldId="272"/>
            <ac:spMk id="6" creationId="{C54A0D0A-2831-4CDF-B719-8C3F48C016D3}"/>
          </ac:spMkLst>
        </pc:spChg>
      </pc:sldChg>
      <pc:sldChg chg="addSp delSp modSp add">
        <pc:chgData name="Say,Benjamin" userId="12accc6f-d5d5-4773-a929-5f4f5530135e" providerId="ADAL" clId="{E7CB07CA-BA34-4A65-85AE-39878A37C9F9}" dt="2020-02-03T15:51:47.223" v="1393" actId="1076"/>
        <pc:sldMkLst>
          <pc:docMk/>
          <pc:sldMk cId="969455339" sldId="273"/>
        </pc:sldMkLst>
        <pc:spChg chg="add mod">
          <ac:chgData name="Say,Benjamin" userId="12accc6f-d5d5-4773-a929-5f4f5530135e" providerId="ADAL" clId="{E7CB07CA-BA34-4A65-85AE-39878A37C9F9}" dt="2020-02-03T15:51:43.340" v="1392" actId="20577"/>
          <ac:spMkLst>
            <pc:docMk/>
            <pc:sldMk cId="969455339" sldId="273"/>
            <ac:spMk id="2" creationId="{D0FA8A6E-5893-4621-B674-42A945B5E75B}"/>
          </ac:spMkLst>
        </pc:spChg>
        <pc:spChg chg="add del">
          <ac:chgData name="Say,Benjamin" userId="12accc6f-d5d5-4773-a929-5f4f5530135e" providerId="ADAL" clId="{E7CB07CA-BA34-4A65-85AE-39878A37C9F9}" dt="2020-02-03T15:49:29.319" v="1241"/>
          <ac:spMkLst>
            <pc:docMk/>
            <pc:sldMk cId="969455339" sldId="273"/>
            <ac:spMk id="3" creationId="{940C6914-0CFC-475E-9931-F95257D57EC1}"/>
          </ac:spMkLst>
        </pc:spChg>
        <pc:spChg chg="mod">
          <ac:chgData name="Say,Benjamin" userId="12accc6f-d5d5-4773-a929-5f4f5530135e" providerId="ADAL" clId="{E7CB07CA-BA34-4A65-85AE-39878A37C9F9}" dt="2020-02-03T15:47:33.098" v="1178" actId="20577"/>
          <ac:spMkLst>
            <pc:docMk/>
            <pc:sldMk cId="969455339" sldId="273"/>
            <ac:spMk id="5" creationId="{1AD20DEF-C74F-464C-9816-0B74DCA378D8}"/>
          </ac:spMkLst>
        </pc:spChg>
        <pc:spChg chg="mod">
          <ac:chgData name="Say,Benjamin" userId="12accc6f-d5d5-4773-a929-5f4f5530135e" providerId="ADAL" clId="{E7CB07CA-BA34-4A65-85AE-39878A37C9F9}" dt="2020-02-03T15:51:47.223" v="1393" actId="1076"/>
          <ac:spMkLst>
            <pc:docMk/>
            <pc:sldMk cId="969455339" sldId="273"/>
            <ac:spMk id="6" creationId="{C54A0D0A-2831-4CDF-B719-8C3F48C016D3}"/>
          </ac:spMkLst>
        </pc:spChg>
      </pc:sldChg>
      <pc:sldChg chg="modSp add ord">
        <pc:chgData name="Say,Benjamin" userId="12accc6f-d5d5-4773-a929-5f4f5530135e" providerId="ADAL" clId="{E7CB07CA-BA34-4A65-85AE-39878A37C9F9}" dt="2020-02-03T15:50:07.847" v="1270" actId="404"/>
        <pc:sldMkLst>
          <pc:docMk/>
          <pc:sldMk cId="572920160" sldId="274"/>
        </pc:sldMkLst>
        <pc:spChg chg="mod">
          <ac:chgData name="Say,Benjamin" userId="12accc6f-d5d5-4773-a929-5f4f5530135e" providerId="ADAL" clId="{E7CB07CA-BA34-4A65-85AE-39878A37C9F9}" dt="2020-02-03T15:49:51.763" v="1260" actId="20577"/>
          <ac:spMkLst>
            <pc:docMk/>
            <pc:sldMk cId="572920160" sldId="274"/>
            <ac:spMk id="5" creationId="{1AD20DEF-C74F-464C-9816-0B74DCA378D8}"/>
          </ac:spMkLst>
        </pc:spChg>
        <pc:spChg chg="mod">
          <ac:chgData name="Say,Benjamin" userId="12accc6f-d5d5-4773-a929-5f4f5530135e" providerId="ADAL" clId="{E7CB07CA-BA34-4A65-85AE-39878A37C9F9}" dt="2020-02-03T15:50:07.847" v="1270" actId="404"/>
          <ac:spMkLst>
            <pc:docMk/>
            <pc:sldMk cId="572920160" sldId="274"/>
            <ac:spMk id="6" creationId="{C54A0D0A-2831-4CDF-B719-8C3F48C016D3}"/>
          </ac:spMkLst>
        </pc:spChg>
      </pc:sldChg>
      <pc:sldChg chg="modSp add">
        <pc:chgData name="Say,Benjamin" userId="12accc6f-d5d5-4773-a929-5f4f5530135e" providerId="ADAL" clId="{E7CB07CA-BA34-4A65-85AE-39878A37C9F9}" dt="2020-02-03T15:52:45.456" v="1428" actId="20577"/>
        <pc:sldMkLst>
          <pc:docMk/>
          <pc:sldMk cId="2520784087" sldId="275"/>
        </pc:sldMkLst>
        <pc:spChg chg="mod">
          <ac:chgData name="Say,Benjamin" userId="12accc6f-d5d5-4773-a929-5f4f5530135e" providerId="ADAL" clId="{E7CB07CA-BA34-4A65-85AE-39878A37C9F9}" dt="2020-02-03T15:52:45.456" v="1428" actId="20577"/>
          <ac:spMkLst>
            <pc:docMk/>
            <pc:sldMk cId="2520784087" sldId="275"/>
            <ac:spMk id="5" creationId="{1AD20DEF-C74F-464C-9816-0B74DCA378D8}"/>
          </ac:spMkLst>
        </pc:spChg>
        <pc:spChg chg="mod">
          <ac:chgData name="Say,Benjamin" userId="12accc6f-d5d5-4773-a929-5f4f5530135e" providerId="ADAL" clId="{E7CB07CA-BA34-4A65-85AE-39878A37C9F9}" dt="2020-02-03T15:52:35.882" v="1401" actId="404"/>
          <ac:spMkLst>
            <pc:docMk/>
            <pc:sldMk cId="2520784087" sldId="275"/>
            <ac:spMk id="6" creationId="{C54A0D0A-2831-4CDF-B719-8C3F48C016D3}"/>
          </ac:spMkLst>
        </pc:spChg>
      </pc:sldChg>
      <pc:sldChg chg="modSp add">
        <pc:chgData name="Say,Benjamin" userId="12accc6f-d5d5-4773-a929-5f4f5530135e" providerId="ADAL" clId="{E7CB07CA-BA34-4A65-85AE-39878A37C9F9}" dt="2020-02-03T15:51:35.417" v="1378" actId="20577"/>
        <pc:sldMkLst>
          <pc:docMk/>
          <pc:sldMk cId="3079778641" sldId="276"/>
        </pc:sldMkLst>
        <pc:spChg chg="mod">
          <ac:chgData name="Say,Benjamin" userId="12accc6f-d5d5-4773-a929-5f4f5530135e" providerId="ADAL" clId="{E7CB07CA-BA34-4A65-85AE-39878A37C9F9}" dt="2020-02-03T15:51:35.417" v="1378" actId="20577"/>
          <ac:spMkLst>
            <pc:docMk/>
            <pc:sldMk cId="3079778641" sldId="276"/>
            <ac:spMk id="2" creationId="{D0FA8A6E-5893-4621-B674-42A945B5E75B}"/>
          </ac:spMkLst>
        </pc:spChg>
        <pc:spChg chg="mod">
          <ac:chgData name="Say,Benjamin" userId="12accc6f-d5d5-4773-a929-5f4f5530135e" providerId="ADAL" clId="{E7CB07CA-BA34-4A65-85AE-39878A37C9F9}" dt="2020-02-03T15:51:24.876" v="1364" actId="20577"/>
          <ac:spMkLst>
            <pc:docMk/>
            <pc:sldMk cId="3079778641" sldId="276"/>
            <ac:spMk id="6" creationId="{C54A0D0A-2831-4CDF-B719-8C3F48C016D3}"/>
          </ac:spMkLst>
        </pc:spChg>
      </pc:sldChg>
      <pc:sldMasterChg chg="delSldLayout">
        <pc:chgData name="Say,Benjamin" userId="12accc6f-d5d5-4773-a929-5f4f5530135e" providerId="ADAL" clId="{E7CB07CA-BA34-4A65-85AE-39878A37C9F9}" dt="2020-01-30T21:33:18.844" v="1090" actId="47"/>
        <pc:sldMasterMkLst>
          <pc:docMk/>
          <pc:sldMasterMk cId="0" sldId="2147483673"/>
        </pc:sldMasterMkLst>
        <pc:sldLayoutChg chg="del">
          <pc:chgData name="Say,Benjamin" userId="12accc6f-d5d5-4773-a929-5f4f5530135e" providerId="ADAL" clId="{E7CB07CA-BA34-4A65-85AE-39878A37C9F9}" dt="2020-01-30T21:33:18.844" v="1090" actId="47"/>
          <pc:sldLayoutMkLst>
            <pc:docMk/>
            <pc:sldMasterMk cId="0" sldId="2147483673"/>
            <pc:sldLayoutMk cId="0" sldId="2147483649"/>
          </pc:sldLayoutMkLst>
        </pc:sldLayoutChg>
      </pc:sldMasterChg>
    </pc:docChg>
  </pc:docChgLst>
  <pc:docChgLst>
    <pc:chgData name="Say,Benjamin" userId="12accc6f-d5d5-4773-a929-5f4f5530135e" providerId="ADAL" clId="{82F7441A-95B5-40FC-8E52-CBAB60AA67E3}"/>
    <pc:docChg chg="addSld modSld">
      <pc:chgData name="Say,Benjamin" userId="12accc6f-d5d5-4773-a929-5f4f5530135e" providerId="ADAL" clId="{82F7441A-95B5-40FC-8E52-CBAB60AA67E3}" dt="2020-01-29T16:29:35.837" v="999" actId="20577"/>
      <pc:docMkLst>
        <pc:docMk/>
      </pc:docMkLst>
      <pc:sldChg chg="modSp">
        <pc:chgData name="Say,Benjamin" userId="12accc6f-d5d5-4773-a929-5f4f5530135e" providerId="ADAL" clId="{82F7441A-95B5-40FC-8E52-CBAB60AA67E3}" dt="2020-01-29T15:58:52.418" v="131" actId="20577"/>
        <pc:sldMkLst>
          <pc:docMk/>
          <pc:sldMk cId="0" sldId="257"/>
        </pc:sldMkLst>
        <pc:spChg chg="mod">
          <ac:chgData name="Say,Benjamin" userId="12accc6f-d5d5-4773-a929-5f4f5530135e" providerId="ADAL" clId="{82F7441A-95B5-40FC-8E52-CBAB60AA67E3}" dt="2020-01-29T15:58:44.359" v="114" actId="20577"/>
          <ac:spMkLst>
            <pc:docMk/>
            <pc:sldMk cId="0" sldId="257"/>
            <ac:spMk id="150" creationId="{00000000-0000-0000-0000-000000000000}"/>
          </ac:spMkLst>
        </pc:spChg>
        <pc:spChg chg="mod">
          <ac:chgData name="Say,Benjamin" userId="12accc6f-d5d5-4773-a929-5f4f5530135e" providerId="ADAL" clId="{82F7441A-95B5-40FC-8E52-CBAB60AA67E3}" dt="2020-01-29T15:58:52.418" v="131" actId="20577"/>
          <ac:spMkLst>
            <pc:docMk/>
            <pc:sldMk cId="0" sldId="257"/>
            <ac:spMk id="151" creationId="{00000000-0000-0000-0000-000000000000}"/>
          </ac:spMkLst>
        </pc:spChg>
      </pc:sldChg>
      <pc:sldChg chg="modSp">
        <pc:chgData name="Say,Benjamin" userId="12accc6f-d5d5-4773-a929-5f4f5530135e" providerId="ADAL" clId="{82F7441A-95B5-40FC-8E52-CBAB60AA67E3}" dt="2020-01-29T16:10:52.246" v="340" actId="20577"/>
        <pc:sldMkLst>
          <pc:docMk/>
          <pc:sldMk cId="0" sldId="260"/>
        </pc:sldMkLst>
        <pc:spChg chg="mod">
          <ac:chgData name="Say,Benjamin" userId="12accc6f-d5d5-4773-a929-5f4f5530135e" providerId="ADAL" clId="{82F7441A-95B5-40FC-8E52-CBAB60AA67E3}" dt="2020-01-29T16:10:52.246" v="340" actId="20577"/>
          <ac:spMkLst>
            <pc:docMk/>
            <pc:sldMk cId="0" sldId="260"/>
            <ac:spMk id="176" creationId="{00000000-0000-0000-0000-000000000000}"/>
          </ac:spMkLst>
        </pc:spChg>
      </pc:sldChg>
      <pc:sldChg chg="addSp delSp modSp add">
        <pc:chgData name="Say,Benjamin" userId="12accc6f-d5d5-4773-a929-5f4f5530135e" providerId="ADAL" clId="{82F7441A-95B5-40FC-8E52-CBAB60AA67E3}" dt="2020-01-29T16:11:22.510" v="366" actId="1076"/>
        <pc:sldMkLst>
          <pc:docMk/>
          <pc:sldMk cId="1805634434" sldId="261"/>
        </pc:sldMkLst>
        <pc:spChg chg="del">
          <ac:chgData name="Say,Benjamin" userId="12accc6f-d5d5-4773-a929-5f4f5530135e" providerId="ADAL" clId="{82F7441A-95B5-40FC-8E52-CBAB60AA67E3}" dt="2020-01-29T16:11:04.676" v="342"/>
          <ac:spMkLst>
            <pc:docMk/>
            <pc:sldMk cId="1805634434" sldId="261"/>
            <ac:spMk id="2" creationId="{5CFAD5E0-C006-4F62-8ED2-C72A4DE85186}"/>
          </ac:spMkLst>
        </pc:spChg>
        <pc:spChg chg="del">
          <ac:chgData name="Say,Benjamin" userId="12accc6f-d5d5-4773-a929-5f4f5530135e" providerId="ADAL" clId="{82F7441A-95B5-40FC-8E52-CBAB60AA67E3}" dt="2020-01-29T16:11:04.676" v="342"/>
          <ac:spMkLst>
            <pc:docMk/>
            <pc:sldMk cId="1805634434" sldId="261"/>
            <ac:spMk id="3" creationId="{92845810-920F-4703-AC96-EC1F17250147}"/>
          </ac:spMkLst>
        </pc:spChg>
        <pc:spChg chg="add mod">
          <ac:chgData name="Say,Benjamin" userId="12accc6f-d5d5-4773-a929-5f4f5530135e" providerId="ADAL" clId="{82F7441A-95B5-40FC-8E52-CBAB60AA67E3}" dt="2020-01-29T16:11:13.114" v="364" actId="20577"/>
          <ac:spMkLst>
            <pc:docMk/>
            <pc:sldMk cId="1805634434" sldId="261"/>
            <ac:spMk id="4" creationId="{B3FF0A67-27C0-40E5-9E43-988838AB97CA}"/>
          </ac:spMkLst>
        </pc:spChg>
        <pc:spChg chg="add mod">
          <ac:chgData name="Say,Benjamin" userId="12accc6f-d5d5-4773-a929-5f4f5530135e" providerId="ADAL" clId="{82F7441A-95B5-40FC-8E52-CBAB60AA67E3}" dt="2020-01-29T16:11:04.676" v="342"/>
          <ac:spMkLst>
            <pc:docMk/>
            <pc:sldMk cId="1805634434" sldId="261"/>
            <ac:spMk id="5" creationId="{DB7C9902-0065-44D2-B116-F695F4F9BF93}"/>
          </ac:spMkLst>
        </pc:spChg>
        <pc:picChg chg="add mod">
          <ac:chgData name="Say,Benjamin" userId="12accc6f-d5d5-4773-a929-5f4f5530135e" providerId="ADAL" clId="{82F7441A-95B5-40FC-8E52-CBAB60AA67E3}" dt="2020-01-29T16:11:22.510" v="366" actId="1076"/>
          <ac:picMkLst>
            <pc:docMk/>
            <pc:sldMk cId="1805634434" sldId="261"/>
            <ac:picMk id="6" creationId="{31D0107A-569B-4663-BCE7-7878D5F13170}"/>
          </ac:picMkLst>
        </pc:picChg>
      </pc:sldChg>
      <pc:sldChg chg="addSp delSp modSp add">
        <pc:chgData name="Say,Benjamin" userId="12accc6f-d5d5-4773-a929-5f4f5530135e" providerId="ADAL" clId="{82F7441A-95B5-40FC-8E52-CBAB60AA67E3}" dt="2020-01-29T16:12:54.435" v="509" actId="403"/>
        <pc:sldMkLst>
          <pc:docMk/>
          <pc:sldMk cId="2085002046" sldId="262"/>
        </pc:sldMkLst>
        <pc:spChg chg="del">
          <ac:chgData name="Say,Benjamin" userId="12accc6f-d5d5-4773-a929-5f4f5530135e" providerId="ADAL" clId="{82F7441A-95B5-40FC-8E52-CBAB60AA67E3}" dt="2020-01-29T16:11:42.787" v="368"/>
          <ac:spMkLst>
            <pc:docMk/>
            <pc:sldMk cId="2085002046" sldId="262"/>
            <ac:spMk id="2" creationId="{7EB6813E-9E6D-4AC5-8F28-3C596FCAEC15}"/>
          </ac:spMkLst>
        </pc:spChg>
        <pc:spChg chg="del">
          <ac:chgData name="Say,Benjamin" userId="12accc6f-d5d5-4773-a929-5f4f5530135e" providerId="ADAL" clId="{82F7441A-95B5-40FC-8E52-CBAB60AA67E3}" dt="2020-01-29T16:11:42.787" v="368"/>
          <ac:spMkLst>
            <pc:docMk/>
            <pc:sldMk cId="2085002046" sldId="262"/>
            <ac:spMk id="3" creationId="{4D8CB9D8-F3A1-4B40-9C31-09B141995C9C}"/>
          </ac:spMkLst>
        </pc:spChg>
        <pc:spChg chg="add mod">
          <ac:chgData name="Say,Benjamin" userId="12accc6f-d5d5-4773-a929-5f4f5530135e" providerId="ADAL" clId="{82F7441A-95B5-40FC-8E52-CBAB60AA67E3}" dt="2020-01-29T16:11:51.332" v="387" actId="20577"/>
          <ac:spMkLst>
            <pc:docMk/>
            <pc:sldMk cId="2085002046" sldId="262"/>
            <ac:spMk id="4" creationId="{DB3A0981-9B20-4740-9288-0FC23D5716B5}"/>
          </ac:spMkLst>
        </pc:spChg>
        <pc:spChg chg="add mod">
          <ac:chgData name="Say,Benjamin" userId="12accc6f-d5d5-4773-a929-5f4f5530135e" providerId="ADAL" clId="{82F7441A-95B5-40FC-8E52-CBAB60AA67E3}" dt="2020-01-29T16:12:54.435" v="509" actId="403"/>
          <ac:spMkLst>
            <pc:docMk/>
            <pc:sldMk cId="2085002046" sldId="262"/>
            <ac:spMk id="5" creationId="{CFF7F2FA-722D-4318-AA00-B54FB0482688}"/>
          </ac:spMkLst>
        </pc:spChg>
      </pc:sldChg>
      <pc:sldChg chg="addSp delSp modSp add">
        <pc:chgData name="Say,Benjamin" userId="12accc6f-d5d5-4773-a929-5f4f5530135e" providerId="ADAL" clId="{82F7441A-95B5-40FC-8E52-CBAB60AA67E3}" dt="2020-01-29T16:16:58.799" v="660" actId="20577"/>
        <pc:sldMkLst>
          <pc:docMk/>
          <pc:sldMk cId="1073187042" sldId="263"/>
        </pc:sldMkLst>
        <pc:spChg chg="del">
          <ac:chgData name="Say,Benjamin" userId="12accc6f-d5d5-4773-a929-5f4f5530135e" providerId="ADAL" clId="{82F7441A-95B5-40FC-8E52-CBAB60AA67E3}" dt="2020-01-29T16:15:17.103" v="511"/>
          <ac:spMkLst>
            <pc:docMk/>
            <pc:sldMk cId="1073187042" sldId="263"/>
            <ac:spMk id="2" creationId="{0DDD6E22-0685-4066-8793-642DB6AF1BEC}"/>
          </ac:spMkLst>
        </pc:spChg>
        <pc:spChg chg="del">
          <ac:chgData name="Say,Benjamin" userId="12accc6f-d5d5-4773-a929-5f4f5530135e" providerId="ADAL" clId="{82F7441A-95B5-40FC-8E52-CBAB60AA67E3}" dt="2020-01-29T16:15:17.103" v="511"/>
          <ac:spMkLst>
            <pc:docMk/>
            <pc:sldMk cId="1073187042" sldId="263"/>
            <ac:spMk id="3" creationId="{EC2C7A83-57DF-4E74-86EE-23C636FCA1A7}"/>
          </ac:spMkLst>
        </pc:spChg>
        <pc:spChg chg="add mod">
          <ac:chgData name="Say,Benjamin" userId="12accc6f-d5d5-4773-a929-5f4f5530135e" providerId="ADAL" clId="{82F7441A-95B5-40FC-8E52-CBAB60AA67E3}" dt="2020-01-29T16:15:21.220" v="520" actId="20577"/>
          <ac:spMkLst>
            <pc:docMk/>
            <pc:sldMk cId="1073187042" sldId="263"/>
            <ac:spMk id="4" creationId="{DCAFFD1A-3C85-46D1-AAC9-8D04D4843E9C}"/>
          </ac:spMkLst>
        </pc:spChg>
        <pc:spChg chg="add mod">
          <ac:chgData name="Say,Benjamin" userId="12accc6f-d5d5-4773-a929-5f4f5530135e" providerId="ADAL" clId="{82F7441A-95B5-40FC-8E52-CBAB60AA67E3}" dt="2020-01-29T16:16:58.799" v="660" actId="20577"/>
          <ac:spMkLst>
            <pc:docMk/>
            <pc:sldMk cId="1073187042" sldId="263"/>
            <ac:spMk id="5" creationId="{710A5175-2A72-45A1-9871-17EA03BCB3EA}"/>
          </ac:spMkLst>
        </pc:spChg>
        <pc:picChg chg="add del mod">
          <ac:chgData name="Say,Benjamin" userId="12accc6f-d5d5-4773-a929-5f4f5530135e" providerId="ADAL" clId="{82F7441A-95B5-40FC-8E52-CBAB60AA67E3}" dt="2020-01-29T16:16:28.627" v="594"/>
          <ac:picMkLst>
            <pc:docMk/>
            <pc:sldMk cId="1073187042" sldId="263"/>
            <ac:picMk id="1026" creationId="{90369D16-5B16-487A-BB48-B1A99485179E}"/>
          </ac:picMkLst>
        </pc:picChg>
        <pc:picChg chg="add mod">
          <ac:chgData name="Say,Benjamin" userId="12accc6f-d5d5-4773-a929-5f4f5530135e" providerId="ADAL" clId="{82F7441A-95B5-40FC-8E52-CBAB60AA67E3}" dt="2020-01-29T16:16:47.094" v="601" actId="1076"/>
          <ac:picMkLst>
            <pc:docMk/>
            <pc:sldMk cId="1073187042" sldId="263"/>
            <ac:picMk id="1028" creationId="{0E9D2548-88A7-4881-990C-8E3FFAEF41E5}"/>
          </ac:picMkLst>
        </pc:picChg>
      </pc:sldChg>
      <pc:sldChg chg="addSp delSp modSp add">
        <pc:chgData name="Say,Benjamin" userId="12accc6f-d5d5-4773-a929-5f4f5530135e" providerId="ADAL" clId="{82F7441A-95B5-40FC-8E52-CBAB60AA67E3}" dt="2020-01-29T16:29:35.837" v="999" actId="20577"/>
        <pc:sldMkLst>
          <pc:docMk/>
          <pc:sldMk cId="3473270970" sldId="264"/>
        </pc:sldMkLst>
        <pc:spChg chg="del">
          <ac:chgData name="Say,Benjamin" userId="12accc6f-d5d5-4773-a929-5f4f5530135e" providerId="ADAL" clId="{82F7441A-95B5-40FC-8E52-CBAB60AA67E3}" dt="2020-01-29T16:17:15.986" v="662"/>
          <ac:spMkLst>
            <pc:docMk/>
            <pc:sldMk cId="3473270970" sldId="264"/>
            <ac:spMk id="2" creationId="{8017A46C-0644-4B4E-9EC6-DCA111E3C449}"/>
          </ac:spMkLst>
        </pc:spChg>
        <pc:spChg chg="del">
          <ac:chgData name="Say,Benjamin" userId="12accc6f-d5d5-4773-a929-5f4f5530135e" providerId="ADAL" clId="{82F7441A-95B5-40FC-8E52-CBAB60AA67E3}" dt="2020-01-29T16:17:15.986" v="662"/>
          <ac:spMkLst>
            <pc:docMk/>
            <pc:sldMk cId="3473270970" sldId="264"/>
            <ac:spMk id="3" creationId="{01C3369F-7EE1-4C86-80D8-42CC2D041EFA}"/>
          </ac:spMkLst>
        </pc:spChg>
        <pc:spChg chg="add mod">
          <ac:chgData name="Say,Benjamin" userId="12accc6f-d5d5-4773-a929-5f4f5530135e" providerId="ADAL" clId="{82F7441A-95B5-40FC-8E52-CBAB60AA67E3}" dt="2020-01-29T16:17:38.259" v="703" actId="404"/>
          <ac:spMkLst>
            <pc:docMk/>
            <pc:sldMk cId="3473270970" sldId="264"/>
            <ac:spMk id="4" creationId="{FFDF998C-0B29-4DC1-8254-430073A27348}"/>
          </ac:spMkLst>
        </pc:spChg>
        <pc:spChg chg="add mod">
          <ac:chgData name="Say,Benjamin" userId="12accc6f-d5d5-4773-a929-5f4f5530135e" providerId="ADAL" clId="{82F7441A-95B5-40FC-8E52-CBAB60AA67E3}" dt="2020-01-29T16:29:35.837" v="999" actId="20577"/>
          <ac:spMkLst>
            <pc:docMk/>
            <pc:sldMk cId="3473270970" sldId="264"/>
            <ac:spMk id="5" creationId="{C9952A8B-8346-45E4-B585-E483930DA164}"/>
          </ac:spMkLst>
        </pc:spChg>
        <pc:picChg chg="add del">
          <ac:chgData name="Say,Benjamin" userId="12accc6f-d5d5-4773-a929-5f4f5530135e" providerId="ADAL" clId="{82F7441A-95B5-40FC-8E52-CBAB60AA67E3}" dt="2020-01-29T16:19:20.160" v="852" actId="478"/>
          <ac:picMkLst>
            <pc:docMk/>
            <pc:sldMk cId="3473270970" sldId="264"/>
            <ac:picMk id="2050" creationId="{097CEBB8-C066-448A-9889-E81921034E6E}"/>
          </ac:picMkLst>
        </pc:picChg>
        <pc:picChg chg="add del">
          <ac:chgData name="Say,Benjamin" userId="12accc6f-d5d5-4773-a929-5f4f5530135e" providerId="ADAL" clId="{82F7441A-95B5-40FC-8E52-CBAB60AA67E3}" dt="2020-01-29T16:19:30.686" v="854" actId="478"/>
          <ac:picMkLst>
            <pc:docMk/>
            <pc:sldMk cId="3473270970" sldId="264"/>
            <ac:picMk id="2052" creationId="{B8E83A85-36A5-4BA3-B1FA-12FF9074E194}"/>
          </ac:picMkLst>
        </pc:picChg>
        <pc:picChg chg="add del">
          <ac:chgData name="Say,Benjamin" userId="12accc6f-d5d5-4773-a929-5f4f5530135e" providerId="ADAL" clId="{82F7441A-95B5-40FC-8E52-CBAB60AA67E3}" dt="2020-01-29T16:19:44.366" v="856" actId="478"/>
          <ac:picMkLst>
            <pc:docMk/>
            <pc:sldMk cId="3473270970" sldId="264"/>
            <ac:picMk id="2054" creationId="{25EBB1A0-B57A-4193-B4C5-96934DC4B538}"/>
          </ac:picMkLst>
        </pc:picChg>
        <pc:picChg chg="add del">
          <ac:chgData name="Say,Benjamin" userId="12accc6f-d5d5-4773-a929-5f4f5530135e" providerId="ADAL" clId="{82F7441A-95B5-40FC-8E52-CBAB60AA67E3}" dt="2020-01-29T16:20:32.781" v="858" actId="478"/>
          <ac:picMkLst>
            <pc:docMk/>
            <pc:sldMk cId="3473270970" sldId="264"/>
            <ac:picMk id="2056" creationId="{06A9B176-BDF1-4668-BB47-B913C6EE65FE}"/>
          </ac:picMkLst>
        </pc:picChg>
      </pc:sldChg>
      <pc:sldChg chg="addSp delSp modSp add">
        <pc:chgData name="Say,Benjamin" userId="12accc6f-d5d5-4773-a929-5f4f5530135e" providerId="ADAL" clId="{82F7441A-95B5-40FC-8E52-CBAB60AA67E3}" dt="2020-01-29T16:23:16.407" v="956" actId="403"/>
        <pc:sldMkLst>
          <pc:docMk/>
          <pc:sldMk cId="1036340570" sldId="265"/>
        </pc:sldMkLst>
        <pc:spChg chg="del">
          <ac:chgData name="Say,Benjamin" userId="12accc6f-d5d5-4773-a929-5f4f5530135e" providerId="ADAL" clId="{82F7441A-95B5-40FC-8E52-CBAB60AA67E3}" dt="2020-01-29T16:22:45.498" v="863"/>
          <ac:spMkLst>
            <pc:docMk/>
            <pc:sldMk cId="1036340570" sldId="265"/>
            <ac:spMk id="2" creationId="{F0EE8E04-8EDF-4B06-996F-4474F91310F2}"/>
          </ac:spMkLst>
        </pc:spChg>
        <pc:spChg chg="del">
          <ac:chgData name="Say,Benjamin" userId="12accc6f-d5d5-4773-a929-5f4f5530135e" providerId="ADAL" clId="{82F7441A-95B5-40FC-8E52-CBAB60AA67E3}" dt="2020-01-29T16:22:45.498" v="863"/>
          <ac:spMkLst>
            <pc:docMk/>
            <pc:sldMk cId="1036340570" sldId="265"/>
            <ac:spMk id="3" creationId="{65156627-8156-4E44-8B19-CFAF4110F9AB}"/>
          </ac:spMkLst>
        </pc:spChg>
        <pc:spChg chg="add mod">
          <ac:chgData name="Say,Benjamin" userId="12accc6f-d5d5-4773-a929-5f4f5530135e" providerId="ADAL" clId="{82F7441A-95B5-40FC-8E52-CBAB60AA67E3}" dt="2020-01-29T16:22:53.735" v="892" actId="20577"/>
          <ac:spMkLst>
            <pc:docMk/>
            <pc:sldMk cId="1036340570" sldId="265"/>
            <ac:spMk id="4" creationId="{E5B00093-4AAE-473B-856F-2F83105BEC74}"/>
          </ac:spMkLst>
        </pc:spChg>
        <pc:spChg chg="add mod">
          <ac:chgData name="Say,Benjamin" userId="12accc6f-d5d5-4773-a929-5f4f5530135e" providerId="ADAL" clId="{82F7441A-95B5-40FC-8E52-CBAB60AA67E3}" dt="2020-01-29T16:23:16.407" v="956" actId="403"/>
          <ac:spMkLst>
            <pc:docMk/>
            <pc:sldMk cId="1036340570" sldId="265"/>
            <ac:spMk id="5" creationId="{E3CBD878-4531-4D32-9D01-7F826BD5F7B5}"/>
          </ac:spMkLst>
        </pc:spChg>
      </pc:sldChg>
      <pc:sldChg chg="addSp delSp modSp add">
        <pc:chgData name="Say,Benjamin" userId="12accc6f-d5d5-4773-a929-5f4f5530135e" providerId="ADAL" clId="{82F7441A-95B5-40FC-8E52-CBAB60AA67E3}" dt="2020-01-29T16:23:59.466" v="990" actId="1076"/>
        <pc:sldMkLst>
          <pc:docMk/>
          <pc:sldMk cId="28782030" sldId="266"/>
        </pc:sldMkLst>
        <pc:spChg chg="del">
          <ac:chgData name="Say,Benjamin" userId="12accc6f-d5d5-4773-a929-5f4f5530135e" providerId="ADAL" clId="{82F7441A-95B5-40FC-8E52-CBAB60AA67E3}" dt="2020-01-29T16:23:46.833" v="958"/>
          <ac:spMkLst>
            <pc:docMk/>
            <pc:sldMk cId="28782030" sldId="266"/>
            <ac:spMk id="2" creationId="{C0B7142E-BDFC-4540-BD0A-1358C76FCCC5}"/>
          </ac:spMkLst>
        </pc:spChg>
        <pc:spChg chg="del">
          <ac:chgData name="Say,Benjamin" userId="12accc6f-d5d5-4773-a929-5f4f5530135e" providerId="ADAL" clId="{82F7441A-95B5-40FC-8E52-CBAB60AA67E3}" dt="2020-01-29T16:23:46.833" v="958"/>
          <ac:spMkLst>
            <pc:docMk/>
            <pc:sldMk cId="28782030" sldId="266"/>
            <ac:spMk id="3" creationId="{A623B3C1-302A-46F6-9EDA-4EEC85267A1D}"/>
          </ac:spMkLst>
        </pc:spChg>
        <pc:spChg chg="add mod">
          <ac:chgData name="Say,Benjamin" userId="12accc6f-d5d5-4773-a929-5f4f5530135e" providerId="ADAL" clId="{82F7441A-95B5-40FC-8E52-CBAB60AA67E3}" dt="2020-01-29T16:23:53.463" v="988" actId="20577"/>
          <ac:spMkLst>
            <pc:docMk/>
            <pc:sldMk cId="28782030" sldId="266"/>
            <ac:spMk id="4" creationId="{886C48F0-D087-4093-A780-3CB6D5983C7B}"/>
          </ac:spMkLst>
        </pc:spChg>
        <pc:spChg chg="add mod">
          <ac:chgData name="Say,Benjamin" userId="12accc6f-d5d5-4773-a929-5f4f5530135e" providerId="ADAL" clId="{82F7441A-95B5-40FC-8E52-CBAB60AA67E3}" dt="2020-01-29T16:23:46.833" v="958"/>
          <ac:spMkLst>
            <pc:docMk/>
            <pc:sldMk cId="28782030" sldId="266"/>
            <ac:spMk id="5" creationId="{D7933312-90A7-45E2-92AA-CB830B2D0F93}"/>
          </ac:spMkLst>
        </pc:spChg>
        <pc:picChg chg="add mod">
          <ac:chgData name="Say,Benjamin" userId="12accc6f-d5d5-4773-a929-5f4f5530135e" providerId="ADAL" clId="{82F7441A-95B5-40FC-8E52-CBAB60AA67E3}" dt="2020-01-29T16:23:59.466" v="990" actId="1076"/>
          <ac:picMkLst>
            <pc:docMk/>
            <pc:sldMk cId="28782030" sldId="266"/>
            <ac:picMk id="6" creationId="{1B6CACCB-E616-46BD-9F8E-F2153C8D43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5d56cf0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5d56cf0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621d8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621d86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a5ec8bc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a5ec8bc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51980c2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51980c2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spend 2 minutes on think - and a couple more on the rest - this is just to get them practicing think-pair-sharing.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a5ec8bc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a5ec8bc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answer is k is equal to your code being caught in code review and rejected for bad style.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0" name="Google Shape;10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Right">
  <p:cSld name="Content and Photo Righ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Left">
  <p:cSld name="Content and Photo Lef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Header">
  <p:cSld name="Photo and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Content">
  <p:cSld name="Chart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chart" idx="2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91" name="Google Shape;91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Ram">
  <p:cSld name="Closing Green Ram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Dots">
  <p:cSld name="Closing Green Dots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t="6240" r="31394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White">
  <p:cSld name="Closing Whi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een">
  <p:cSld name="Section Green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UnitID">
  <p:cSld name="Title Green Dots UnitID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l="-221" t="28562" r="1" b="57447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9" name="Google Shape;119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20" name="Google Shape;120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ooter">
  <p:cSld name="Blank Foot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27" name="Google Shape;127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 Green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CSU">
  <p:cSld name="Title Green Ram CSU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UnitID">
  <p:cSld name="Title Green Ram UnitID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6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CSU">
  <p:cSld name="Title White CS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UnitID">
  <p:cSld name="Title White UnitI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8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grpSp>
        <p:nvGrpSpPr>
          <p:cNvPr id="58" name="Google Shape;58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59" name="Google Shape;59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hite">
  <p:cSld name="Section Whi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Green Bar">
  <p:cSld name="Photo and Green Ba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courses/JavaAndDS/JavaStyl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Operations and Expressions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2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D20DEF-C74F-464C-9816-0B74DCA3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Error Here?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4A0D0A-2831-4CDF-B719-8C3F48C01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2907392"/>
            <a:ext cx="8312700" cy="13338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400" b="1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double</a:t>
            </a:r>
            <a:r>
              <a:rPr lang="en-US" sz="24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interestRate</a:t>
            </a:r>
            <a:r>
              <a:rPr lang="en-US" sz="24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2400" b="1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0.05</a:t>
            </a:r>
            <a:r>
              <a:rPr lang="en-US" sz="24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2400" u="sng" dirty="0">
              <a:latin typeface="Consolas" panose="020B0609020204030204" pitchFamily="49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640"/>
              </a:spcBef>
              <a:buSzPts val="3200"/>
              <a:buNone/>
            </a:pPr>
            <a:r>
              <a:rPr lang="en-US" sz="2400" b="1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double</a:t>
            </a:r>
            <a:r>
              <a:rPr lang="en-US" sz="24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 interest = </a:t>
            </a:r>
            <a:r>
              <a:rPr lang="en-US" sz="2400" dirty="0" err="1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interestrate</a:t>
            </a:r>
            <a:r>
              <a:rPr lang="en-US" sz="24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 * </a:t>
            </a:r>
            <a:r>
              <a:rPr lang="en-US" sz="2400" b="1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45</a:t>
            </a:r>
            <a:r>
              <a:rPr lang="en-US" sz="24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2400" u="sng" dirty="0">
              <a:latin typeface="Consolas" panose="020B0609020204030204" pitchFamily="49" charset="0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A8A6E-5893-4621-B674-42A945B5E75B}"/>
              </a:ext>
            </a:extLst>
          </p:cNvPr>
          <p:cNvSpPr txBox="1"/>
          <p:nvPr/>
        </p:nvSpPr>
        <p:spPr>
          <a:xfrm>
            <a:off x="4664364" y="489527"/>
            <a:ext cx="3906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– Compile Time</a:t>
            </a:r>
          </a:p>
          <a:p>
            <a:r>
              <a:rPr lang="en-US" sz="3600" dirty="0"/>
              <a:t>B – Run Time</a:t>
            </a:r>
          </a:p>
          <a:p>
            <a:r>
              <a:rPr lang="en-US" sz="3600" dirty="0"/>
              <a:t>C – Logic </a:t>
            </a:r>
          </a:p>
          <a:p>
            <a:r>
              <a:rPr lang="en-US" sz="3600" dirty="0"/>
              <a:t>D – No Error</a:t>
            </a:r>
          </a:p>
        </p:txBody>
      </p:sp>
    </p:spTree>
    <p:extLst>
      <p:ext uri="{BB962C8B-B14F-4D97-AF65-F5344CB8AC3E}">
        <p14:creationId xmlns:p14="http://schemas.microsoft.com/office/powerpoint/2010/main" val="9694553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D20DEF-C74F-464C-9816-0B74DCA3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Interesting….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4A0D0A-2831-4CDF-B719-8C3F48C01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800" b="1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28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 value = </a:t>
            </a:r>
            <a:r>
              <a:rPr lang="en-US" sz="2800" b="1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2147483647</a:t>
            </a:r>
            <a:r>
              <a:rPr lang="en-US" sz="28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2800" b="1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; </a:t>
            </a:r>
            <a:endParaRPr lang="en-US" sz="2800" u="sng" dirty="0">
              <a:latin typeface="Consolas" panose="020B0609020204030204" pitchFamily="49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640"/>
              </a:spcBef>
              <a:buSzPts val="3200"/>
              <a:buNone/>
            </a:pPr>
            <a:r>
              <a:rPr lang="en-US" sz="28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// value will actually be -2147483648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2016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D20DEF-C74F-464C-9816-0B74DCA3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Error Here?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4A0D0A-2831-4CDF-B719-8C3F48C01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2431484"/>
            <a:ext cx="8312700" cy="13338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4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int x = 1;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4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int y = 2;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4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double average = (x + y) / 2;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A8A6E-5893-4621-B674-42A945B5E75B}"/>
              </a:ext>
            </a:extLst>
          </p:cNvPr>
          <p:cNvSpPr txBox="1"/>
          <p:nvPr/>
        </p:nvSpPr>
        <p:spPr>
          <a:xfrm>
            <a:off x="4664364" y="489527"/>
            <a:ext cx="3906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– Compile Time</a:t>
            </a:r>
          </a:p>
          <a:p>
            <a:r>
              <a:rPr lang="en-US" sz="3600" dirty="0"/>
              <a:t>B – Run Time</a:t>
            </a:r>
          </a:p>
          <a:p>
            <a:r>
              <a:rPr lang="en-US" sz="3600" dirty="0"/>
              <a:t>C – Logic</a:t>
            </a:r>
          </a:p>
          <a:p>
            <a:r>
              <a:rPr lang="en-US" sz="3600" dirty="0"/>
              <a:t>D – No Error </a:t>
            </a:r>
          </a:p>
        </p:txBody>
      </p:sp>
    </p:spTree>
    <p:extLst>
      <p:ext uri="{BB962C8B-B14F-4D97-AF65-F5344CB8AC3E}">
        <p14:creationId xmlns:p14="http://schemas.microsoft.com/office/powerpoint/2010/main" val="30797786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D20DEF-C74F-464C-9816-0B74DCA3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Value Precision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4A0D0A-2831-4CDF-B719-8C3F48C01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1350"/>
              </a:spcBef>
              <a:buSzPts val="2250"/>
              <a:buNone/>
            </a:pPr>
            <a:r>
              <a:rPr lang="en-US" sz="2000" dirty="0" err="1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(1.0 - 0.1 - 0.1 - 0.1 - 0.1 - 0.1);</a:t>
            </a:r>
            <a:endParaRPr lang="en-US" sz="2000" dirty="0">
              <a:latin typeface="Consolas" panose="020B0609020204030204" pitchFamily="49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1350"/>
              </a:spcBef>
              <a:buSzPts val="2250"/>
              <a:buNone/>
            </a:pPr>
            <a:r>
              <a:rPr lang="en-US" sz="20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displays 0.5000000000000001, not 0.5, and </a:t>
            </a:r>
            <a:endParaRPr lang="en-US" sz="2000" dirty="0">
              <a:latin typeface="Consolas" panose="020B0609020204030204" pitchFamily="49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1350"/>
              </a:spcBef>
              <a:buSzPts val="2250"/>
              <a:buNone/>
            </a:pPr>
            <a:r>
              <a:rPr lang="en-US" sz="2000" dirty="0" err="1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(1.0 - 0.9);</a:t>
            </a:r>
            <a:endParaRPr lang="en-US" sz="2000" dirty="0"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1350"/>
              </a:spcBef>
              <a:buSzPts val="2250"/>
              <a:buNone/>
            </a:pPr>
            <a:r>
              <a:rPr lang="en-US" sz="2000" dirty="0">
                <a:latin typeface="Consolas" panose="020B0609020204030204" pitchFamily="49" charset="0"/>
                <a:ea typeface="Times New Roman"/>
                <a:cs typeface="Times New Roman"/>
                <a:sym typeface="Times New Roman"/>
              </a:rPr>
              <a:t>displays 0.09999999999999998, not 0.1. 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840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15638" y="35111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539600" y="4183176"/>
            <a:ext cx="8312700" cy="7965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Understand how variable type affects outcomes and how to leverage casting to get desired results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Learn common pitfalls of coding and how to get out of the pits</a:t>
            </a:r>
            <a:endParaRPr dirty="0"/>
          </a:p>
        </p:txBody>
      </p:sp>
      <p:sp>
        <p:nvSpPr>
          <p:cNvPr id="151" name="Google Shape;151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--Check zyBooks!</a:t>
            </a:r>
            <a:endParaRPr b="1" dirty="0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b="1" dirty="0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Variable Increment and Decrement</a:t>
            </a:r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15638" y="1480149"/>
            <a:ext cx="8312700" cy="2805524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++; //adds 1 to the value of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endParaRPr lang="en-US"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--; //subtracts 1 from I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The result is stored back in the variable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Equivalent to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++: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+ 1;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+= 1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Variable Increment/Decrement</a:t>
            </a:r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15650" y="1646406"/>
            <a:ext cx="8312700" cy="24219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04800" algn="l" rtl="0">
              <a:spcBef>
                <a:spcPts val="400"/>
              </a:spcBef>
              <a:spcAft>
                <a:spcPts val="0"/>
              </a:spcAft>
              <a:buSzPts val="1200"/>
              <a:buAutoNum type="arabicParenBoth"/>
            </a:pPr>
            <a:r>
              <a:rPr lang="en" sz="1800" dirty="0"/>
              <a:t>On a piece of paper, write:</a:t>
            </a:r>
            <a:endParaRPr sz="18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Both"/>
            </a:pPr>
            <a:r>
              <a:rPr lang="en-US" sz="1600" dirty="0"/>
              <a:t>3 ways to increment a variable by one</a:t>
            </a:r>
            <a:endParaRPr sz="1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arenBoth"/>
            </a:pPr>
            <a:r>
              <a:rPr lang="en" sz="1800" dirty="0"/>
              <a:t>Pair with a partner</a:t>
            </a:r>
            <a:endParaRPr sz="18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Both"/>
            </a:pPr>
            <a:r>
              <a:rPr lang="en" sz="1600" dirty="0"/>
              <a:t>Talk through the </a:t>
            </a:r>
            <a:r>
              <a:rPr lang="en-US" sz="1600" dirty="0"/>
              <a:t>solutions you found</a:t>
            </a:r>
            <a:endParaRPr sz="1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arenBoth"/>
            </a:pPr>
            <a:r>
              <a:rPr lang="en" sz="1800" dirty="0"/>
              <a:t>Share the answers with others</a:t>
            </a:r>
            <a:endParaRPr sz="18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Both"/>
            </a:pPr>
            <a:r>
              <a:rPr lang="en" sz="1600" dirty="0"/>
              <a:t>Share the answer with another group next to you (or same table), </a:t>
            </a:r>
            <a:r>
              <a:rPr lang="en-US" sz="1600" dirty="0"/>
              <a:t>which of the three do you like best?</a:t>
            </a:r>
            <a:endParaRPr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“Advanced” variable increment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415650" y="1646401"/>
            <a:ext cx="8312700" cy="27648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 = 7;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int k = ++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i+i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What is k equal to?</a:t>
            </a:r>
            <a:endParaRPr lang="en-US"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dirty="0"/>
          </a:p>
        </p:txBody>
      </p:sp>
      <p:sp>
        <p:nvSpPr>
          <p:cNvPr id="170" name="Google Shape;170;p30"/>
          <p:cNvSpPr txBox="1"/>
          <p:nvPr/>
        </p:nvSpPr>
        <p:spPr>
          <a:xfrm>
            <a:off x="4743800" y="4284525"/>
            <a:ext cx="4333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Further Reading: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https://www.cs.cornell.edu/courses/JavaAndDS/JavaStyle.html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34869E-71A7-43B2-B9BD-3CA1F71F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Casting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A6D9B-7A01-402F-876F-ABB276CC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1646393"/>
            <a:ext cx="8312700" cy="2380662"/>
          </a:xfrm>
        </p:spPr>
        <p:txBody>
          <a:bodyPr/>
          <a:lstStyle/>
          <a:p>
            <a:pPr marL="342900" lvl="0" indent="-342900" algn="just">
              <a:lnSpc>
                <a:spcPct val="80000"/>
              </a:lnSpc>
              <a:spcBef>
                <a:spcPts val="0"/>
              </a:spcBef>
              <a:buSzPts val="1950"/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Implicit casting</a:t>
            </a:r>
            <a:endParaRPr lang="en-US" sz="2000" dirty="0"/>
          </a:p>
          <a:p>
            <a:pPr marL="342900" lvl="0" indent="-342900">
              <a:lnSpc>
                <a:spcPct val="80000"/>
              </a:lnSpc>
              <a:spcBef>
                <a:spcPts val="520"/>
              </a:spcBef>
              <a:buSzPts val="1950"/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  double d = 3;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(type widening)</a:t>
            </a:r>
            <a:endParaRPr lang="en-US" sz="2000" dirty="0"/>
          </a:p>
          <a:p>
            <a:pPr marL="342900" lvl="0" indent="-342900" algn="just">
              <a:lnSpc>
                <a:spcPct val="80000"/>
              </a:lnSpc>
              <a:spcBef>
                <a:spcPts val="520"/>
              </a:spcBef>
              <a:buSzPts val="1950"/>
              <a:buNone/>
            </a:pPr>
            <a:endParaRPr lang="en-US" sz="2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520"/>
              </a:spcBef>
              <a:buSzPts val="1950"/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Explicit casting</a:t>
            </a:r>
            <a:endParaRPr lang="en-US" sz="2000" dirty="0"/>
          </a:p>
          <a:p>
            <a:pPr marL="342900" lvl="0" indent="-342900">
              <a:lnSpc>
                <a:spcPct val="80000"/>
              </a:lnSpc>
              <a:spcBef>
                <a:spcPts val="520"/>
              </a:spcBef>
              <a:buSzPts val="1950"/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 = (int)3.0;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(type narrowing)</a:t>
            </a:r>
            <a:endParaRPr lang="en-US" sz="2000" dirty="0"/>
          </a:p>
          <a:p>
            <a:pPr marL="342900" lvl="0" indent="-342900">
              <a:lnSpc>
                <a:spcPct val="80000"/>
              </a:lnSpc>
              <a:spcBef>
                <a:spcPts val="520"/>
              </a:spcBef>
              <a:buSzPts val="1950"/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 = (int)3.9;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(fraction part is truncated)</a:t>
            </a:r>
            <a:endParaRPr lang="en-US" sz="2000" dirty="0"/>
          </a:p>
          <a:p>
            <a:pPr marL="342900" lvl="0" indent="-342900">
              <a:lnSpc>
                <a:spcPct val="80000"/>
              </a:lnSpc>
              <a:spcBef>
                <a:spcPts val="520"/>
              </a:spcBef>
              <a:buSzPts val="1950"/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000" dirty="0"/>
          </a:p>
          <a:p>
            <a:pPr marL="342900" lvl="0" indent="-342900" algn="just">
              <a:lnSpc>
                <a:spcPct val="80000"/>
              </a:lnSpc>
              <a:spcBef>
                <a:spcPts val="520"/>
              </a:spcBef>
              <a:buSzPts val="1950"/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What is wrong?	int x = 5 / 2.0;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9810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54F21-1E9C-4E78-8169-74FE28E1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Type Conversion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614A-03B5-48D9-A26A-353674C8F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8" y="1646393"/>
            <a:ext cx="8312700" cy="1466262"/>
          </a:xfrm>
        </p:spPr>
        <p:txBody>
          <a:bodyPr/>
          <a:lstStyle/>
          <a:p>
            <a:pPr marL="630237" lvl="0" indent="-630237">
              <a:lnSpc>
                <a:spcPct val="100000"/>
              </a:lnSpc>
              <a:spcBef>
                <a:spcPts val="0"/>
              </a:spcBef>
              <a:buSzPts val="2100"/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1.    If one of the operands is double, the other is converted into double.</a:t>
            </a:r>
            <a:endParaRPr lang="en-US" sz="2000" dirty="0"/>
          </a:p>
          <a:p>
            <a:pPr marL="630237" lvl="0" indent="-630237">
              <a:lnSpc>
                <a:spcPct val="100000"/>
              </a:lnSpc>
              <a:spcBef>
                <a:spcPts val="0"/>
              </a:spcBef>
              <a:buSzPts val="2100"/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2.    Otherwise, if one of the operands is float, the other is converted into float.</a:t>
            </a:r>
            <a:endParaRPr lang="en-US" sz="2000" dirty="0"/>
          </a:p>
          <a:p>
            <a:pPr marL="630237" lvl="0" indent="-630237">
              <a:lnSpc>
                <a:spcPct val="100000"/>
              </a:lnSpc>
              <a:spcBef>
                <a:spcPts val="0"/>
              </a:spcBef>
              <a:buSzPts val="2100"/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3.    Otherwise, if one of the operands is long, the other is converted into long.</a:t>
            </a:r>
            <a:endParaRPr lang="en-US" sz="2000" dirty="0"/>
          </a:p>
          <a:p>
            <a:pPr marL="630237" lvl="0" indent="-630237">
              <a:lnSpc>
                <a:spcPct val="100000"/>
              </a:lnSpc>
              <a:spcBef>
                <a:spcPts val="0"/>
              </a:spcBef>
              <a:buSzPts val="2100"/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4.    Otherwise, both operands are converted into int.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42521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DFE5FD-7CBE-45BA-96ED-65B70636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and Pitfalls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77812-1FF7-4853-92ED-4890A4E38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What is the most interesting error you have encountered so far?</a:t>
            </a:r>
          </a:p>
          <a:p>
            <a:r>
              <a:rPr lang="en-US" sz="2000" dirty="0"/>
              <a:t>Share this with your table.</a:t>
            </a:r>
          </a:p>
        </p:txBody>
      </p:sp>
    </p:spTree>
    <p:extLst>
      <p:ext uri="{BB962C8B-B14F-4D97-AF65-F5344CB8AC3E}">
        <p14:creationId xmlns:p14="http://schemas.microsoft.com/office/powerpoint/2010/main" val="3723702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D20DEF-C74F-464C-9816-0B74DCA3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4A0D0A-2831-4CDF-B719-8C3F48C01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Compile Time</a:t>
            </a:r>
          </a:p>
          <a:p>
            <a:r>
              <a:rPr lang="en-US" sz="1800" dirty="0"/>
              <a:t>Run Time</a:t>
            </a:r>
          </a:p>
          <a:p>
            <a:r>
              <a:rPr lang="en-US" sz="1800" dirty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40161477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5462</TotalTime>
  <Words>527</Words>
  <Application>Microsoft Office PowerPoint</Application>
  <PresentationFormat>On-screen Show (16:9)</PresentationFormat>
  <Paragraphs>77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</vt:lpstr>
      <vt:lpstr>Courier New</vt:lpstr>
      <vt:lpstr>Times New Roman</vt:lpstr>
      <vt:lpstr>Arial</vt:lpstr>
      <vt:lpstr>Source Sans Pro</vt:lpstr>
      <vt:lpstr>Consolas</vt:lpstr>
      <vt:lpstr>Office Theme</vt:lpstr>
      <vt:lpstr>PowerPoint Presentation</vt:lpstr>
      <vt:lpstr>Announcements</vt:lpstr>
      <vt:lpstr>Variable Increment and Decrement</vt:lpstr>
      <vt:lpstr>Variable Increment/Decrement</vt:lpstr>
      <vt:lpstr>“Advanced” variable increment</vt:lpstr>
      <vt:lpstr>Type Casting</vt:lpstr>
      <vt:lpstr>Operator Type Conversion Rules</vt:lpstr>
      <vt:lpstr>Errors and Pitfalls</vt:lpstr>
      <vt:lpstr>Errors</vt:lpstr>
      <vt:lpstr>Which Error Here?</vt:lpstr>
      <vt:lpstr>Interesting….</vt:lpstr>
      <vt:lpstr>Which Error Here?</vt:lpstr>
      <vt:lpstr>Decimal Value Precision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Say,Benjamin</cp:lastModifiedBy>
  <cp:revision>1</cp:revision>
  <dcterms:modified xsi:type="dcterms:W3CDTF">2020-02-03T15:52:50Z</dcterms:modified>
</cp:coreProperties>
</file>