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Lst>
  <p:sldSz cx="9144000" cy="5143500" type="screen16x9"/>
  <p:notesSz cx="6858000" cy="9144000"/>
  <p:embeddedFontLst>
    <p:embeddedFont>
      <p:font typeface="Consolas" panose="020B0609020204030204" pitchFamily="49" charset="0"/>
      <p:regular r:id="rId19"/>
      <p:bold r:id="rId20"/>
      <p:italic r:id="rId21"/>
      <p:boldItalic r:id="rId22"/>
    </p:embeddedFont>
    <p:embeddedFont>
      <p:font typeface="Proxima Nova" panose="020B0604020202020204" charset="0"/>
      <p:regular r:id="rId23"/>
      <p:bold r:id="rId24"/>
      <p:italic r:id="rId25"/>
      <p:boldItalic r:id="rId26"/>
    </p:embeddedFont>
    <p:embeddedFont>
      <p:font typeface="Source Sans Pro" panose="020B0503030403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676B8A-5462-48A9-8A4E-9C806B814F3F}" v="2" dt="2020-02-07T15:39:10.957"/>
  </p1510:revLst>
</p1510:revInfo>
</file>

<file path=ppt/tableStyles.xml><?xml version="1.0" encoding="utf-8"?>
<a:tblStyleLst xmlns:a="http://schemas.openxmlformats.org/drawingml/2006/main" def="{4F601AFD-5DD1-4A74-A986-995172C3DC16}">
  <a:tblStyle styleId="{4F601AFD-5DD1-4A74-A986-995172C3DC1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2" d="100"/>
          <a:sy n="132" d="100"/>
        </p:scale>
        <p:origin x="936"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y,Benjamin" userId="12accc6f-d5d5-4773-a929-5f4f5530135e" providerId="ADAL" clId="{38676B8A-5462-48A9-8A4E-9C806B814F3F}"/>
    <pc:docChg chg="undo redo custSel addSld modSld">
      <pc:chgData name="Say,Benjamin" userId="12accc6f-d5d5-4773-a929-5f4f5530135e" providerId="ADAL" clId="{38676B8A-5462-48A9-8A4E-9C806B814F3F}" dt="2020-02-07T15:47:00.253" v="654" actId="20577"/>
      <pc:docMkLst>
        <pc:docMk/>
      </pc:docMkLst>
      <pc:sldChg chg="modSp">
        <pc:chgData name="Say,Benjamin" userId="12accc6f-d5d5-4773-a929-5f4f5530135e" providerId="ADAL" clId="{38676B8A-5462-48A9-8A4E-9C806B814F3F}" dt="2020-02-07T15:34:57.916" v="3" actId="1076"/>
        <pc:sldMkLst>
          <pc:docMk/>
          <pc:sldMk cId="0" sldId="258"/>
        </pc:sldMkLst>
        <pc:spChg chg="mod">
          <ac:chgData name="Say,Benjamin" userId="12accc6f-d5d5-4773-a929-5f4f5530135e" providerId="ADAL" clId="{38676B8A-5462-48A9-8A4E-9C806B814F3F}" dt="2020-02-07T15:34:54.889" v="2" actId="1076"/>
          <ac:spMkLst>
            <pc:docMk/>
            <pc:sldMk cId="0" sldId="258"/>
            <ac:spMk id="156" creationId="{00000000-0000-0000-0000-000000000000}"/>
          </ac:spMkLst>
        </pc:spChg>
        <pc:spChg chg="mod">
          <ac:chgData name="Say,Benjamin" userId="12accc6f-d5d5-4773-a929-5f4f5530135e" providerId="ADAL" clId="{38676B8A-5462-48A9-8A4E-9C806B814F3F}" dt="2020-02-07T15:34:57.916" v="3" actId="1076"/>
          <ac:spMkLst>
            <pc:docMk/>
            <pc:sldMk cId="0" sldId="258"/>
            <ac:spMk id="157" creationId="{00000000-0000-0000-0000-000000000000}"/>
          </ac:spMkLst>
        </pc:spChg>
      </pc:sldChg>
      <pc:sldChg chg="modSp">
        <pc:chgData name="Say,Benjamin" userId="12accc6f-d5d5-4773-a929-5f4f5530135e" providerId="ADAL" clId="{38676B8A-5462-48A9-8A4E-9C806B814F3F}" dt="2020-02-07T15:35:34.175" v="9" actId="14100"/>
        <pc:sldMkLst>
          <pc:docMk/>
          <pc:sldMk cId="0" sldId="259"/>
        </pc:sldMkLst>
        <pc:spChg chg="mod">
          <ac:chgData name="Say,Benjamin" userId="12accc6f-d5d5-4773-a929-5f4f5530135e" providerId="ADAL" clId="{38676B8A-5462-48A9-8A4E-9C806B814F3F}" dt="2020-02-07T15:35:18.017" v="4" actId="1076"/>
          <ac:spMkLst>
            <pc:docMk/>
            <pc:sldMk cId="0" sldId="259"/>
            <ac:spMk id="172" creationId="{00000000-0000-0000-0000-000000000000}"/>
          </ac:spMkLst>
        </pc:spChg>
        <pc:spChg chg="mod">
          <ac:chgData name="Say,Benjamin" userId="12accc6f-d5d5-4773-a929-5f4f5530135e" providerId="ADAL" clId="{38676B8A-5462-48A9-8A4E-9C806B814F3F}" dt="2020-02-07T15:35:24.209" v="7" actId="403"/>
          <ac:spMkLst>
            <pc:docMk/>
            <pc:sldMk cId="0" sldId="259"/>
            <ac:spMk id="173" creationId="{00000000-0000-0000-0000-000000000000}"/>
          </ac:spMkLst>
        </pc:spChg>
        <pc:spChg chg="mod">
          <ac:chgData name="Say,Benjamin" userId="12accc6f-d5d5-4773-a929-5f4f5530135e" providerId="ADAL" clId="{38676B8A-5462-48A9-8A4E-9C806B814F3F}" dt="2020-02-07T15:35:34.175" v="9" actId="14100"/>
          <ac:spMkLst>
            <pc:docMk/>
            <pc:sldMk cId="0" sldId="259"/>
            <ac:spMk id="174" creationId="{00000000-0000-0000-0000-000000000000}"/>
          </ac:spMkLst>
        </pc:spChg>
      </pc:sldChg>
      <pc:sldChg chg="modSp">
        <pc:chgData name="Say,Benjamin" userId="12accc6f-d5d5-4773-a929-5f4f5530135e" providerId="ADAL" clId="{38676B8A-5462-48A9-8A4E-9C806B814F3F}" dt="2020-02-07T15:36:10.211" v="24" actId="1038"/>
        <pc:sldMkLst>
          <pc:docMk/>
          <pc:sldMk cId="0" sldId="260"/>
        </pc:sldMkLst>
        <pc:spChg chg="mod">
          <ac:chgData name="Say,Benjamin" userId="12accc6f-d5d5-4773-a929-5f4f5530135e" providerId="ADAL" clId="{38676B8A-5462-48A9-8A4E-9C806B814F3F}" dt="2020-02-07T15:36:04.059" v="16" actId="1076"/>
          <ac:spMkLst>
            <pc:docMk/>
            <pc:sldMk cId="0" sldId="260"/>
            <ac:spMk id="179" creationId="{00000000-0000-0000-0000-000000000000}"/>
          </ac:spMkLst>
        </pc:spChg>
        <pc:spChg chg="mod">
          <ac:chgData name="Say,Benjamin" userId="12accc6f-d5d5-4773-a929-5f4f5530135e" providerId="ADAL" clId="{38676B8A-5462-48A9-8A4E-9C806B814F3F}" dt="2020-02-07T15:36:10.211" v="24" actId="1038"/>
          <ac:spMkLst>
            <pc:docMk/>
            <pc:sldMk cId="0" sldId="260"/>
            <ac:spMk id="180" creationId="{00000000-0000-0000-0000-000000000000}"/>
          </ac:spMkLst>
        </pc:spChg>
        <pc:spChg chg="mod">
          <ac:chgData name="Say,Benjamin" userId="12accc6f-d5d5-4773-a929-5f4f5530135e" providerId="ADAL" clId="{38676B8A-5462-48A9-8A4E-9C806B814F3F}" dt="2020-02-07T15:35:48.533" v="11" actId="14100"/>
          <ac:spMkLst>
            <pc:docMk/>
            <pc:sldMk cId="0" sldId="260"/>
            <ac:spMk id="181" creationId="{00000000-0000-0000-0000-000000000000}"/>
          </ac:spMkLst>
        </pc:spChg>
      </pc:sldChg>
      <pc:sldChg chg="modSp">
        <pc:chgData name="Say,Benjamin" userId="12accc6f-d5d5-4773-a929-5f4f5530135e" providerId="ADAL" clId="{38676B8A-5462-48A9-8A4E-9C806B814F3F}" dt="2020-02-07T15:36:27.224" v="28" actId="1076"/>
        <pc:sldMkLst>
          <pc:docMk/>
          <pc:sldMk cId="0" sldId="261"/>
        </pc:sldMkLst>
        <pc:spChg chg="mod">
          <ac:chgData name="Say,Benjamin" userId="12accc6f-d5d5-4773-a929-5f4f5530135e" providerId="ADAL" clId="{38676B8A-5462-48A9-8A4E-9C806B814F3F}" dt="2020-02-07T15:36:23.794" v="27" actId="1076"/>
          <ac:spMkLst>
            <pc:docMk/>
            <pc:sldMk cId="0" sldId="261"/>
            <ac:spMk id="186" creationId="{00000000-0000-0000-0000-000000000000}"/>
          </ac:spMkLst>
        </pc:spChg>
        <pc:spChg chg="mod">
          <ac:chgData name="Say,Benjamin" userId="12accc6f-d5d5-4773-a929-5f4f5530135e" providerId="ADAL" clId="{38676B8A-5462-48A9-8A4E-9C806B814F3F}" dt="2020-02-07T15:36:27.224" v="28" actId="1076"/>
          <ac:spMkLst>
            <pc:docMk/>
            <pc:sldMk cId="0" sldId="261"/>
            <ac:spMk id="187" creationId="{00000000-0000-0000-0000-000000000000}"/>
          </ac:spMkLst>
        </pc:spChg>
      </pc:sldChg>
      <pc:sldChg chg="modSp">
        <pc:chgData name="Say,Benjamin" userId="12accc6f-d5d5-4773-a929-5f4f5530135e" providerId="ADAL" clId="{38676B8A-5462-48A9-8A4E-9C806B814F3F}" dt="2020-02-07T15:37:17.409" v="42" actId="1076"/>
        <pc:sldMkLst>
          <pc:docMk/>
          <pc:sldMk cId="0" sldId="262"/>
        </pc:sldMkLst>
        <pc:spChg chg="mod">
          <ac:chgData name="Say,Benjamin" userId="12accc6f-d5d5-4773-a929-5f4f5530135e" providerId="ADAL" clId="{38676B8A-5462-48A9-8A4E-9C806B814F3F}" dt="2020-02-07T15:36:41.202" v="30" actId="1076"/>
          <ac:spMkLst>
            <pc:docMk/>
            <pc:sldMk cId="0" sldId="262"/>
            <ac:spMk id="193" creationId="{00000000-0000-0000-0000-000000000000}"/>
          </ac:spMkLst>
        </pc:spChg>
        <pc:spChg chg="mod">
          <ac:chgData name="Say,Benjamin" userId="12accc6f-d5d5-4773-a929-5f4f5530135e" providerId="ADAL" clId="{38676B8A-5462-48A9-8A4E-9C806B814F3F}" dt="2020-02-07T15:36:44.549" v="31" actId="1076"/>
          <ac:spMkLst>
            <pc:docMk/>
            <pc:sldMk cId="0" sldId="262"/>
            <ac:spMk id="194" creationId="{00000000-0000-0000-0000-000000000000}"/>
          </ac:spMkLst>
        </pc:spChg>
        <pc:spChg chg="mod">
          <ac:chgData name="Say,Benjamin" userId="12accc6f-d5d5-4773-a929-5f4f5530135e" providerId="ADAL" clId="{38676B8A-5462-48A9-8A4E-9C806B814F3F}" dt="2020-02-07T15:37:17.409" v="42" actId="1076"/>
          <ac:spMkLst>
            <pc:docMk/>
            <pc:sldMk cId="0" sldId="262"/>
            <ac:spMk id="195" creationId="{00000000-0000-0000-0000-000000000000}"/>
          </ac:spMkLst>
        </pc:spChg>
      </pc:sldChg>
      <pc:sldChg chg="modSp">
        <pc:chgData name="Say,Benjamin" userId="12accc6f-d5d5-4773-a929-5f4f5530135e" providerId="ADAL" clId="{38676B8A-5462-48A9-8A4E-9C806B814F3F}" dt="2020-02-07T15:37:30.256" v="74" actId="1035"/>
        <pc:sldMkLst>
          <pc:docMk/>
          <pc:sldMk cId="0" sldId="265"/>
        </pc:sldMkLst>
        <pc:spChg chg="mod">
          <ac:chgData name="Say,Benjamin" userId="12accc6f-d5d5-4773-a929-5f4f5530135e" providerId="ADAL" clId="{38676B8A-5462-48A9-8A4E-9C806B814F3F}" dt="2020-02-07T15:37:30.256" v="74" actId="1035"/>
          <ac:spMkLst>
            <pc:docMk/>
            <pc:sldMk cId="0" sldId="265"/>
            <ac:spMk id="212" creationId="{00000000-0000-0000-0000-000000000000}"/>
          </ac:spMkLst>
        </pc:spChg>
        <pc:spChg chg="mod">
          <ac:chgData name="Say,Benjamin" userId="12accc6f-d5d5-4773-a929-5f4f5530135e" providerId="ADAL" clId="{38676B8A-5462-48A9-8A4E-9C806B814F3F}" dt="2020-02-07T15:37:30.256" v="74" actId="1035"/>
          <ac:spMkLst>
            <pc:docMk/>
            <pc:sldMk cId="0" sldId="265"/>
            <ac:spMk id="213" creationId="{00000000-0000-0000-0000-000000000000}"/>
          </ac:spMkLst>
        </pc:spChg>
        <pc:spChg chg="mod">
          <ac:chgData name="Say,Benjamin" userId="12accc6f-d5d5-4773-a929-5f4f5530135e" providerId="ADAL" clId="{38676B8A-5462-48A9-8A4E-9C806B814F3F}" dt="2020-02-07T15:37:30.256" v="74" actId="1035"/>
          <ac:spMkLst>
            <pc:docMk/>
            <pc:sldMk cId="0" sldId="265"/>
            <ac:spMk id="215" creationId="{00000000-0000-0000-0000-000000000000}"/>
          </ac:spMkLst>
        </pc:spChg>
        <pc:spChg chg="mod">
          <ac:chgData name="Say,Benjamin" userId="12accc6f-d5d5-4773-a929-5f4f5530135e" providerId="ADAL" clId="{38676B8A-5462-48A9-8A4E-9C806B814F3F}" dt="2020-02-07T15:37:30.256" v="74" actId="1035"/>
          <ac:spMkLst>
            <pc:docMk/>
            <pc:sldMk cId="0" sldId="265"/>
            <ac:spMk id="216" creationId="{00000000-0000-0000-0000-000000000000}"/>
          </ac:spMkLst>
        </pc:spChg>
        <pc:spChg chg="mod">
          <ac:chgData name="Say,Benjamin" userId="12accc6f-d5d5-4773-a929-5f4f5530135e" providerId="ADAL" clId="{38676B8A-5462-48A9-8A4E-9C806B814F3F}" dt="2020-02-07T15:37:30.256" v="74" actId="1035"/>
          <ac:spMkLst>
            <pc:docMk/>
            <pc:sldMk cId="0" sldId="265"/>
            <ac:spMk id="221" creationId="{00000000-0000-0000-0000-000000000000}"/>
          </ac:spMkLst>
        </pc:spChg>
        <pc:spChg chg="mod">
          <ac:chgData name="Say,Benjamin" userId="12accc6f-d5d5-4773-a929-5f4f5530135e" providerId="ADAL" clId="{38676B8A-5462-48A9-8A4E-9C806B814F3F}" dt="2020-02-07T15:37:30.256" v="74" actId="1035"/>
          <ac:spMkLst>
            <pc:docMk/>
            <pc:sldMk cId="0" sldId="265"/>
            <ac:spMk id="222" creationId="{00000000-0000-0000-0000-000000000000}"/>
          </ac:spMkLst>
        </pc:spChg>
        <pc:spChg chg="mod">
          <ac:chgData name="Say,Benjamin" userId="12accc6f-d5d5-4773-a929-5f4f5530135e" providerId="ADAL" clId="{38676B8A-5462-48A9-8A4E-9C806B814F3F}" dt="2020-02-07T15:37:30.256" v="74" actId="1035"/>
          <ac:spMkLst>
            <pc:docMk/>
            <pc:sldMk cId="0" sldId="265"/>
            <ac:spMk id="223" creationId="{00000000-0000-0000-0000-000000000000}"/>
          </ac:spMkLst>
        </pc:spChg>
        <pc:graphicFrameChg chg="mod">
          <ac:chgData name="Say,Benjamin" userId="12accc6f-d5d5-4773-a929-5f4f5530135e" providerId="ADAL" clId="{38676B8A-5462-48A9-8A4E-9C806B814F3F}" dt="2020-02-07T15:37:30.256" v="74" actId="1035"/>
          <ac:graphicFrameMkLst>
            <pc:docMk/>
            <pc:sldMk cId="0" sldId="265"/>
            <ac:graphicFrameMk id="214" creationId="{00000000-0000-0000-0000-000000000000}"/>
          </ac:graphicFrameMkLst>
        </pc:graphicFrameChg>
        <pc:cxnChg chg="mod">
          <ac:chgData name="Say,Benjamin" userId="12accc6f-d5d5-4773-a929-5f4f5530135e" providerId="ADAL" clId="{38676B8A-5462-48A9-8A4E-9C806B814F3F}" dt="2020-02-07T15:37:30.256" v="74" actId="1035"/>
          <ac:cxnSpMkLst>
            <pc:docMk/>
            <pc:sldMk cId="0" sldId="265"/>
            <ac:cxnSpMk id="217" creationId="{00000000-0000-0000-0000-000000000000}"/>
          </ac:cxnSpMkLst>
        </pc:cxnChg>
        <pc:cxnChg chg="mod">
          <ac:chgData name="Say,Benjamin" userId="12accc6f-d5d5-4773-a929-5f4f5530135e" providerId="ADAL" clId="{38676B8A-5462-48A9-8A4E-9C806B814F3F}" dt="2020-02-07T15:37:30.256" v="74" actId="1035"/>
          <ac:cxnSpMkLst>
            <pc:docMk/>
            <pc:sldMk cId="0" sldId="265"/>
            <ac:cxnSpMk id="218" creationId="{00000000-0000-0000-0000-000000000000}"/>
          </ac:cxnSpMkLst>
        </pc:cxnChg>
        <pc:cxnChg chg="mod">
          <ac:chgData name="Say,Benjamin" userId="12accc6f-d5d5-4773-a929-5f4f5530135e" providerId="ADAL" clId="{38676B8A-5462-48A9-8A4E-9C806B814F3F}" dt="2020-02-07T15:37:30.256" v="74" actId="1035"/>
          <ac:cxnSpMkLst>
            <pc:docMk/>
            <pc:sldMk cId="0" sldId="265"/>
            <ac:cxnSpMk id="219" creationId="{00000000-0000-0000-0000-000000000000}"/>
          </ac:cxnSpMkLst>
        </pc:cxnChg>
        <pc:cxnChg chg="mod">
          <ac:chgData name="Say,Benjamin" userId="12accc6f-d5d5-4773-a929-5f4f5530135e" providerId="ADAL" clId="{38676B8A-5462-48A9-8A4E-9C806B814F3F}" dt="2020-02-07T15:37:30.256" v="74" actId="1035"/>
          <ac:cxnSpMkLst>
            <pc:docMk/>
            <pc:sldMk cId="0" sldId="265"/>
            <ac:cxnSpMk id="220" creationId="{00000000-0000-0000-0000-000000000000}"/>
          </ac:cxnSpMkLst>
        </pc:cxnChg>
      </pc:sldChg>
      <pc:sldChg chg="modSp">
        <pc:chgData name="Say,Benjamin" userId="12accc6f-d5d5-4773-a929-5f4f5530135e" providerId="ADAL" clId="{38676B8A-5462-48A9-8A4E-9C806B814F3F}" dt="2020-02-07T15:37:39.929" v="92" actId="1035"/>
        <pc:sldMkLst>
          <pc:docMk/>
          <pc:sldMk cId="0" sldId="266"/>
        </pc:sldMkLst>
        <pc:spChg chg="mod">
          <ac:chgData name="Say,Benjamin" userId="12accc6f-d5d5-4773-a929-5f4f5530135e" providerId="ADAL" clId="{38676B8A-5462-48A9-8A4E-9C806B814F3F}" dt="2020-02-07T15:37:39.929" v="92" actId="1035"/>
          <ac:spMkLst>
            <pc:docMk/>
            <pc:sldMk cId="0" sldId="266"/>
            <ac:spMk id="228" creationId="{00000000-0000-0000-0000-000000000000}"/>
          </ac:spMkLst>
        </pc:spChg>
        <pc:spChg chg="mod">
          <ac:chgData name="Say,Benjamin" userId="12accc6f-d5d5-4773-a929-5f4f5530135e" providerId="ADAL" clId="{38676B8A-5462-48A9-8A4E-9C806B814F3F}" dt="2020-02-07T15:37:39.929" v="92" actId="1035"/>
          <ac:spMkLst>
            <pc:docMk/>
            <pc:sldMk cId="0" sldId="266"/>
            <ac:spMk id="229" creationId="{00000000-0000-0000-0000-000000000000}"/>
          </ac:spMkLst>
        </pc:spChg>
        <pc:spChg chg="mod">
          <ac:chgData name="Say,Benjamin" userId="12accc6f-d5d5-4773-a929-5f4f5530135e" providerId="ADAL" clId="{38676B8A-5462-48A9-8A4E-9C806B814F3F}" dt="2020-02-07T15:37:39.929" v="92" actId="1035"/>
          <ac:spMkLst>
            <pc:docMk/>
            <pc:sldMk cId="0" sldId="266"/>
            <ac:spMk id="231" creationId="{00000000-0000-0000-0000-000000000000}"/>
          </ac:spMkLst>
        </pc:spChg>
        <pc:spChg chg="mod">
          <ac:chgData name="Say,Benjamin" userId="12accc6f-d5d5-4773-a929-5f4f5530135e" providerId="ADAL" clId="{38676B8A-5462-48A9-8A4E-9C806B814F3F}" dt="2020-02-07T15:37:39.929" v="92" actId="1035"/>
          <ac:spMkLst>
            <pc:docMk/>
            <pc:sldMk cId="0" sldId="266"/>
            <ac:spMk id="232" creationId="{00000000-0000-0000-0000-000000000000}"/>
          </ac:spMkLst>
        </pc:spChg>
        <pc:spChg chg="mod">
          <ac:chgData name="Say,Benjamin" userId="12accc6f-d5d5-4773-a929-5f4f5530135e" providerId="ADAL" clId="{38676B8A-5462-48A9-8A4E-9C806B814F3F}" dt="2020-02-07T15:37:39.929" v="92" actId="1035"/>
          <ac:spMkLst>
            <pc:docMk/>
            <pc:sldMk cId="0" sldId="266"/>
            <ac:spMk id="236" creationId="{00000000-0000-0000-0000-000000000000}"/>
          </ac:spMkLst>
        </pc:spChg>
        <pc:spChg chg="mod">
          <ac:chgData name="Say,Benjamin" userId="12accc6f-d5d5-4773-a929-5f4f5530135e" providerId="ADAL" clId="{38676B8A-5462-48A9-8A4E-9C806B814F3F}" dt="2020-02-07T15:37:39.929" v="92" actId="1035"/>
          <ac:spMkLst>
            <pc:docMk/>
            <pc:sldMk cId="0" sldId="266"/>
            <ac:spMk id="237" creationId="{00000000-0000-0000-0000-000000000000}"/>
          </ac:spMkLst>
        </pc:spChg>
        <pc:graphicFrameChg chg="mod">
          <ac:chgData name="Say,Benjamin" userId="12accc6f-d5d5-4773-a929-5f4f5530135e" providerId="ADAL" clId="{38676B8A-5462-48A9-8A4E-9C806B814F3F}" dt="2020-02-07T15:37:39.929" v="92" actId="1035"/>
          <ac:graphicFrameMkLst>
            <pc:docMk/>
            <pc:sldMk cId="0" sldId="266"/>
            <ac:graphicFrameMk id="230" creationId="{00000000-0000-0000-0000-000000000000}"/>
          </ac:graphicFrameMkLst>
        </pc:graphicFrameChg>
        <pc:cxnChg chg="mod">
          <ac:chgData name="Say,Benjamin" userId="12accc6f-d5d5-4773-a929-5f4f5530135e" providerId="ADAL" clId="{38676B8A-5462-48A9-8A4E-9C806B814F3F}" dt="2020-02-07T15:37:39.929" v="92" actId="1035"/>
          <ac:cxnSpMkLst>
            <pc:docMk/>
            <pc:sldMk cId="0" sldId="266"/>
            <ac:cxnSpMk id="233" creationId="{00000000-0000-0000-0000-000000000000}"/>
          </ac:cxnSpMkLst>
        </pc:cxnChg>
        <pc:cxnChg chg="mod">
          <ac:chgData name="Say,Benjamin" userId="12accc6f-d5d5-4773-a929-5f4f5530135e" providerId="ADAL" clId="{38676B8A-5462-48A9-8A4E-9C806B814F3F}" dt="2020-02-07T15:37:39.929" v="92" actId="1035"/>
          <ac:cxnSpMkLst>
            <pc:docMk/>
            <pc:sldMk cId="0" sldId="266"/>
            <ac:cxnSpMk id="234" creationId="{00000000-0000-0000-0000-000000000000}"/>
          </ac:cxnSpMkLst>
        </pc:cxnChg>
        <pc:cxnChg chg="mod">
          <ac:chgData name="Say,Benjamin" userId="12accc6f-d5d5-4773-a929-5f4f5530135e" providerId="ADAL" clId="{38676B8A-5462-48A9-8A4E-9C806B814F3F}" dt="2020-02-07T15:37:39.929" v="92" actId="1035"/>
          <ac:cxnSpMkLst>
            <pc:docMk/>
            <pc:sldMk cId="0" sldId="266"/>
            <ac:cxnSpMk id="235" creationId="{00000000-0000-0000-0000-000000000000}"/>
          </ac:cxnSpMkLst>
        </pc:cxnChg>
      </pc:sldChg>
      <pc:sldChg chg="mod modShow">
        <pc:chgData name="Say,Benjamin" userId="12accc6f-d5d5-4773-a929-5f4f5530135e" providerId="ADAL" clId="{38676B8A-5462-48A9-8A4E-9C806B814F3F}" dt="2020-02-07T15:37:49.861" v="93" actId="729"/>
        <pc:sldMkLst>
          <pc:docMk/>
          <pc:sldMk cId="0" sldId="267"/>
        </pc:sldMkLst>
      </pc:sldChg>
      <pc:sldChg chg="modSp">
        <pc:chgData name="Say,Benjamin" userId="12accc6f-d5d5-4773-a929-5f4f5530135e" providerId="ADAL" clId="{38676B8A-5462-48A9-8A4E-9C806B814F3F}" dt="2020-02-07T15:38:52.035" v="99" actId="20577"/>
        <pc:sldMkLst>
          <pc:docMk/>
          <pc:sldMk cId="0" sldId="270"/>
        </pc:sldMkLst>
        <pc:spChg chg="mod">
          <ac:chgData name="Say,Benjamin" userId="12accc6f-d5d5-4773-a929-5f4f5530135e" providerId="ADAL" clId="{38676B8A-5462-48A9-8A4E-9C806B814F3F}" dt="2020-02-07T15:38:52.035" v="99" actId="20577"/>
          <ac:spMkLst>
            <pc:docMk/>
            <pc:sldMk cId="0" sldId="270"/>
            <ac:spMk id="264" creationId="{00000000-0000-0000-0000-000000000000}"/>
          </ac:spMkLst>
        </pc:spChg>
      </pc:sldChg>
      <pc:sldChg chg="addSp delSp modSp add">
        <pc:chgData name="Say,Benjamin" userId="12accc6f-d5d5-4773-a929-5f4f5530135e" providerId="ADAL" clId="{38676B8A-5462-48A9-8A4E-9C806B814F3F}" dt="2020-02-07T15:47:00.253" v="654" actId="20577"/>
        <pc:sldMkLst>
          <pc:docMk/>
          <pc:sldMk cId="496807451" sldId="271"/>
        </pc:sldMkLst>
        <pc:spChg chg="del">
          <ac:chgData name="Say,Benjamin" userId="12accc6f-d5d5-4773-a929-5f4f5530135e" providerId="ADAL" clId="{38676B8A-5462-48A9-8A4E-9C806B814F3F}" dt="2020-02-07T15:39:10.957" v="101"/>
          <ac:spMkLst>
            <pc:docMk/>
            <pc:sldMk cId="496807451" sldId="271"/>
            <ac:spMk id="2" creationId="{C5B4F254-26AD-40C7-8691-989A10D9325A}"/>
          </ac:spMkLst>
        </pc:spChg>
        <pc:spChg chg="del">
          <ac:chgData name="Say,Benjamin" userId="12accc6f-d5d5-4773-a929-5f4f5530135e" providerId="ADAL" clId="{38676B8A-5462-48A9-8A4E-9C806B814F3F}" dt="2020-02-07T15:39:10.957" v="101"/>
          <ac:spMkLst>
            <pc:docMk/>
            <pc:sldMk cId="496807451" sldId="271"/>
            <ac:spMk id="3" creationId="{59B885E2-1E17-425A-927A-6B3CD7901026}"/>
          </ac:spMkLst>
        </pc:spChg>
        <pc:spChg chg="add mod">
          <ac:chgData name="Say,Benjamin" userId="12accc6f-d5d5-4773-a929-5f4f5530135e" providerId="ADAL" clId="{38676B8A-5462-48A9-8A4E-9C806B814F3F}" dt="2020-02-07T15:42:03.352" v="436" actId="1076"/>
          <ac:spMkLst>
            <pc:docMk/>
            <pc:sldMk cId="496807451" sldId="271"/>
            <ac:spMk id="4" creationId="{96FAEE00-EE26-4CE0-A7E0-AC2A1D274C8A}"/>
          </ac:spMkLst>
        </pc:spChg>
        <pc:spChg chg="add mod">
          <ac:chgData name="Say,Benjamin" userId="12accc6f-d5d5-4773-a929-5f4f5530135e" providerId="ADAL" clId="{38676B8A-5462-48A9-8A4E-9C806B814F3F}" dt="2020-02-07T15:47:00.253" v="654" actId="20577"/>
          <ac:spMkLst>
            <pc:docMk/>
            <pc:sldMk cId="496807451" sldId="271"/>
            <ac:spMk id="5" creationId="{B2D08580-24CF-4DD4-80B1-D8557FDC15D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e5d56cf0d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e5d56cf0d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78f8d98197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78f8d98197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78f8d9819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78f8d9819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78f8d98197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78f8d98197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Should we introduce compareTo(), startsWith, endsWith in the lecture or is it too much?</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78f8d98197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78f8d98197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78f8d98197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78f8d98197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8f8d98197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78f8d98197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63621d866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63621d86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78f8d9819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78f8d9819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78f8d9819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78f8d9819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78f8d98197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78f8d98197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78f8d98197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78f8d98197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8f8d98197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78f8d98197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8f8d98197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8f8d98197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78f8d98197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78f8d98197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
        <p:cNvGrpSpPr/>
        <p:nvPr/>
      </p:nvGrpSpPr>
      <p:grpSpPr>
        <a:xfrm>
          <a:off x="0" y="0"/>
          <a:ext cx="0" cy="0"/>
          <a:chOff x="0" y="0"/>
          <a:chExt cx="0" cy="0"/>
        </a:xfrm>
      </p:grpSpPr>
      <p:grpSp>
        <p:nvGrpSpPr>
          <p:cNvPr id="9" name="Google Shape;9;p2"/>
          <p:cNvGrpSpPr/>
          <p:nvPr/>
        </p:nvGrpSpPr>
        <p:grpSpPr>
          <a:xfrm>
            <a:off x="0" y="4879108"/>
            <a:ext cx="9165280" cy="264755"/>
            <a:chOff x="0" y="7372350"/>
            <a:chExt cx="13817700" cy="400053"/>
          </a:xfrm>
        </p:grpSpPr>
        <p:sp>
          <p:nvSpPr>
            <p:cNvPr id="10" name="Google Shape;10;p2"/>
            <p:cNvSpPr/>
            <p:nvPr/>
          </p:nvSpPr>
          <p:spPr>
            <a:xfrm>
              <a:off x="0" y="7372350"/>
              <a:ext cx="13817700" cy="399900"/>
            </a:xfrm>
            <a:prstGeom prst="rect">
              <a:avLst/>
            </a:prstGeom>
            <a:solidFill>
              <a:schemeClr val="dk2"/>
            </a:solidFill>
            <a:ln>
              <a:noFill/>
            </a:ln>
          </p:spPr>
          <p:txBody>
            <a:bodyPr spcFirstLastPara="1" wrap="square" lIns="60500" tIns="30250" rIns="60500" bIns="30250" anchor="ctr" anchorCtr="0">
              <a:noAutofit/>
            </a:bodyPr>
            <a:lstStyle/>
            <a:p>
              <a:pPr marL="0" marR="0" lvl="0" indent="0" algn="ctr" rtl="0">
                <a:spcBef>
                  <a:spcPts val="0"/>
                </a:spcBef>
                <a:spcAft>
                  <a:spcPts val="0"/>
                </a:spcAft>
                <a:buNone/>
              </a:pPr>
              <a:endParaRPr sz="1300" b="0" i="0" u="none" strike="noStrike" cap="none">
                <a:solidFill>
                  <a:schemeClr val="lt1"/>
                </a:solidFill>
                <a:latin typeface="Arial"/>
                <a:ea typeface="Arial"/>
                <a:cs typeface="Arial"/>
                <a:sym typeface="Arial"/>
              </a:endParaRPr>
            </a:p>
          </p:txBody>
        </p:sp>
        <p:pic>
          <p:nvPicPr>
            <p:cNvPr id="11" name="Google Shape;11;p2"/>
            <p:cNvPicPr preferRelativeResize="0"/>
            <p:nvPr/>
          </p:nvPicPr>
          <p:blipFill rotWithShape="1">
            <a:blip r:embed="rId2">
              <a:alphaModFix/>
            </a:blip>
            <a:srcRect/>
            <a:stretch/>
          </p:blipFill>
          <p:spPr>
            <a:xfrm>
              <a:off x="152257" y="7372351"/>
              <a:ext cx="1788558" cy="400050"/>
            </a:xfrm>
            <a:prstGeom prst="rect">
              <a:avLst/>
            </a:prstGeom>
            <a:noFill/>
            <a:ln>
              <a:noFill/>
            </a:ln>
          </p:spPr>
        </p:pic>
        <p:sp>
          <p:nvSpPr>
            <p:cNvPr id="12" name="Google Shape;12;p2"/>
            <p:cNvSpPr/>
            <p:nvPr/>
          </p:nvSpPr>
          <p:spPr>
            <a:xfrm>
              <a:off x="0" y="7372351"/>
              <a:ext cx="13817700" cy="399900"/>
            </a:xfrm>
            <a:prstGeom prst="rect">
              <a:avLst/>
            </a:prstGeom>
            <a:solidFill>
              <a:schemeClr val="dk2"/>
            </a:solidFill>
            <a:ln>
              <a:noFill/>
            </a:ln>
          </p:spPr>
          <p:txBody>
            <a:bodyPr spcFirstLastPara="1" wrap="square" lIns="60500" tIns="30250" rIns="60500" bIns="30250" anchor="ctr" anchorCtr="0">
              <a:noAutofit/>
            </a:bodyPr>
            <a:lstStyle/>
            <a:p>
              <a:pPr marL="0" marR="0" lvl="0" indent="0" algn="ctr" rtl="0">
                <a:spcBef>
                  <a:spcPts val="0"/>
                </a:spcBef>
                <a:spcAft>
                  <a:spcPts val="0"/>
                </a:spcAft>
                <a:buNone/>
              </a:pPr>
              <a:endParaRPr sz="1300" b="0" i="0" u="none" strike="noStrike" cap="none">
                <a:solidFill>
                  <a:schemeClr val="lt1"/>
                </a:solidFill>
                <a:latin typeface="Arial"/>
                <a:ea typeface="Arial"/>
                <a:cs typeface="Arial"/>
                <a:sym typeface="Arial"/>
              </a:endParaRPr>
            </a:p>
          </p:txBody>
        </p:sp>
        <p:pic>
          <p:nvPicPr>
            <p:cNvPr id="13" name="Google Shape;13;p2"/>
            <p:cNvPicPr preferRelativeResize="0"/>
            <p:nvPr/>
          </p:nvPicPr>
          <p:blipFill rotWithShape="1">
            <a:blip r:embed="rId2">
              <a:alphaModFix/>
            </a:blip>
            <a:srcRect/>
            <a:stretch/>
          </p:blipFill>
          <p:spPr>
            <a:xfrm>
              <a:off x="152257" y="7372352"/>
              <a:ext cx="1788558" cy="400050"/>
            </a:xfrm>
            <a:prstGeom prst="rect">
              <a:avLst/>
            </a:prstGeom>
            <a:noFill/>
            <a:ln>
              <a:noFill/>
            </a:ln>
          </p:spPr>
        </p:pic>
      </p:grpSp>
      <p:sp>
        <p:nvSpPr>
          <p:cNvPr id="14" name="Google Shape;14;p2"/>
          <p:cNvSpPr txBox="1">
            <a:spLocks noGrp="1"/>
          </p:cNvSpPr>
          <p:nvPr>
            <p:ph type="title"/>
          </p:nvPr>
        </p:nvSpPr>
        <p:spPr>
          <a:xfrm>
            <a:off x="415638" y="599068"/>
            <a:ext cx="8312700" cy="672000"/>
          </a:xfrm>
          <a:prstGeom prst="rect">
            <a:avLst/>
          </a:prstGeom>
          <a:noFill/>
          <a:ln>
            <a:noFill/>
          </a:ln>
        </p:spPr>
        <p:txBody>
          <a:bodyPr spcFirstLastPara="1" wrap="square" lIns="60500" tIns="60500" rIns="60500" bIns="60500" anchor="b" anchorCtr="0">
            <a:noAutofit/>
          </a:bodyPr>
          <a:lstStyle>
            <a:lvl1pPr marR="0" lvl="0" algn="l" rtl="0">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1pPr>
            <a:lvl2pPr lvl="1">
              <a:spcBef>
                <a:spcPts val="0"/>
              </a:spcBef>
              <a:spcAft>
                <a:spcPts val="0"/>
              </a:spcAft>
              <a:buSzPts val="900"/>
              <a:buNone/>
              <a:defRPr sz="1200"/>
            </a:lvl2pPr>
            <a:lvl3pPr lvl="2">
              <a:spcBef>
                <a:spcPts val="0"/>
              </a:spcBef>
              <a:spcAft>
                <a:spcPts val="0"/>
              </a:spcAft>
              <a:buSzPts val="900"/>
              <a:buNone/>
              <a:defRPr sz="1200"/>
            </a:lvl3pPr>
            <a:lvl4pPr lvl="3">
              <a:spcBef>
                <a:spcPts val="0"/>
              </a:spcBef>
              <a:spcAft>
                <a:spcPts val="0"/>
              </a:spcAft>
              <a:buSzPts val="900"/>
              <a:buNone/>
              <a:defRPr sz="1200"/>
            </a:lvl4pPr>
            <a:lvl5pPr lvl="4">
              <a:spcBef>
                <a:spcPts val="0"/>
              </a:spcBef>
              <a:spcAft>
                <a:spcPts val="0"/>
              </a:spcAft>
              <a:buSzPts val="900"/>
              <a:buNone/>
              <a:defRPr sz="1200"/>
            </a:lvl5pPr>
            <a:lvl6pPr lvl="5">
              <a:spcBef>
                <a:spcPts val="0"/>
              </a:spcBef>
              <a:spcAft>
                <a:spcPts val="0"/>
              </a:spcAft>
              <a:buSzPts val="900"/>
              <a:buNone/>
              <a:defRPr sz="1200"/>
            </a:lvl6pPr>
            <a:lvl7pPr lvl="6">
              <a:spcBef>
                <a:spcPts val="0"/>
              </a:spcBef>
              <a:spcAft>
                <a:spcPts val="0"/>
              </a:spcAft>
              <a:buSzPts val="900"/>
              <a:buNone/>
              <a:defRPr sz="1200"/>
            </a:lvl7pPr>
            <a:lvl8pPr lvl="7">
              <a:spcBef>
                <a:spcPts val="0"/>
              </a:spcBef>
              <a:spcAft>
                <a:spcPts val="0"/>
              </a:spcAft>
              <a:buSzPts val="900"/>
              <a:buNone/>
              <a:defRPr sz="1200"/>
            </a:lvl8pPr>
            <a:lvl9pPr lvl="8">
              <a:spcBef>
                <a:spcPts val="0"/>
              </a:spcBef>
              <a:spcAft>
                <a:spcPts val="0"/>
              </a:spcAft>
              <a:buSzPts val="900"/>
              <a:buNone/>
              <a:defRPr sz="1200"/>
            </a:lvl9pPr>
          </a:lstStyle>
          <a:p>
            <a:endParaRPr/>
          </a:p>
        </p:txBody>
      </p:sp>
      <p:sp>
        <p:nvSpPr>
          <p:cNvPr id="15" name="Google Shape;15;p2"/>
          <p:cNvSpPr txBox="1">
            <a:spLocks noGrp="1"/>
          </p:cNvSpPr>
          <p:nvPr>
            <p:ph type="body" idx="1"/>
          </p:nvPr>
        </p:nvSpPr>
        <p:spPr>
          <a:xfrm>
            <a:off x="415638" y="1646393"/>
            <a:ext cx="8312700" cy="1333800"/>
          </a:xfrm>
          <a:prstGeom prst="rect">
            <a:avLst/>
          </a:prstGeom>
          <a:noFill/>
          <a:ln>
            <a:noFill/>
          </a:ln>
        </p:spPr>
        <p:txBody>
          <a:bodyPr spcFirstLastPara="1" wrap="square" lIns="60500" tIns="60500" rIns="60500" bIns="60500" anchor="t" anchorCtr="0">
            <a:noAutofit/>
          </a:bodyPr>
          <a:lstStyle>
            <a:lvl1pPr marL="457200" marR="0" lvl="0" indent="-304800" algn="l" rtl="0">
              <a:lnSpc>
                <a:spcPct val="120000"/>
              </a:lnSpc>
              <a:spcBef>
                <a:spcPts val="400"/>
              </a:spcBef>
              <a:spcAft>
                <a:spcPts val="0"/>
              </a:spcAft>
              <a:buClr>
                <a:schemeClr val="dk1"/>
              </a:buClr>
              <a:buSzPts val="1200"/>
              <a:buFont typeface="Arial"/>
              <a:buChar char="•"/>
              <a:defRPr sz="1200" b="0" i="0" u="none" strike="noStrike" cap="none">
                <a:solidFill>
                  <a:schemeClr val="dk1"/>
                </a:solidFill>
                <a:latin typeface="Proxima Nova"/>
                <a:ea typeface="Proxima Nova"/>
                <a:cs typeface="Proxima Nova"/>
                <a:sym typeface="Proxima Nova"/>
              </a:defRPr>
            </a:lvl1pPr>
            <a:lvl2pPr marL="914400" marR="0" lvl="1"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2pPr>
            <a:lvl3pPr marL="1371600" marR="0" lvl="2"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3pPr>
            <a:lvl4pPr marL="1828800" marR="0" lvl="3"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4pPr>
            <a:lvl5pPr marL="2286000" marR="0" lvl="4" indent="-298450" algn="l" rtl="0">
              <a:spcBef>
                <a:spcPts val="400"/>
              </a:spcBef>
              <a:spcAft>
                <a:spcPts val="0"/>
              </a:spcAft>
              <a:buClr>
                <a:schemeClr val="dk1"/>
              </a:buClr>
              <a:buSzPts val="1100"/>
              <a:buFont typeface="Arial"/>
              <a:buChar char="»"/>
              <a:defRPr sz="1100" b="0" i="0" u="none" strike="noStrike" cap="none">
                <a:solidFill>
                  <a:schemeClr val="dk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to and Green Bar">
  <p:cSld name="Photo and Green Bar">
    <p:spTree>
      <p:nvGrpSpPr>
        <p:cNvPr id="1" name="Shape 67"/>
        <p:cNvGrpSpPr/>
        <p:nvPr/>
      </p:nvGrpSpPr>
      <p:grpSpPr>
        <a:xfrm>
          <a:off x="0" y="0"/>
          <a:ext cx="0" cy="0"/>
          <a:chOff x="0" y="0"/>
          <a:chExt cx="0" cy="0"/>
        </a:xfrm>
      </p:grpSpPr>
      <p:sp>
        <p:nvSpPr>
          <p:cNvPr id="68" name="Google Shape;68;p11"/>
          <p:cNvSpPr>
            <a:spLocks noGrp="1"/>
          </p:cNvSpPr>
          <p:nvPr>
            <p:ph type="pic" idx="2"/>
          </p:nvPr>
        </p:nvSpPr>
        <p:spPr>
          <a:xfrm>
            <a:off x="0" y="0"/>
            <a:ext cx="6051300" cy="5143500"/>
          </a:xfrm>
          <a:prstGeom prst="rect">
            <a:avLst/>
          </a:prstGeom>
          <a:noFill/>
          <a:ln>
            <a:noFill/>
          </a:ln>
        </p:spPr>
        <p:txBody>
          <a:bodyPr spcFirstLastPara="1" wrap="square" lIns="60500" tIns="60500" rIns="60500" bIns="60500" anchor="ctr" anchorCtr="0">
            <a:noAutofit/>
          </a:bodyPr>
          <a:lstStyle>
            <a:lvl1pPr marR="0" lvl="0" algn="ctr" rtl="0">
              <a:lnSpc>
                <a:spcPct val="120000"/>
              </a:lnSpc>
              <a:spcBef>
                <a:spcPts val="400"/>
              </a:spcBef>
              <a:spcAft>
                <a:spcPts val="0"/>
              </a:spcAft>
              <a:buClr>
                <a:schemeClr val="dk1"/>
              </a:buClr>
              <a:buSzPts val="1200"/>
              <a:buFont typeface="Arial"/>
              <a:buNone/>
              <a:defRPr sz="1200" b="0" i="0" u="none" strike="noStrike" cap="none">
                <a:solidFill>
                  <a:schemeClr val="dk1"/>
                </a:solidFill>
                <a:latin typeface="Proxima Nova"/>
                <a:ea typeface="Proxima Nova"/>
                <a:cs typeface="Proxima Nova"/>
                <a:sym typeface="Proxima Nova"/>
              </a:defRPr>
            </a:lvl1pPr>
            <a:lvl2pPr marR="0" lvl="1"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2pPr>
            <a:lvl3pPr marR="0" lvl="2"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3pPr>
            <a:lvl4pPr marR="0" lvl="3"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4pPr>
            <a:lvl5pPr marR="0" lvl="4" algn="l" rtl="0">
              <a:spcBef>
                <a:spcPts val="400"/>
              </a:spcBef>
              <a:spcAft>
                <a:spcPts val="0"/>
              </a:spcAft>
              <a:buClr>
                <a:srgbClr val="C39E11"/>
              </a:buClr>
              <a:buSzPts val="1100"/>
              <a:buFont typeface="Arial"/>
              <a:buChar char="»"/>
              <a:defRPr sz="1100" b="0" i="0" u="none" strike="noStrike" cap="none">
                <a:solidFill>
                  <a:srgbClr val="C39E11"/>
                </a:solidFill>
                <a:latin typeface="Source Sans Pro"/>
                <a:ea typeface="Source Sans Pro"/>
                <a:cs typeface="Source Sans Pro"/>
                <a:sym typeface="Source Sans Pro"/>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 name="Google Shape;69;p11"/>
          <p:cNvSpPr/>
          <p:nvPr/>
        </p:nvSpPr>
        <p:spPr>
          <a:xfrm>
            <a:off x="6051176" y="0"/>
            <a:ext cx="3092700" cy="5143500"/>
          </a:xfrm>
          <a:prstGeom prst="rect">
            <a:avLst/>
          </a:prstGeom>
          <a:solidFill>
            <a:schemeClr val="dk2"/>
          </a:solidFill>
          <a:ln>
            <a:noFill/>
          </a:ln>
        </p:spPr>
        <p:txBody>
          <a:bodyPr spcFirstLastPara="1" wrap="square" lIns="60500" tIns="30250" rIns="60500" bIns="30250" anchor="ctr" anchorCtr="0">
            <a:noAutofit/>
          </a:bodyPr>
          <a:lstStyle/>
          <a:p>
            <a:pPr marL="0" marR="0" lvl="0" indent="0" algn="ctr" rtl="0">
              <a:spcBef>
                <a:spcPts val="0"/>
              </a:spcBef>
              <a:spcAft>
                <a:spcPts val="0"/>
              </a:spcAft>
              <a:buNone/>
            </a:pPr>
            <a:endParaRPr sz="1300">
              <a:solidFill>
                <a:schemeClr val="lt1"/>
              </a:solidFill>
              <a:latin typeface="Arial"/>
              <a:ea typeface="Arial"/>
              <a:cs typeface="Arial"/>
              <a:sym typeface="Arial"/>
            </a:endParaRPr>
          </a:p>
        </p:txBody>
      </p:sp>
      <p:sp>
        <p:nvSpPr>
          <p:cNvPr id="70" name="Google Shape;70;p11"/>
          <p:cNvSpPr txBox="1">
            <a:spLocks noGrp="1"/>
          </p:cNvSpPr>
          <p:nvPr>
            <p:ph type="title"/>
          </p:nvPr>
        </p:nvSpPr>
        <p:spPr>
          <a:xfrm>
            <a:off x="6326841" y="1880795"/>
            <a:ext cx="2541600" cy="353100"/>
          </a:xfrm>
          <a:prstGeom prst="rect">
            <a:avLst/>
          </a:prstGeom>
          <a:noFill/>
          <a:ln>
            <a:noFill/>
          </a:ln>
        </p:spPr>
        <p:txBody>
          <a:bodyPr spcFirstLastPara="1" wrap="square" lIns="67400" tIns="33700" rIns="67400" bIns="33700" anchor="b" anchorCtr="0">
            <a:noAutofit/>
          </a:bodyPr>
          <a:lstStyle>
            <a:lvl1pPr marR="0" lvl="0" algn="ctr" rtl="0">
              <a:spcBef>
                <a:spcPts val="0"/>
              </a:spcBef>
              <a:spcAft>
                <a:spcPts val="0"/>
              </a:spcAft>
              <a:buClr>
                <a:schemeClr val="lt1"/>
              </a:buClr>
              <a:buSzPts val="1900"/>
              <a:buFont typeface="Arial"/>
              <a:buNone/>
              <a:defRPr sz="1900" b="0" i="0" u="none" strike="noStrike" cap="none">
                <a:solidFill>
                  <a:schemeClr val="lt1"/>
                </a:solidFill>
                <a:latin typeface="Arial"/>
                <a:ea typeface="Arial"/>
                <a:cs typeface="Arial"/>
                <a:sym typeface="Arial"/>
              </a:defRPr>
            </a:lvl1pPr>
            <a:lvl2pPr lvl="1">
              <a:spcBef>
                <a:spcPts val="0"/>
              </a:spcBef>
              <a:spcAft>
                <a:spcPts val="0"/>
              </a:spcAft>
              <a:buSzPts val="900"/>
              <a:buNone/>
              <a:defRPr sz="1200"/>
            </a:lvl2pPr>
            <a:lvl3pPr lvl="2">
              <a:spcBef>
                <a:spcPts val="0"/>
              </a:spcBef>
              <a:spcAft>
                <a:spcPts val="0"/>
              </a:spcAft>
              <a:buSzPts val="900"/>
              <a:buNone/>
              <a:defRPr sz="1200"/>
            </a:lvl3pPr>
            <a:lvl4pPr lvl="3">
              <a:spcBef>
                <a:spcPts val="0"/>
              </a:spcBef>
              <a:spcAft>
                <a:spcPts val="0"/>
              </a:spcAft>
              <a:buSzPts val="900"/>
              <a:buNone/>
              <a:defRPr sz="1200"/>
            </a:lvl4pPr>
            <a:lvl5pPr lvl="4">
              <a:spcBef>
                <a:spcPts val="0"/>
              </a:spcBef>
              <a:spcAft>
                <a:spcPts val="0"/>
              </a:spcAft>
              <a:buSzPts val="900"/>
              <a:buNone/>
              <a:defRPr sz="1200"/>
            </a:lvl5pPr>
            <a:lvl6pPr lvl="5">
              <a:spcBef>
                <a:spcPts val="0"/>
              </a:spcBef>
              <a:spcAft>
                <a:spcPts val="0"/>
              </a:spcAft>
              <a:buSzPts val="900"/>
              <a:buNone/>
              <a:defRPr sz="1200"/>
            </a:lvl6pPr>
            <a:lvl7pPr lvl="6">
              <a:spcBef>
                <a:spcPts val="0"/>
              </a:spcBef>
              <a:spcAft>
                <a:spcPts val="0"/>
              </a:spcAft>
              <a:buSzPts val="900"/>
              <a:buNone/>
              <a:defRPr sz="1200"/>
            </a:lvl7pPr>
            <a:lvl8pPr lvl="7">
              <a:spcBef>
                <a:spcPts val="0"/>
              </a:spcBef>
              <a:spcAft>
                <a:spcPts val="0"/>
              </a:spcAft>
              <a:buSzPts val="900"/>
              <a:buNone/>
              <a:defRPr sz="1200"/>
            </a:lvl8pPr>
            <a:lvl9pPr lvl="8">
              <a:spcBef>
                <a:spcPts val="0"/>
              </a:spcBef>
              <a:spcAft>
                <a:spcPts val="0"/>
              </a:spcAft>
              <a:buSzPts val="900"/>
              <a:buNone/>
              <a:defRPr sz="1200"/>
            </a:lvl9pPr>
          </a:lstStyle>
          <a:p>
            <a:endParaRPr/>
          </a:p>
        </p:txBody>
      </p:sp>
      <p:sp>
        <p:nvSpPr>
          <p:cNvPr id="71" name="Google Shape;71;p11"/>
          <p:cNvSpPr txBox="1">
            <a:spLocks noGrp="1"/>
          </p:cNvSpPr>
          <p:nvPr>
            <p:ph type="body" idx="1"/>
          </p:nvPr>
        </p:nvSpPr>
        <p:spPr>
          <a:xfrm>
            <a:off x="6326841" y="2571750"/>
            <a:ext cx="2541600" cy="331200"/>
          </a:xfrm>
          <a:prstGeom prst="rect">
            <a:avLst/>
          </a:prstGeom>
          <a:noFill/>
          <a:ln>
            <a:noFill/>
          </a:ln>
        </p:spPr>
        <p:txBody>
          <a:bodyPr spcFirstLastPara="1" wrap="square" lIns="60500" tIns="60500" rIns="60500" bIns="60500" anchor="t" anchorCtr="0">
            <a:noAutofit/>
          </a:bodyPr>
          <a:lstStyle>
            <a:lvl1pPr marL="457200" marR="0" lvl="0" indent="-228600" algn="ctr" rtl="0">
              <a:lnSpc>
                <a:spcPct val="114000"/>
              </a:lnSpc>
              <a:spcBef>
                <a:spcPts val="400"/>
              </a:spcBef>
              <a:spcAft>
                <a:spcPts val="0"/>
              </a:spcAft>
              <a:buClr>
                <a:schemeClr val="lt1"/>
              </a:buClr>
              <a:buSzPts val="1200"/>
              <a:buFont typeface="Arial"/>
              <a:buNone/>
              <a:defRPr sz="1200" b="0" i="0" u="none" strike="noStrike" cap="none">
                <a:solidFill>
                  <a:schemeClr val="lt1"/>
                </a:solidFill>
                <a:latin typeface="Proxima Nova"/>
                <a:ea typeface="Proxima Nova"/>
                <a:cs typeface="Proxima Nova"/>
                <a:sym typeface="Proxima Nova"/>
              </a:defRPr>
            </a:lvl1pPr>
            <a:lvl2pPr marL="914400" marR="0" lvl="1"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2pPr>
            <a:lvl3pPr marL="1371600" marR="0" lvl="2"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3pPr>
            <a:lvl4pPr marL="1828800" marR="0" lvl="3"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4pPr>
            <a:lvl5pPr marL="2286000" marR="0" lvl="4" indent="-298450" algn="l" rtl="0">
              <a:spcBef>
                <a:spcPts val="400"/>
              </a:spcBef>
              <a:spcAft>
                <a:spcPts val="0"/>
              </a:spcAft>
              <a:buClr>
                <a:srgbClr val="C39E11"/>
              </a:buClr>
              <a:buSzPts val="1100"/>
              <a:buFont typeface="Arial"/>
              <a:buChar char="»"/>
              <a:defRPr sz="1100" b="0" i="0" u="none" strike="noStrike" cap="none">
                <a:solidFill>
                  <a:srgbClr val="C39E1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72" name="Google Shape;72;p11"/>
          <p:cNvPicPr preferRelativeResize="0"/>
          <p:nvPr/>
        </p:nvPicPr>
        <p:blipFill rotWithShape="1">
          <a:blip r:embed="rId2">
            <a:alphaModFix/>
          </a:blip>
          <a:srcRect/>
          <a:stretch/>
        </p:blipFill>
        <p:spPr>
          <a:xfrm>
            <a:off x="8558216" y="4598058"/>
            <a:ext cx="323565" cy="323565"/>
          </a:xfrm>
          <a:prstGeom prst="rect">
            <a:avLst/>
          </a:prstGeom>
          <a:noFill/>
          <a:ln>
            <a:noFill/>
          </a:ln>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and Photo Right">
  <p:cSld name="Content and Photo Right">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411449" y="650159"/>
            <a:ext cx="3217800" cy="1099800"/>
          </a:xfrm>
          <a:prstGeom prst="rect">
            <a:avLst/>
          </a:prstGeom>
          <a:noFill/>
          <a:ln>
            <a:noFill/>
          </a:ln>
        </p:spPr>
        <p:txBody>
          <a:bodyPr spcFirstLastPara="1" wrap="square" lIns="60500" tIns="60500" rIns="60500" bIns="60500" anchor="t" anchorCtr="0">
            <a:noAutofit/>
          </a:bodyPr>
          <a:lstStyle>
            <a:lvl1pPr marR="0" lvl="0" algn="l" rtl="0">
              <a:spcBef>
                <a:spcPts val="0"/>
              </a:spcBef>
              <a:spcAft>
                <a:spcPts val="0"/>
              </a:spcAft>
              <a:buClr>
                <a:schemeClr val="dk2"/>
              </a:buClr>
              <a:buSzPts val="3200"/>
              <a:buFont typeface="Arial"/>
              <a:buNone/>
              <a:defRPr sz="3200" b="0" i="0" u="none" strike="noStrike" cap="none">
                <a:solidFill>
                  <a:schemeClr val="dk2"/>
                </a:solidFill>
                <a:latin typeface="Arial"/>
                <a:ea typeface="Arial"/>
                <a:cs typeface="Arial"/>
                <a:sym typeface="Arial"/>
              </a:defRPr>
            </a:lvl1pPr>
            <a:lvl2pPr lvl="1">
              <a:spcBef>
                <a:spcPts val="0"/>
              </a:spcBef>
              <a:spcAft>
                <a:spcPts val="0"/>
              </a:spcAft>
              <a:buSzPts val="900"/>
              <a:buNone/>
              <a:defRPr sz="1200"/>
            </a:lvl2pPr>
            <a:lvl3pPr lvl="2">
              <a:spcBef>
                <a:spcPts val="0"/>
              </a:spcBef>
              <a:spcAft>
                <a:spcPts val="0"/>
              </a:spcAft>
              <a:buSzPts val="900"/>
              <a:buNone/>
              <a:defRPr sz="1200"/>
            </a:lvl3pPr>
            <a:lvl4pPr lvl="3">
              <a:spcBef>
                <a:spcPts val="0"/>
              </a:spcBef>
              <a:spcAft>
                <a:spcPts val="0"/>
              </a:spcAft>
              <a:buSzPts val="900"/>
              <a:buNone/>
              <a:defRPr sz="1200"/>
            </a:lvl4pPr>
            <a:lvl5pPr lvl="4">
              <a:spcBef>
                <a:spcPts val="0"/>
              </a:spcBef>
              <a:spcAft>
                <a:spcPts val="0"/>
              </a:spcAft>
              <a:buSzPts val="900"/>
              <a:buNone/>
              <a:defRPr sz="1200"/>
            </a:lvl5pPr>
            <a:lvl6pPr lvl="5">
              <a:spcBef>
                <a:spcPts val="0"/>
              </a:spcBef>
              <a:spcAft>
                <a:spcPts val="0"/>
              </a:spcAft>
              <a:buSzPts val="900"/>
              <a:buNone/>
              <a:defRPr sz="1200"/>
            </a:lvl6pPr>
            <a:lvl7pPr lvl="6">
              <a:spcBef>
                <a:spcPts val="0"/>
              </a:spcBef>
              <a:spcAft>
                <a:spcPts val="0"/>
              </a:spcAft>
              <a:buSzPts val="900"/>
              <a:buNone/>
              <a:defRPr sz="1200"/>
            </a:lvl7pPr>
            <a:lvl8pPr lvl="7">
              <a:spcBef>
                <a:spcPts val="0"/>
              </a:spcBef>
              <a:spcAft>
                <a:spcPts val="0"/>
              </a:spcAft>
              <a:buSzPts val="900"/>
              <a:buNone/>
              <a:defRPr sz="1200"/>
            </a:lvl8pPr>
            <a:lvl9pPr lvl="8">
              <a:spcBef>
                <a:spcPts val="0"/>
              </a:spcBef>
              <a:spcAft>
                <a:spcPts val="0"/>
              </a:spcAft>
              <a:buSzPts val="900"/>
              <a:buNone/>
              <a:defRPr sz="1200"/>
            </a:lvl9pPr>
          </a:lstStyle>
          <a:p>
            <a:endParaRPr/>
          </a:p>
        </p:txBody>
      </p:sp>
      <p:sp>
        <p:nvSpPr>
          <p:cNvPr id="75" name="Google Shape;75;p12"/>
          <p:cNvSpPr txBox="1">
            <a:spLocks noGrp="1"/>
          </p:cNvSpPr>
          <p:nvPr>
            <p:ph type="body" idx="1"/>
          </p:nvPr>
        </p:nvSpPr>
        <p:spPr>
          <a:xfrm>
            <a:off x="411449" y="2019879"/>
            <a:ext cx="3217800" cy="1307700"/>
          </a:xfrm>
          <a:prstGeom prst="rect">
            <a:avLst/>
          </a:prstGeom>
          <a:noFill/>
          <a:ln>
            <a:noFill/>
          </a:ln>
        </p:spPr>
        <p:txBody>
          <a:bodyPr spcFirstLastPara="1" wrap="square" lIns="60500" tIns="60500" rIns="60500" bIns="60500" anchor="t" anchorCtr="0">
            <a:noAutofit/>
          </a:bodyPr>
          <a:lstStyle>
            <a:lvl1pPr marL="457200" marR="0" lvl="0" indent="-304800" algn="l" rtl="0">
              <a:lnSpc>
                <a:spcPct val="120000"/>
              </a:lnSpc>
              <a:spcBef>
                <a:spcPts val="400"/>
              </a:spcBef>
              <a:spcAft>
                <a:spcPts val="0"/>
              </a:spcAft>
              <a:buClr>
                <a:schemeClr val="dk1"/>
              </a:buClr>
              <a:buSzPts val="1200"/>
              <a:buFont typeface="Arial"/>
              <a:buChar char="•"/>
              <a:defRPr sz="1200" b="0" i="0" u="none" strike="noStrike" cap="none">
                <a:solidFill>
                  <a:schemeClr val="dk1"/>
                </a:solidFill>
                <a:latin typeface="Proxima Nova"/>
                <a:ea typeface="Proxima Nova"/>
                <a:cs typeface="Proxima Nova"/>
                <a:sym typeface="Proxima Nova"/>
              </a:defRPr>
            </a:lvl1pPr>
            <a:lvl2pPr marL="914400" marR="0" lvl="1"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2pPr>
            <a:lvl3pPr marL="1371600" marR="0" lvl="2"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3pPr>
            <a:lvl4pPr marL="1828800" marR="0" lvl="3"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4pPr>
            <a:lvl5pPr marL="2286000" marR="0" lvl="4" indent="-298450" algn="l" rtl="0">
              <a:spcBef>
                <a:spcPts val="400"/>
              </a:spcBef>
              <a:spcAft>
                <a:spcPts val="0"/>
              </a:spcAft>
              <a:buClr>
                <a:schemeClr val="dk1"/>
              </a:buClr>
              <a:buSzPts val="1100"/>
              <a:buFont typeface="Arial"/>
              <a:buChar char="»"/>
              <a:defRPr sz="1100" b="0" i="0" u="none" strike="noStrike" cap="none">
                <a:solidFill>
                  <a:schemeClr val="dk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 name="Google Shape;76;p12"/>
          <p:cNvSpPr>
            <a:spLocks noGrp="1"/>
          </p:cNvSpPr>
          <p:nvPr>
            <p:ph type="pic" idx="2"/>
          </p:nvPr>
        </p:nvSpPr>
        <p:spPr>
          <a:xfrm>
            <a:off x="4040664" y="0"/>
            <a:ext cx="5103300" cy="5143500"/>
          </a:xfrm>
          <a:prstGeom prst="rect">
            <a:avLst/>
          </a:prstGeom>
          <a:noFill/>
          <a:ln>
            <a:noFill/>
          </a:ln>
        </p:spPr>
        <p:txBody>
          <a:bodyPr spcFirstLastPara="1" wrap="square" lIns="60500" tIns="60500" rIns="60500" bIns="60500" anchor="ctr" anchorCtr="0">
            <a:noAutofit/>
          </a:bodyPr>
          <a:lstStyle>
            <a:lvl1pPr marR="0" lvl="0" algn="ctr" rtl="0">
              <a:lnSpc>
                <a:spcPct val="120000"/>
              </a:lnSpc>
              <a:spcBef>
                <a:spcPts val="400"/>
              </a:spcBef>
              <a:spcAft>
                <a:spcPts val="0"/>
              </a:spcAft>
              <a:buClr>
                <a:schemeClr val="dk1"/>
              </a:buClr>
              <a:buSzPts val="1200"/>
              <a:buFont typeface="Arial"/>
              <a:buNone/>
              <a:defRPr sz="1200" b="0" i="0" u="none" strike="noStrike" cap="none">
                <a:solidFill>
                  <a:schemeClr val="dk1"/>
                </a:solidFill>
                <a:latin typeface="Proxima Nova"/>
                <a:ea typeface="Proxima Nova"/>
                <a:cs typeface="Proxima Nova"/>
                <a:sym typeface="Proxima Nova"/>
              </a:defRPr>
            </a:lvl1pPr>
            <a:lvl2pPr marR="0" lvl="1"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2pPr>
            <a:lvl3pPr marR="0" lvl="2"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3pPr>
            <a:lvl4pPr marR="0" lvl="3"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4pPr>
            <a:lvl5pPr marR="0" lvl="4" algn="l" rtl="0">
              <a:spcBef>
                <a:spcPts val="400"/>
              </a:spcBef>
              <a:spcAft>
                <a:spcPts val="0"/>
              </a:spcAft>
              <a:buClr>
                <a:srgbClr val="C39E11"/>
              </a:buClr>
              <a:buSzPts val="1100"/>
              <a:buFont typeface="Arial"/>
              <a:buChar char="»"/>
              <a:defRPr sz="1100" b="0" i="0" u="none" strike="noStrike" cap="none">
                <a:solidFill>
                  <a:srgbClr val="C39E11"/>
                </a:solidFill>
                <a:latin typeface="Source Sans Pro"/>
                <a:ea typeface="Source Sans Pro"/>
                <a:cs typeface="Source Sans Pro"/>
                <a:sym typeface="Source Sans Pro"/>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and Photo Left">
  <p:cSld name="Content and Photo Left">
    <p:spTree>
      <p:nvGrpSpPr>
        <p:cNvPr id="1" name="Shape 77"/>
        <p:cNvGrpSpPr/>
        <p:nvPr/>
      </p:nvGrpSpPr>
      <p:grpSpPr>
        <a:xfrm>
          <a:off x="0" y="0"/>
          <a:ext cx="0" cy="0"/>
          <a:chOff x="0" y="0"/>
          <a:chExt cx="0" cy="0"/>
        </a:xfrm>
      </p:grpSpPr>
      <p:sp>
        <p:nvSpPr>
          <p:cNvPr id="78" name="Google Shape;78;p13"/>
          <p:cNvSpPr txBox="1">
            <a:spLocks noGrp="1"/>
          </p:cNvSpPr>
          <p:nvPr>
            <p:ph type="title"/>
          </p:nvPr>
        </p:nvSpPr>
        <p:spPr>
          <a:xfrm>
            <a:off x="5514785" y="650159"/>
            <a:ext cx="3217800" cy="1099800"/>
          </a:xfrm>
          <a:prstGeom prst="rect">
            <a:avLst/>
          </a:prstGeom>
          <a:noFill/>
          <a:ln>
            <a:noFill/>
          </a:ln>
        </p:spPr>
        <p:txBody>
          <a:bodyPr spcFirstLastPara="1" wrap="square" lIns="60500" tIns="60500" rIns="60500" bIns="60500" anchor="t" anchorCtr="0">
            <a:noAutofit/>
          </a:bodyPr>
          <a:lstStyle>
            <a:lvl1pPr marR="0" lvl="0" algn="l" rtl="0">
              <a:spcBef>
                <a:spcPts val="0"/>
              </a:spcBef>
              <a:spcAft>
                <a:spcPts val="0"/>
              </a:spcAft>
              <a:buClr>
                <a:schemeClr val="dk2"/>
              </a:buClr>
              <a:buSzPts val="3200"/>
              <a:buFont typeface="Arial"/>
              <a:buNone/>
              <a:defRPr sz="3200" b="0" i="0" u="none" strike="noStrike" cap="none">
                <a:solidFill>
                  <a:schemeClr val="dk2"/>
                </a:solidFill>
                <a:latin typeface="Arial"/>
                <a:ea typeface="Arial"/>
                <a:cs typeface="Arial"/>
                <a:sym typeface="Arial"/>
              </a:defRPr>
            </a:lvl1pPr>
            <a:lvl2pPr lvl="1">
              <a:spcBef>
                <a:spcPts val="0"/>
              </a:spcBef>
              <a:spcAft>
                <a:spcPts val="0"/>
              </a:spcAft>
              <a:buSzPts val="900"/>
              <a:buNone/>
              <a:defRPr sz="1200"/>
            </a:lvl2pPr>
            <a:lvl3pPr lvl="2">
              <a:spcBef>
                <a:spcPts val="0"/>
              </a:spcBef>
              <a:spcAft>
                <a:spcPts val="0"/>
              </a:spcAft>
              <a:buSzPts val="900"/>
              <a:buNone/>
              <a:defRPr sz="1200"/>
            </a:lvl3pPr>
            <a:lvl4pPr lvl="3">
              <a:spcBef>
                <a:spcPts val="0"/>
              </a:spcBef>
              <a:spcAft>
                <a:spcPts val="0"/>
              </a:spcAft>
              <a:buSzPts val="900"/>
              <a:buNone/>
              <a:defRPr sz="1200"/>
            </a:lvl4pPr>
            <a:lvl5pPr lvl="4">
              <a:spcBef>
                <a:spcPts val="0"/>
              </a:spcBef>
              <a:spcAft>
                <a:spcPts val="0"/>
              </a:spcAft>
              <a:buSzPts val="900"/>
              <a:buNone/>
              <a:defRPr sz="1200"/>
            </a:lvl5pPr>
            <a:lvl6pPr lvl="5">
              <a:spcBef>
                <a:spcPts val="0"/>
              </a:spcBef>
              <a:spcAft>
                <a:spcPts val="0"/>
              </a:spcAft>
              <a:buSzPts val="900"/>
              <a:buNone/>
              <a:defRPr sz="1200"/>
            </a:lvl6pPr>
            <a:lvl7pPr lvl="6">
              <a:spcBef>
                <a:spcPts val="0"/>
              </a:spcBef>
              <a:spcAft>
                <a:spcPts val="0"/>
              </a:spcAft>
              <a:buSzPts val="900"/>
              <a:buNone/>
              <a:defRPr sz="1200"/>
            </a:lvl7pPr>
            <a:lvl8pPr lvl="7">
              <a:spcBef>
                <a:spcPts val="0"/>
              </a:spcBef>
              <a:spcAft>
                <a:spcPts val="0"/>
              </a:spcAft>
              <a:buSzPts val="900"/>
              <a:buNone/>
              <a:defRPr sz="1200"/>
            </a:lvl8pPr>
            <a:lvl9pPr lvl="8">
              <a:spcBef>
                <a:spcPts val="0"/>
              </a:spcBef>
              <a:spcAft>
                <a:spcPts val="0"/>
              </a:spcAft>
              <a:buSzPts val="900"/>
              <a:buNone/>
              <a:defRPr sz="1200"/>
            </a:lvl9pPr>
          </a:lstStyle>
          <a:p>
            <a:endParaRPr/>
          </a:p>
        </p:txBody>
      </p:sp>
      <p:sp>
        <p:nvSpPr>
          <p:cNvPr id="79" name="Google Shape;79;p13"/>
          <p:cNvSpPr txBox="1">
            <a:spLocks noGrp="1"/>
          </p:cNvSpPr>
          <p:nvPr>
            <p:ph type="body" idx="1"/>
          </p:nvPr>
        </p:nvSpPr>
        <p:spPr>
          <a:xfrm>
            <a:off x="5514785" y="2019879"/>
            <a:ext cx="3217800" cy="1307700"/>
          </a:xfrm>
          <a:prstGeom prst="rect">
            <a:avLst/>
          </a:prstGeom>
          <a:noFill/>
          <a:ln>
            <a:noFill/>
          </a:ln>
        </p:spPr>
        <p:txBody>
          <a:bodyPr spcFirstLastPara="1" wrap="square" lIns="60500" tIns="60500" rIns="60500" bIns="60500" anchor="t" anchorCtr="0">
            <a:noAutofit/>
          </a:bodyPr>
          <a:lstStyle>
            <a:lvl1pPr marL="457200" marR="0" lvl="0" indent="-304800" algn="l" rtl="0">
              <a:lnSpc>
                <a:spcPct val="120000"/>
              </a:lnSpc>
              <a:spcBef>
                <a:spcPts val="400"/>
              </a:spcBef>
              <a:spcAft>
                <a:spcPts val="0"/>
              </a:spcAft>
              <a:buClr>
                <a:schemeClr val="dk1"/>
              </a:buClr>
              <a:buSzPts val="1200"/>
              <a:buFont typeface="Arial"/>
              <a:buChar char="•"/>
              <a:defRPr sz="1200" b="0" i="0" u="none" strike="noStrike" cap="none">
                <a:solidFill>
                  <a:schemeClr val="dk1"/>
                </a:solidFill>
                <a:latin typeface="Proxima Nova"/>
                <a:ea typeface="Proxima Nova"/>
                <a:cs typeface="Proxima Nova"/>
                <a:sym typeface="Proxima Nova"/>
              </a:defRPr>
            </a:lvl1pPr>
            <a:lvl2pPr marL="914400" marR="0" lvl="1"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2pPr>
            <a:lvl3pPr marL="1371600" marR="0" lvl="2"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3pPr>
            <a:lvl4pPr marL="1828800" marR="0" lvl="3"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4pPr>
            <a:lvl5pPr marL="2286000" marR="0" lvl="4" indent="-298450" algn="l" rtl="0">
              <a:spcBef>
                <a:spcPts val="400"/>
              </a:spcBef>
              <a:spcAft>
                <a:spcPts val="0"/>
              </a:spcAft>
              <a:buClr>
                <a:schemeClr val="dk1"/>
              </a:buClr>
              <a:buSzPts val="1100"/>
              <a:buFont typeface="Arial"/>
              <a:buChar char="»"/>
              <a:defRPr sz="1100" b="0" i="0" u="none" strike="noStrike" cap="none">
                <a:solidFill>
                  <a:schemeClr val="dk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0" name="Google Shape;80;p13"/>
          <p:cNvSpPr>
            <a:spLocks noGrp="1"/>
          </p:cNvSpPr>
          <p:nvPr>
            <p:ph type="pic" idx="2"/>
          </p:nvPr>
        </p:nvSpPr>
        <p:spPr>
          <a:xfrm>
            <a:off x="1" y="0"/>
            <a:ext cx="5103300" cy="5143500"/>
          </a:xfrm>
          <a:prstGeom prst="rect">
            <a:avLst/>
          </a:prstGeom>
          <a:noFill/>
          <a:ln>
            <a:noFill/>
          </a:ln>
        </p:spPr>
        <p:txBody>
          <a:bodyPr spcFirstLastPara="1" wrap="square" lIns="60500" tIns="60500" rIns="60500" bIns="60500" anchor="ctr" anchorCtr="0">
            <a:noAutofit/>
          </a:bodyPr>
          <a:lstStyle>
            <a:lvl1pPr marR="0" lvl="0" algn="ctr" rtl="0">
              <a:lnSpc>
                <a:spcPct val="120000"/>
              </a:lnSpc>
              <a:spcBef>
                <a:spcPts val="400"/>
              </a:spcBef>
              <a:spcAft>
                <a:spcPts val="0"/>
              </a:spcAft>
              <a:buClr>
                <a:schemeClr val="dk1"/>
              </a:buClr>
              <a:buSzPts val="1200"/>
              <a:buFont typeface="Arial"/>
              <a:buNone/>
              <a:defRPr sz="1200" b="0" i="0" u="none" strike="noStrike" cap="none">
                <a:solidFill>
                  <a:schemeClr val="dk1"/>
                </a:solidFill>
                <a:latin typeface="Proxima Nova"/>
                <a:ea typeface="Proxima Nova"/>
                <a:cs typeface="Proxima Nova"/>
                <a:sym typeface="Proxima Nova"/>
              </a:defRPr>
            </a:lvl1pPr>
            <a:lvl2pPr marR="0" lvl="1"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2pPr>
            <a:lvl3pPr marR="0" lvl="2"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3pPr>
            <a:lvl4pPr marR="0" lvl="3"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4pPr>
            <a:lvl5pPr marR="0" lvl="4" algn="l" rtl="0">
              <a:spcBef>
                <a:spcPts val="400"/>
              </a:spcBef>
              <a:spcAft>
                <a:spcPts val="0"/>
              </a:spcAft>
              <a:buClr>
                <a:srgbClr val="C39E11"/>
              </a:buClr>
              <a:buSzPts val="1100"/>
              <a:buFont typeface="Arial"/>
              <a:buChar char="»"/>
              <a:defRPr sz="1100" b="0" i="0" u="none" strike="noStrike" cap="none">
                <a:solidFill>
                  <a:srgbClr val="C39E11"/>
                </a:solidFill>
                <a:latin typeface="Source Sans Pro"/>
                <a:ea typeface="Source Sans Pro"/>
                <a:cs typeface="Source Sans Pro"/>
                <a:sym typeface="Source Sans Pro"/>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hoto and Header">
  <p:cSld name="Photo and Header">
    <p:spTree>
      <p:nvGrpSpPr>
        <p:cNvPr id="1" name="Shape 81"/>
        <p:cNvGrpSpPr/>
        <p:nvPr/>
      </p:nvGrpSpPr>
      <p:grpSpPr>
        <a:xfrm>
          <a:off x="0" y="0"/>
          <a:ext cx="0" cy="0"/>
          <a:chOff x="0" y="0"/>
          <a:chExt cx="0" cy="0"/>
        </a:xfrm>
      </p:grpSpPr>
      <p:sp>
        <p:nvSpPr>
          <p:cNvPr id="82" name="Google Shape;82;p14"/>
          <p:cNvSpPr>
            <a:spLocks noGrp="1"/>
          </p:cNvSpPr>
          <p:nvPr>
            <p:ph type="pic" idx="2"/>
          </p:nvPr>
        </p:nvSpPr>
        <p:spPr>
          <a:xfrm>
            <a:off x="0" y="0"/>
            <a:ext cx="9144000" cy="4235700"/>
          </a:xfrm>
          <a:prstGeom prst="rect">
            <a:avLst/>
          </a:prstGeom>
          <a:noFill/>
          <a:ln>
            <a:noFill/>
          </a:ln>
        </p:spPr>
        <p:txBody>
          <a:bodyPr spcFirstLastPara="1" wrap="square" lIns="60500" tIns="60500" rIns="60500" bIns="60500" anchor="ctr" anchorCtr="0">
            <a:noAutofit/>
          </a:bodyPr>
          <a:lstStyle>
            <a:lvl1pPr marR="0" lvl="0" algn="ctr" rtl="0">
              <a:lnSpc>
                <a:spcPct val="120000"/>
              </a:lnSpc>
              <a:spcBef>
                <a:spcPts val="400"/>
              </a:spcBef>
              <a:spcAft>
                <a:spcPts val="0"/>
              </a:spcAft>
              <a:buClr>
                <a:schemeClr val="dk1"/>
              </a:buClr>
              <a:buSzPts val="1200"/>
              <a:buFont typeface="Arial"/>
              <a:buNone/>
              <a:defRPr sz="1200" b="0" i="0" u="none" strike="noStrike" cap="none">
                <a:solidFill>
                  <a:schemeClr val="dk1"/>
                </a:solidFill>
                <a:latin typeface="Proxima Nova"/>
                <a:ea typeface="Proxima Nova"/>
                <a:cs typeface="Proxima Nova"/>
                <a:sym typeface="Proxima Nova"/>
              </a:defRPr>
            </a:lvl1pPr>
            <a:lvl2pPr marR="0" lvl="1"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2pPr>
            <a:lvl3pPr marR="0" lvl="2"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3pPr>
            <a:lvl4pPr marR="0" lvl="3"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4pPr>
            <a:lvl5pPr marR="0" lvl="4" algn="l" rtl="0">
              <a:spcBef>
                <a:spcPts val="400"/>
              </a:spcBef>
              <a:spcAft>
                <a:spcPts val="0"/>
              </a:spcAft>
              <a:buClr>
                <a:srgbClr val="C39E11"/>
              </a:buClr>
              <a:buSzPts val="1100"/>
              <a:buFont typeface="Arial"/>
              <a:buChar char="»"/>
              <a:defRPr sz="1100" b="0" i="0" u="none" strike="noStrike" cap="none">
                <a:solidFill>
                  <a:srgbClr val="C39E11"/>
                </a:solidFill>
                <a:latin typeface="Source Sans Pro"/>
                <a:ea typeface="Source Sans Pro"/>
                <a:cs typeface="Source Sans Pro"/>
                <a:sym typeface="Source Sans Pro"/>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Google Shape;83;p14"/>
          <p:cNvSpPr txBox="1">
            <a:spLocks noGrp="1"/>
          </p:cNvSpPr>
          <p:nvPr>
            <p:ph type="title"/>
          </p:nvPr>
        </p:nvSpPr>
        <p:spPr>
          <a:xfrm>
            <a:off x="264986" y="4403848"/>
            <a:ext cx="8613900" cy="515700"/>
          </a:xfrm>
          <a:prstGeom prst="rect">
            <a:avLst/>
          </a:prstGeom>
          <a:noFill/>
          <a:ln>
            <a:noFill/>
          </a:ln>
        </p:spPr>
        <p:txBody>
          <a:bodyPr spcFirstLastPara="1" wrap="square" lIns="67400" tIns="33700" rIns="67400" bIns="33700" anchor="t" anchorCtr="0">
            <a:noAutofit/>
          </a:bodyPr>
          <a:lstStyle>
            <a:lvl1pPr marR="0" lvl="0" algn="l" rtl="0">
              <a:spcBef>
                <a:spcPts val="0"/>
              </a:spcBef>
              <a:spcAft>
                <a:spcPts val="0"/>
              </a:spcAft>
              <a:buClr>
                <a:schemeClr val="dk2"/>
              </a:buClr>
              <a:buSzPts val="2900"/>
              <a:buFont typeface="Arial"/>
              <a:buNone/>
              <a:defRPr sz="2900" b="0" i="0" u="none" strike="noStrike" cap="none">
                <a:solidFill>
                  <a:schemeClr val="dk2"/>
                </a:solidFill>
                <a:latin typeface="Arial"/>
                <a:ea typeface="Arial"/>
                <a:cs typeface="Arial"/>
                <a:sym typeface="Arial"/>
              </a:defRPr>
            </a:lvl1pPr>
            <a:lvl2pPr lvl="1">
              <a:spcBef>
                <a:spcPts val="0"/>
              </a:spcBef>
              <a:spcAft>
                <a:spcPts val="0"/>
              </a:spcAft>
              <a:buSzPts val="900"/>
              <a:buNone/>
              <a:defRPr sz="1200"/>
            </a:lvl2pPr>
            <a:lvl3pPr lvl="2">
              <a:spcBef>
                <a:spcPts val="0"/>
              </a:spcBef>
              <a:spcAft>
                <a:spcPts val="0"/>
              </a:spcAft>
              <a:buSzPts val="900"/>
              <a:buNone/>
              <a:defRPr sz="1200"/>
            </a:lvl3pPr>
            <a:lvl4pPr lvl="3">
              <a:spcBef>
                <a:spcPts val="0"/>
              </a:spcBef>
              <a:spcAft>
                <a:spcPts val="0"/>
              </a:spcAft>
              <a:buSzPts val="900"/>
              <a:buNone/>
              <a:defRPr sz="1200"/>
            </a:lvl4pPr>
            <a:lvl5pPr lvl="4">
              <a:spcBef>
                <a:spcPts val="0"/>
              </a:spcBef>
              <a:spcAft>
                <a:spcPts val="0"/>
              </a:spcAft>
              <a:buSzPts val="900"/>
              <a:buNone/>
              <a:defRPr sz="1200"/>
            </a:lvl5pPr>
            <a:lvl6pPr lvl="5">
              <a:spcBef>
                <a:spcPts val="0"/>
              </a:spcBef>
              <a:spcAft>
                <a:spcPts val="0"/>
              </a:spcAft>
              <a:buSzPts val="900"/>
              <a:buNone/>
              <a:defRPr sz="1200"/>
            </a:lvl6pPr>
            <a:lvl7pPr lvl="6">
              <a:spcBef>
                <a:spcPts val="0"/>
              </a:spcBef>
              <a:spcAft>
                <a:spcPts val="0"/>
              </a:spcAft>
              <a:buSzPts val="900"/>
              <a:buNone/>
              <a:defRPr sz="1200"/>
            </a:lvl7pPr>
            <a:lvl8pPr lvl="7">
              <a:spcBef>
                <a:spcPts val="0"/>
              </a:spcBef>
              <a:spcAft>
                <a:spcPts val="0"/>
              </a:spcAft>
              <a:buSzPts val="900"/>
              <a:buNone/>
              <a:defRPr sz="1200"/>
            </a:lvl8pPr>
            <a:lvl9pPr lvl="8">
              <a:spcBef>
                <a:spcPts val="0"/>
              </a:spcBef>
              <a:spcAft>
                <a:spcPts val="0"/>
              </a:spcAft>
              <a:buSzPts val="900"/>
              <a:buNone/>
              <a:defRPr sz="1200"/>
            </a:lvl9pPr>
          </a:lstStyle>
          <a:p>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ull Photo">
  <p:cSld name="Full Photo">
    <p:spTree>
      <p:nvGrpSpPr>
        <p:cNvPr id="1" name="Shape 84"/>
        <p:cNvGrpSpPr/>
        <p:nvPr/>
      </p:nvGrpSpPr>
      <p:grpSpPr>
        <a:xfrm>
          <a:off x="0" y="0"/>
          <a:ext cx="0" cy="0"/>
          <a:chOff x="0" y="0"/>
          <a:chExt cx="0" cy="0"/>
        </a:xfrm>
      </p:grpSpPr>
      <p:sp>
        <p:nvSpPr>
          <p:cNvPr id="85" name="Google Shape;85;p15"/>
          <p:cNvSpPr>
            <a:spLocks noGrp="1"/>
          </p:cNvSpPr>
          <p:nvPr>
            <p:ph type="pic" idx="2"/>
          </p:nvPr>
        </p:nvSpPr>
        <p:spPr>
          <a:xfrm>
            <a:off x="0" y="0"/>
            <a:ext cx="9144000" cy="5143500"/>
          </a:xfrm>
          <a:prstGeom prst="rect">
            <a:avLst/>
          </a:prstGeom>
          <a:noFill/>
          <a:ln>
            <a:noFill/>
          </a:ln>
        </p:spPr>
        <p:txBody>
          <a:bodyPr spcFirstLastPara="1" wrap="square" lIns="60500" tIns="60500" rIns="60500" bIns="60500" anchor="ctr" anchorCtr="0">
            <a:noAutofit/>
          </a:bodyPr>
          <a:lstStyle>
            <a:lvl1pPr marR="0" lvl="0" algn="ctr" rtl="0">
              <a:lnSpc>
                <a:spcPct val="120000"/>
              </a:lnSpc>
              <a:spcBef>
                <a:spcPts val="400"/>
              </a:spcBef>
              <a:spcAft>
                <a:spcPts val="0"/>
              </a:spcAft>
              <a:buClr>
                <a:schemeClr val="dk1"/>
              </a:buClr>
              <a:buSzPts val="1200"/>
              <a:buFont typeface="Arial"/>
              <a:buNone/>
              <a:defRPr sz="1200" b="0" i="0" u="none" strike="noStrike" cap="none">
                <a:solidFill>
                  <a:schemeClr val="dk1"/>
                </a:solidFill>
                <a:latin typeface="Proxima Nova"/>
                <a:ea typeface="Proxima Nova"/>
                <a:cs typeface="Proxima Nova"/>
                <a:sym typeface="Proxima Nova"/>
              </a:defRPr>
            </a:lvl1pPr>
            <a:lvl2pPr marR="0" lvl="1"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2pPr>
            <a:lvl3pPr marR="0" lvl="2"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3pPr>
            <a:lvl4pPr marR="0" lvl="3"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4pPr>
            <a:lvl5pPr marR="0" lvl="4" algn="l" rtl="0">
              <a:spcBef>
                <a:spcPts val="400"/>
              </a:spcBef>
              <a:spcAft>
                <a:spcPts val="0"/>
              </a:spcAft>
              <a:buClr>
                <a:srgbClr val="C39E11"/>
              </a:buClr>
              <a:buSzPts val="1100"/>
              <a:buFont typeface="Arial"/>
              <a:buChar char="»"/>
              <a:defRPr sz="1100" b="0" i="0" u="none" strike="noStrike" cap="none">
                <a:solidFill>
                  <a:srgbClr val="C39E11"/>
                </a:solidFill>
                <a:latin typeface="Source Sans Pro"/>
                <a:ea typeface="Source Sans Pro"/>
                <a:cs typeface="Source Sans Pro"/>
                <a:sym typeface="Source Sans Pro"/>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hart and Content">
  <p:cSld name="Chart and Content">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6055167" y="1533699"/>
            <a:ext cx="2673300" cy="851400"/>
          </a:xfrm>
          <a:prstGeom prst="rect">
            <a:avLst/>
          </a:prstGeom>
          <a:noFill/>
          <a:ln>
            <a:noFill/>
          </a:ln>
        </p:spPr>
        <p:txBody>
          <a:bodyPr spcFirstLastPara="1" wrap="square" lIns="67400" tIns="33700" rIns="67400" bIns="33700" anchor="t" anchorCtr="0">
            <a:noAutofit/>
          </a:bodyPr>
          <a:lstStyle>
            <a:lvl1pPr marR="0" lvl="0" algn="l" rtl="0">
              <a:spcBef>
                <a:spcPts val="0"/>
              </a:spcBef>
              <a:spcAft>
                <a:spcPts val="0"/>
              </a:spcAft>
              <a:buClr>
                <a:schemeClr val="dk2"/>
              </a:buClr>
              <a:buSzPts val="2500"/>
              <a:buFont typeface="Arial"/>
              <a:buNone/>
              <a:defRPr sz="2500" b="0" i="0" u="none" strike="noStrike" cap="none">
                <a:solidFill>
                  <a:schemeClr val="dk2"/>
                </a:solidFill>
                <a:latin typeface="Arial"/>
                <a:ea typeface="Arial"/>
                <a:cs typeface="Arial"/>
                <a:sym typeface="Arial"/>
              </a:defRPr>
            </a:lvl1pPr>
            <a:lvl2pPr lvl="1">
              <a:spcBef>
                <a:spcPts val="0"/>
              </a:spcBef>
              <a:spcAft>
                <a:spcPts val="0"/>
              </a:spcAft>
              <a:buSzPts val="900"/>
              <a:buNone/>
              <a:defRPr sz="1200"/>
            </a:lvl2pPr>
            <a:lvl3pPr lvl="2">
              <a:spcBef>
                <a:spcPts val="0"/>
              </a:spcBef>
              <a:spcAft>
                <a:spcPts val="0"/>
              </a:spcAft>
              <a:buSzPts val="900"/>
              <a:buNone/>
              <a:defRPr sz="1200"/>
            </a:lvl3pPr>
            <a:lvl4pPr lvl="3">
              <a:spcBef>
                <a:spcPts val="0"/>
              </a:spcBef>
              <a:spcAft>
                <a:spcPts val="0"/>
              </a:spcAft>
              <a:buSzPts val="900"/>
              <a:buNone/>
              <a:defRPr sz="1200"/>
            </a:lvl4pPr>
            <a:lvl5pPr lvl="4">
              <a:spcBef>
                <a:spcPts val="0"/>
              </a:spcBef>
              <a:spcAft>
                <a:spcPts val="0"/>
              </a:spcAft>
              <a:buSzPts val="900"/>
              <a:buNone/>
              <a:defRPr sz="1200"/>
            </a:lvl5pPr>
            <a:lvl6pPr lvl="5">
              <a:spcBef>
                <a:spcPts val="0"/>
              </a:spcBef>
              <a:spcAft>
                <a:spcPts val="0"/>
              </a:spcAft>
              <a:buSzPts val="900"/>
              <a:buNone/>
              <a:defRPr sz="1200"/>
            </a:lvl6pPr>
            <a:lvl7pPr lvl="6">
              <a:spcBef>
                <a:spcPts val="0"/>
              </a:spcBef>
              <a:spcAft>
                <a:spcPts val="0"/>
              </a:spcAft>
              <a:buSzPts val="900"/>
              <a:buNone/>
              <a:defRPr sz="1200"/>
            </a:lvl7pPr>
            <a:lvl8pPr lvl="7">
              <a:spcBef>
                <a:spcPts val="0"/>
              </a:spcBef>
              <a:spcAft>
                <a:spcPts val="0"/>
              </a:spcAft>
              <a:buSzPts val="900"/>
              <a:buNone/>
              <a:defRPr sz="1200"/>
            </a:lvl8pPr>
            <a:lvl9pPr lvl="8">
              <a:spcBef>
                <a:spcPts val="0"/>
              </a:spcBef>
              <a:spcAft>
                <a:spcPts val="0"/>
              </a:spcAft>
              <a:buSzPts val="900"/>
              <a:buNone/>
              <a:defRPr sz="1200"/>
            </a:lvl9pPr>
          </a:lstStyle>
          <a:p>
            <a:endParaRPr/>
          </a:p>
        </p:txBody>
      </p:sp>
      <p:sp>
        <p:nvSpPr>
          <p:cNvPr id="88" name="Google Shape;88;p16"/>
          <p:cNvSpPr txBox="1">
            <a:spLocks noGrp="1"/>
          </p:cNvSpPr>
          <p:nvPr>
            <p:ph type="body" idx="1"/>
          </p:nvPr>
        </p:nvSpPr>
        <p:spPr>
          <a:xfrm>
            <a:off x="6055167" y="2468061"/>
            <a:ext cx="2673300" cy="642300"/>
          </a:xfrm>
          <a:prstGeom prst="rect">
            <a:avLst/>
          </a:prstGeom>
          <a:noFill/>
          <a:ln>
            <a:noFill/>
          </a:ln>
        </p:spPr>
        <p:txBody>
          <a:bodyPr spcFirstLastPara="1" wrap="square" lIns="60500" tIns="60500" rIns="60500" bIns="60500" anchor="t" anchorCtr="0">
            <a:noAutofit/>
          </a:bodyPr>
          <a:lstStyle>
            <a:lvl1pPr marL="457200" marR="0" lvl="0" indent="-228600" algn="l" rtl="0">
              <a:lnSpc>
                <a:spcPct val="114000"/>
              </a:lnSpc>
              <a:spcBef>
                <a:spcPts val="400"/>
              </a:spcBef>
              <a:spcAft>
                <a:spcPts val="0"/>
              </a:spcAft>
              <a:buClr>
                <a:schemeClr val="dk1"/>
              </a:buClr>
              <a:buSzPts val="1200"/>
              <a:buFont typeface="Arial"/>
              <a:buNone/>
              <a:defRPr sz="1200" b="0" i="0" u="none" strike="noStrike" cap="none">
                <a:solidFill>
                  <a:schemeClr val="dk1"/>
                </a:solidFill>
                <a:latin typeface="Proxima Nova"/>
                <a:ea typeface="Proxima Nova"/>
                <a:cs typeface="Proxima Nova"/>
                <a:sym typeface="Proxima Nova"/>
              </a:defRPr>
            </a:lvl1pPr>
            <a:lvl2pPr marL="914400" marR="0" lvl="1"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2pPr>
            <a:lvl3pPr marL="1371600" marR="0" lvl="2"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3pPr>
            <a:lvl4pPr marL="1828800" marR="0" lvl="3"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4pPr>
            <a:lvl5pPr marL="2286000" marR="0" lvl="4" indent="-298450" algn="l" rtl="0">
              <a:spcBef>
                <a:spcPts val="400"/>
              </a:spcBef>
              <a:spcAft>
                <a:spcPts val="0"/>
              </a:spcAft>
              <a:buClr>
                <a:srgbClr val="C39E11"/>
              </a:buClr>
              <a:buSzPts val="1100"/>
              <a:buFont typeface="Arial"/>
              <a:buChar char="»"/>
              <a:defRPr sz="1100" b="0" i="0" u="none" strike="noStrike" cap="none">
                <a:solidFill>
                  <a:srgbClr val="C39E1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9" name="Google Shape;89;p16"/>
          <p:cNvSpPr>
            <a:spLocks noGrp="1"/>
          </p:cNvSpPr>
          <p:nvPr>
            <p:ph type="chart" idx="2"/>
          </p:nvPr>
        </p:nvSpPr>
        <p:spPr>
          <a:xfrm>
            <a:off x="839933" y="954952"/>
            <a:ext cx="4541700" cy="3306300"/>
          </a:xfrm>
          <a:prstGeom prst="rect">
            <a:avLst/>
          </a:prstGeom>
          <a:noFill/>
          <a:ln>
            <a:noFill/>
          </a:ln>
        </p:spPr>
        <p:txBody>
          <a:bodyPr spcFirstLastPara="1" wrap="square" lIns="60500" tIns="60500" rIns="60500" bIns="60500" anchor="ctr" anchorCtr="0">
            <a:noAutofit/>
          </a:bodyPr>
          <a:lstStyle>
            <a:lvl1pPr marR="0" lvl="0" algn="ctr" rtl="0">
              <a:lnSpc>
                <a:spcPct val="120000"/>
              </a:lnSpc>
              <a:spcBef>
                <a:spcPts val="400"/>
              </a:spcBef>
              <a:spcAft>
                <a:spcPts val="0"/>
              </a:spcAft>
              <a:buClr>
                <a:schemeClr val="dk1"/>
              </a:buClr>
              <a:buSzPts val="1200"/>
              <a:buFont typeface="Arial"/>
              <a:buNone/>
              <a:defRPr sz="1200" b="0" i="0" u="none" strike="noStrike" cap="none">
                <a:solidFill>
                  <a:schemeClr val="dk1"/>
                </a:solidFill>
                <a:latin typeface="Proxima Nova"/>
                <a:ea typeface="Proxima Nova"/>
                <a:cs typeface="Proxima Nova"/>
                <a:sym typeface="Proxima Nova"/>
              </a:defRPr>
            </a:lvl1pPr>
            <a:lvl2pPr marR="0" lvl="1"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2pPr>
            <a:lvl3pPr marR="0" lvl="2"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3pPr>
            <a:lvl4pPr marR="0" lvl="3"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4pPr>
            <a:lvl5pPr marR="0" lvl="4" algn="l" rtl="0">
              <a:spcBef>
                <a:spcPts val="400"/>
              </a:spcBef>
              <a:spcAft>
                <a:spcPts val="0"/>
              </a:spcAft>
              <a:buClr>
                <a:srgbClr val="C39E11"/>
              </a:buClr>
              <a:buSzPts val="1100"/>
              <a:buFont typeface="Arial"/>
              <a:buChar char="»"/>
              <a:defRPr sz="1100" b="0" i="0" u="none" strike="noStrike" cap="none">
                <a:solidFill>
                  <a:srgbClr val="C39E11"/>
                </a:solidFill>
                <a:latin typeface="Source Sans Pro"/>
                <a:ea typeface="Source Sans Pro"/>
                <a:cs typeface="Source Sans Pro"/>
                <a:sym typeface="Source Sans Pro"/>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90" name="Google Shape;90;p16"/>
          <p:cNvGrpSpPr/>
          <p:nvPr/>
        </p:nvGrpSpPr>
        <p:grpSpPr>
          <a:xfrm>
            <a:off x="0" y="4879021"/>
            <a:ext cx="9144554" cy="264755"/>
            <a:chOff x="0" y="7372350"/>
            <a:chExt cx="13817700" cy="400053"/>
          </a:xfrm>
        </p:grpSpPr>
        <p:sp>
          <p:nvSpPr>
            <p:cNvPr id="91" name="Google Shape;91;p16"/>
            <p:cNvSpPr/>
            <p:nvPr/>
          </p:nvSpPr>
          <p:spPr>
            <a:xfrm>
              <a:off x="0" y="7372350"/>
              <a:ext cx="13817700" cy="399900"/>
            </a:xfrm>
            <a:prstGeom prst="rect">
              <a:avLst/>
            </a:prstGeom>
            <a:solidFill>
              <a:schemeClr val="dk2"/>
            </a:solidFill>
            <a:ln>
              <a:noFill/>
            </a:ln>
          </p:spPr>
          <p:txBody>
            <a:bodyPr spcFirstLastPara="1" wrap="square" lIns="60500" tIns="30250" rIns="60500" bIns="30250" anchor="ctr" anchorCtr="0">
              <a:noAutofit/>
            </a:bodyPr>
            <a:lstStyle/>
            <a:p>
              <a:pPr marL="0" marR="0" lvl="0" indent="0" algn="ctr" rtl="0">
                <a:spcBef>
                  <a:spcPts val="0"/>
                </a:spcBef>
                <a:spcAft>
                  <a:spcPts val="0"/>
                </a:spcAft>
                <a:buNone/>
              </a:pPr>
              <a:endParaRPr sz="1300">
                <a:solidFill>
                  <a:schemeClr val="lt1"/>
                </a:solidFill>
                <a:latin typeface="Arial"/>
                <a:ea typeface="Arial"/>
                <a:cs typeface="Arial"/>
                <a:sym typeface="Arial"/>
              </a:endParaRPr>
            </a:p>
          </p:txBody>
        </p:sp>
        <p:pic>
          <p:nvPicPr>
            <p:cNvPr id="92" name="Google Shape;92;p16"/>
            <p:cNvPicPr preferRelativeResize="0"/>
            <p:nvPr/>
          </p:nvPicPr>
          <p:blipFill rotWithShape="1">
            <a:blip r:embed="rId2">
              <a:alphaModFix/>
            </a:blip>
            <a:srcRect/>
            <a:stretch/>
          </p:blipFill>
          <p:spPr>
            <a:xfrm>
              <a:off x="152257" y="7372351"/>
              <a:ext cx="1788558" cy="400050"/>
            </a:xfrm>
            <a:prstGeom prst="rect">
              <a:avLst/>
            </a:prstGeom>
            <a:noFill/>
            <a:ln>
              <a:noFill/>
            </a:ln>
          </p:spPr>
        </p:pic>
        <p:sp>
          <p:nvSpPr>
            <p:cNvPr id="93" name="Google Shape;93;p16"/>
            <p:cNvSpPr/>
            <p:nvPr/>
          </p:nvSpPr>
          <p:spPr>
            <a:xfrm>
              <a:off x="0" y="7372351"/>
              <a:ext cx="13817700" cy="399900"/>
            </a:xfrm>
            <a:prstGeom prst="rect">
              <a:avLst/>
            </a:prstGeom>
            <a:solidFill>
              <a:schemeClr val="dk2"/>
            </a:solidFill>
            <a:ln>
              <a:noFill/>
            </a:ln>
          </p:spPr>
          <p:txBody>
            <a:bodyPr spcFirstLastPara="1" wrap="square" lIns="60500" tIns="30250" rIns="60500" bIns="30250" anchor="ctr" anchorCtr="0">
              <a:noAutofit/>
            </a:bodyPr>
            <a:lstStyle/>
            <a:p>
              <a:pPr marL="0" marR="0" lvl="0" indent="0" algn="ctr" rtl="0">
                <a:spcBef>
                  <a:spcPts val="0"/>
                </a:spcBef>
                <a:spcAft>
                  <a:spcPts val="0"/>
                </a:spcAft>
                <a:buNone/>
              </a:pPr>
              <a:endParaRPr sz="1300">
                <a:solidFill>
                  <a:schemeClr val="lt1"/>
                </a:solidFill>
                <a:latin typeface="Arial"/>
                <a:ea typeface="Arial"/>
                <a:cs typeface="Arial"/>
                <a:sym typeface="Arial"/>
              </a:endParaRPr>
            </a:p>
          </p:txBody>
        </p:sp>
        <p:pic>
          <p:nvPicPr>
            <p:cNvPr id="94" name="Google Shape;94;p16"/>
            <p:cNvPicPr preferRelativeResize="0"/>
            <p:nvPr/>
          </p:nvPicPr>
          <p:blipFill rotWithShape="1">
            <a:blip r:embed="rId2">
              <a:alphaModFix/>
            </a:blip>
            <a:srcRect/>
            <a:stretch/>
          </p:blipFill>
          <p:spPr>
            <a:xfrm>
              <a:off x="152257" y="7372352"/>
              <a:ext cx="1788558" cy="400050"/>
            </a:xfrm>
            <a:prstGeom prst="rect">
              <a:avLst/>
            </a:prstGeom>
            <a:noFill/>
            <a:ln>
              <a:noFill/>
            </a:ln>
          </p:spPr>
        </p:pic>
      </p:gr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p:cSld name="Blank White">
    <p:spTree>
      <p:nvGrpSpPr>
        <p:cNvPr id="1" name="Shape 95"/>
        <p:cNvGrpSpPr/>
        <p:nvPr/>
      </p:nvGrpSpPr>
      <p:grpSpPr>
        <a:xfrm>
          <a:off x="0" y="0"/>
          <a:ext cx="0" cy="0"/>
          <a:chOff x="0" y="0"/>
          <a:chExt cx="0" cy="0"/>
        </a:xfrm>
      </p:grpSpPr>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losing Green Ram">
  <p:cSld name="Closing Green Ram">
    <p:bg>
      <p:bgPr>
        <a:solidFill>
          <a:schemeClr val="dk2"/>
        </a:solidFill>
        <a:effectLst/>
      </p:bgPr>
    </p:bg>
    <p:spTree>
      <p:nvGrpSpPr>
        <p:cNvPr id="1" name="Shape 96"/>
        <p:cNvGrpSpPr/>
        <p:nvPr/>
      </p:nvGrpSpPr>
      <p:grpSpPr>
        <a:xfrm>
          <a:off x="0" y="0"/>
          <a:ext cx="0" cy="0"/>
          <a:chOff x="0" y="0"/>
          <a:chExt cx="0" cy="0"/>
        </a:xfrm>
      </p:grpSpPr>
      <p:sp>
        <p:nvSpPr>
          <p:cNvPr id="97" name="Google Shape;97;p18"/>
          <p:cNvSpPr txBox="1"/>
          <p:nvPr/>
        </p:nvSpPr>
        <p:spPr>
          <a:xfrm>
            <a:off x="482653" y="2778901"/>
            <a:ext cx="8312700" cy="733200"/>
          </a:xfrm>
          <a:prstGeom prst="rect">
            <a:avLst/>
          </a:prstGeom>
          <a:noFill/>
          <a:ln>
            <a:noFill/>
          </a:ln>
        </p:spPr>
        <p:txBody>
          <a:bodyPr spcFirstLastPara="1" wrap="square" lIns="60500" tIns="60500" rIns="60500" bIns="60500" anchor="b" anchorCtr="0">
            <a:noAutofit/>
          </a:bodyPr>
          <a:lstStyle/>
          <a:p>
            <a:pPr marL="0" marR="0" lvl="0" indent="0" algn="l" rtl="0">
              <a:spcBef>
                <a:spcPts val="0"/>
              </a:spcBef>
              <a:spcAft>
                <a:spcPts val="0"/>
              </a:spcAft>
              <a:buClr>
                <a:schemeClr val="lt1"/>
              </a:buClr>
              <a:buSzPts val="4000"/>
              <a:buFont typeface="Arial"/>
              <a:buNone/>
            </a:pPr>
            <a:r>
              <a:rPr lang="en" sz="4000" b="0" i="0">
                <a:solidFill>
                  <a:schemeClr val="lt1"/>
                </a:solidFill>
                <a:latin typeface="Arial"/>
                <a:ea typeface="Arial"/>
                <a:cs typeface="Arial"/>
                <a:sym typeface="Arial"/>
              </a:rPr>
              <a:t>Thank you</a:t>
            </a:r>
            <a:endParaRPr sz="4000" b="0" i="0">
              <a:solidFill>
                <a:schemeClr val="lt1"/>
              </a:solidFill>
              <a:latin typeface="Arial"/>
              <a:ea typeface="Arial"/>
              <a:cs typeface="Arial"/>
              <a:sym typeface="Arial"/>
            </a:endParaRPr>
          </a:p>
        </p:txBody>
      </p:sp>
      <p:cxnSp>
        <p:nvCxnSpPr>
          <p:cNvPr id="98" name="Google Shape;98;p18"/>
          <p:cNvCxnSpPr/>
          <p:nvPr/>
        </p:nvCxnSpPr>
        <p:spPr>
          <a:xfrm>
            <a:off x="583506" y="3928750"/>
            <a:ext cx="603000" cy="0"/>
          </a:xfrm>
          <a:prstGeom prst="straightConnector1">
            <a:avLst/>
          </a:prstGeom>
          <a:noFill/>
          <a:ln w="28575" cap="flat" cmpd="sng">
            <a:solidFill>
              <a:schemeClr val="lt2"/>
            </a:solidFill>
            <a:prstDash val="solid"/>
            <a:round/>
            <a:headEnd type="none" w="sm" len="sm"/>
            <a:tailEnd type="none" w="sm" len="sm"/>
          </a:ln>
        </p:spPr>
      </p:cxnSp>
      <p:pic>
        <p:nvPicPr>
          <p:cNvPr id="99" name="Google Shape;99;p18"/>
          <p:cNvPicPr preferRelativeResize="0"/>
          <p:nvPr/>
        </p:nvPicPr>
        <p:blipFill rotWithShape="1">
          <a:blip r:embed="rId2">
            <a:alphaModFix/>
          </a:blip>
          <a:srcRect/>
          <a:stretch/>
        </p:blipFill>
        <p:spPr>
          <a:xfrm>
            <a:off x="500452" y="4182975"/>
            <a:ext cx="2329700" cy="521089"/>
          </a:xfrm>
          <a:prstGeom prst="rect">
            <a:avLst/>
          </a:prstGeom>
          <a:noFill/>
          <a:ln>
            <a:noFill/>
          </a:ln>
        </p:spPr>
      </p:pic>
      <p:pic>
        <p:nvPicPr>
          <p:cNvPr id="100" name="Google Shape;100;p18"/>
          <p:cNvPicPr preferRelativeResize="0"/>
          <p:nvPr/>
        </p:nvPicPr>
        <p:blipFill rotWithShape="1">
          <a:blip r:embed="rId3">
            <a:alphaModFix amt="8000"/>
          </a:blip>
          <a:srcRect t="14710" r="30639" b="6932"/>
          <a:stretch/>
        </p:blipFill>
        <p:spPr>
          <a:xfrm>
            <a:off x="4591002" y="-1"/>
            <a:ext cx="4552996" cy="5143502"/>
          </a:xfrm>
          <a:prstGeom prst="rect">
            <a:avLst/>
          </a:prstGeom>
          <a:noFill/>
          <a:ln>
            <a:noFill/>
          </a:ln>
        </p:spPr>
      </p:pic>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losing Green Dots">
  <p:cSld name="Closing Green Dots">
    <p:bg>
      <p:bgPr>
        <a:solidFill>
          <a:schemeClr val="dk2"/>
        </a:solidFill>
        <a:effectLst/>
      </p:bgPr>
    </p:bg>
    <p:spTree>
      <p:nvGrpSpPr>
        <p:cNvPr id="1" name="Shape 101"/>
        <p:cNvGrpSpPr/>
        <p:nvPr/>
      </p:nvGrpSpPr>
      <p:grpSpPr>
        <a:xfrm>
          <a:off x="0" y="0"/>
          <a:ext cx="0" cy="0"/>
          <a:chOff x="0" y="0"/>
          <a:chExt cx="0" cy="0"/>
        </a:xfrm>
      </p:grpSpPr>
      <p:sp>
        <p:nvSpPr>
          <p:cNvPr id="102" name="Google Shape;102;p19"/>
          <p:cNvSpPr txBox="1"/>
          <p:nvPr/>
        </p:nvSpPr>
        <p:spPr>
          <a:xfrm>
            <a:off x="482653" y="2778901"/>
            <a:ext cx="8312700" cy="733200"/>
          </a:xfrm>
          <a:prstGeom prst="rect">
            <a:avLst/>
          </a:prstGeom>
          <a:noFill/>
          <a:ln>
            <a:noFill/>
          </a:ln>
        </p:spPr>
        <p:txBody>
          <a:bodyPr spcFirstLastPara="1" wrap="square" lIns="60500" tIns="60500" rIns="60500" bIns="60500" anchor="b" anchorCtr="0">
            <a:noAutofit/>
          </a:bodyPr>
          <a:lstStyle/>
          <a:p>
            <a:pPr marL="0" marR="0" lvl="0" indent="0" algn="l" rtl="0">
              <a:spcBef>
                <a:spcPts val="0"/>
              </a:spcBef>
              <a:spcAft>
                <a:spcPts val="0"/>
              </a:spcAft>
              <a:buClr>
                <a:schemeClr val="lt1"/>
              </a:buClr>
              <a:buSzPts val="4000"/>
              <a:buFont typeface="Arial"/>
              <a:buNone/>
            </a:pPr>
            <a:r>
              <a:rPr lang="en" sz="4000" b="0" i="0">
                <a:solidFill>
                  <a:schemeClr val="lt1"/>
                </a:solidFill>
                <a:latin typeface="Arial"/>
                <a:ea typeface="Arial"/>
                <a:cs typeface="Arial"/>
                <a:sym typeface="Arial"/>
              </a:rPr>
              <a:t>Thank you</a:t>
            </a:r>
            <a:endParaRPr sz="4000" b="0" i="0">
              <a:solidFill>
                <a:schemeClr val="lt1"/>
              </a:solidFill>
              <a:latin typeface="Arial"/>
              <a:ea typeface="Arial"/>
              <a:cs typeface="Arial"/>
              <a:sym typeface="Arial"/>
            </a:endParaRPr>
          </a:p>
        </p:txBody>
      </p:sp>
      <p:pic>
        <p:nvPicPr>
          <p:cNvPr id="103" name="Google Shape;103;p19"/>
          <p:cNvPicPr preferRelativeResize="0"/>
          <p:nvPr/>
        </p:nvPicPr>
        <p:blipFill rotWithShape="1">
          <a:blip r:embed="rId2">
            <a:alphaModFix/>
          </a:blip>
          <a:srcRect t="6240" r="31394"/>
          <a:stretch/>
        </p:blipFill>
        <p:spPr>
          <a:xfrm>
            <a:off x="5563251" y="0"/>
            <a:ext cx="3580748" cy="5007048"/>
          </a:xfrm>
          <a:prstGeom prst="rect">
            <a:avLst/>
          </a:prstGeom>
          <a:noFill/>
          <a:ln>
            <a:noFill/>
          </a:ln>
        </p:spPr>
      </p:pic>
      <p:cxnSp>
        <p:nvCxnSpPr>
          <p:cNvPr id="104" name="Google Shape;104;p19"/>
          <p:cNvCxnSpPr/>
          <p:nvPr/>
        </p:nvCxnSpPr>
        <p:spPr>
          <a:xfrm>
            <a:off x="583506" y="3928750"/>
            <a:ext cx="603000" cy="0"/>
          </a:xfrm>
          <a:prstGeom prst="straightConnector1">
            <a:avLst/>
          </a:prstGeom>
          <a:noFill/>
          <a:ln w="28575" cap="flat" cmpd="sng">
            <a:solidFill>
              <a:schemeClr val="lt2"/>
            </a:solidFill>
            <a:prstDash val="solid"/>
            <a:round/>
            <a:headEnd type="none" w="sm" len="sm"/>
            <a:tailEnd type="none" w="sm" len="sm"/>
          </a:ln>
        </p:spPr>
      </p:cxnSp>
      <p:pic>
        <p:nvPicPr>
          <p:cNvPr id="105" name="Google Shape;105;p19"/>
          <p:cNvPicPr preferRelativeResize="0"/>
          <p:nvPr/>
        </p:nvPicPr>
        <p:blipFill rotWithShape="1">
          <a:blip r:embed="rId3">
            <a:alphaModFix/>
          </a:blip>
          <a:srcRect/>
          <a:stretch/>
        </p:blipFill>
        <p:spPr>
          <a:xfrm>
            <a:off x="500452" y="4182975"/>
            <a:ext cx="2329700" cy="521089"/>
          </a:xfrm>
          <a:prstGeom prst="rect">
            <a:avLst/>
          </a:prstGeom>
          <a:noFill/>
          <a:ln>
            <a:noFill/>
          </a:ln>
        </p:spPr>
      </p:pic>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losing White">
  <p:cSld name="Closing White">
    <p:spTree>
      <p:nvGrpSpPr>
        <p:cNvPr id="1" name="Shape 106"/>
        <p:cNvGrpSpPr/>
        <p:nvPr/>
      </p:nvGrpSpPr>
      <p:grpSpPr>
        <a:xfrm>
          <a:off x="0" y="0"/>
          <a:ext cx="0" cy="0"/>
          <a:chOff x="0" y="0"/>
          <a:chExt cx="0" cy="0"/>
        </a:xfrm>
      </p:grpSpPr>
      <p:sp>
        <p:nvSpPr>
          <p:cNvPr id="107" name="Google Shape;107;p20"/>
          <p:cNvSpPr txBox="1"/>
          <p:nvPr/>
        </p:nvSpPr>
        <p:spPr>
          <a:xfrm>
            <a:off x="482653" y="2778619"/>
            <a:ext cx="8312700" cy="733200"/>
          </a:xfrm>
          <a:prstGeom prst="rect">
            <a:avLst/>
          </a:prstGeom>
          <a:noFill/>
          <a:ln>
            <a:noFill/>
          </a:ln>
        </p:spPr>
        <p:txBody>
          <a:bodyPr spcFirstLastPara="1" wrap="square" lIns="60500" tIns="60500" rIns="60500" bIns="60500" anchor="b" anchorCtr="0">
            <a:noAutofit/>
          </a:bodyPr>
          <a:lstStyle/>
          <a:p>
            <a:pPr marL="0" marR="0" lvl="0" indent="0" algn="l" rtl="0">
              <a:spcBef>
                <a:spcPts val="0"/>
              </a:spcBef>
              <a:spcAft>
                <a:spcPts val="0"/>
              </a:spcAft>
              <a:buClr>
                <a:schemeClr val="dk2"/>
              </a:buClr>
              <a:buSzPts val="4000"/>
              <a:buFont typeface="Arial"/>
              <a:buNone/>
            </a:pPr>
            <a:r>
              <a:rPr lang="en" sz="4000" b="0" i="0">
                <a:solidFill>
                  <a:schemeClr val="dk2"/>
                </a:solidFill>
                <a:latin typeface="Arial"/>
                <a:ea typeface="Arial"/>
                <a:cs typeface="Arial"/>
                <a:sym typeface="Arial"/>
              </a:rPr>
              <a:t>Thank you</a:t>
            </a:r>
            <a:endParaRPr sz="4000" b="0" i="0">
              <a:solidFill>
                <a:schemeClr val="dk2"/>
              </a:solidFill>
              <a:latin typeface="Arial"/>
              <a:ea typeface="Arial"/>
              <a:cs typeface="Arial"/>
              <a:sym typeface="Arial"/>
            </a:endParaRPr>
          </a:p>
        </p:txBody>
      </p:sp>
      <p:cxnSp>
        <p:nvCxnSpPr>
          <p:cNvPr id="108" name="Google Shape;108;p20"/>
          <p:cNvCxnSpPr/>
          <p:nvPr/>
        </p:nvCxnSpPr>
        <p:spPr>
          <a:xfrm>
            <a:off x="583506" y="3928468"/>
            <a:ext cx="603000" cy="0"/>
          </a:xfrm>
          <a:prstGeom prst="straightConnector1">
            <a:avLst/>
          </a:prstGeom>
          <a:noFill/>
          <a:ln w="28575" cap="flat" cmpd="sng">
            <a:solidFill>
              <a:schemeClr val="lt2"/>
            </a:solidFill>
            <a:prstDash val="solid"/>
            <a:round/>
            <a:headEnd type="none" w="sm" len="sm"/>
            <a:tailEnd type="none" w="sm" len="sm"/>
          </a:ln>
        </p:spPr>
      </p:cxnSp>
      <p:pic>
        <p:nvPicPr>
          <p:cNvPr id="109" name="Google Shape;109;p20"/>
          <p:cNvPicPr preferRelativeResize="0"/>
          <p:nvPr/>
        </p:nvPicPr>
        <p:blipFill rotWithShape="1">
          <a:blip r:embed="rId2">
            <a:alphaModFix/>
          </a:blip>
          <a:srcRect/>
          <a:stretch/>
        </p:blipFill>
        <p:spPr>
          <a:xfrm>
            <a:off x="500452" y="4182976"/>
            <a:ext cx="2329700" cy="521089"/>
          </a:xfrm>
          <a:prstGeom prst="rect">
            <a:avLst/>
          </a:prstGeom>
          <a:noFill/>
          <a:ln>
            <a:noFill/>
          </a:ln>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Green Dots CSU">
  <p:cSld name="Title Green Dots CSU">
    <p:bg>
      <p:bgPr>
        <a:solidFill>
          <a:schemeClr val="dk2"/>
        </a:solidFill>
        <a:effectLst/>
      </p:bgPr>
    </p:bg>
    <p:spTree>
      <p:nvGrpSpPr>
        <p:cNvPr id="1" name="Shape 16"/>
        <p:cNvGrpSpPr/>
        <p:nvPr/>
      </p:nvGrpSpPr>
      <p:grpSpPr>
        <a:xfrm>
          <a:off x="0" y="0"/>
          <a:ext cx="0" cy="0"/>
          <a:chOff x="0" y="0"/>
          <a:chExt cx="0" cy="0"/>
        </a:xfrm>
      </p:grpSpPr>
      <p:pic>
        <p:nvPicPr>
          <p:cNvPr id="17" name="Google Shape;17;p3"/>
          <p:cNvPicPr preferRelativeResize="0"/>
          <p:nvPr/>
        </p:nvPicPr>
        <p:blipFill rotWithShape="1">
          <a:blip r:embed="rId2">
            <a:alphaModFix/>
          </a:blip>
          <a:srcRect t="29515" r="52955" b="10580"/>
          <a:stretch/>
        </p:blipFill>
        <p:spPr>
          <a:xfrm>
            <a:off x="5172449" y="1"/>
            <a:ext cx="3971551" cy="5143502"/>
          </a:xfrm>
          <a:prstGeom prst="rect">
            <a:avLst/>
          </a:prstGeom>
          <a:noFill/>
          <a:ln>
            <a:noFill/>
          </a:ln>
        </p:spPr>
      </p:pic>
      <p:sp>
        <p:nvSpPr>
          <p:cNvPr id="18" name="Google Shape;18;p3"/>
          <p:cNvSpPr txBox="1">
            <a:spLocks noGrp="1"/>
          </p:cNvSpPr>
          <p:nvPr>
            <p:ph type="body" idx="1"/>
          </p:nvPr>
        </p:nvSpPr>
        <p:spPr>
          <a:xfrm>
            <a:off x="415638" y="1783828"/>
            <a:ext cx="8312700" cy="1344300"/>
          </a:xfrm>
          <a:prstGeom prst="rect">
            <a:avLst/>
          </a:prstGeom>
          <a:noFill/>
          <a:ln>
            <a:noFill/>
          </a:ln>
        </p:spPr>
        <p:txBody>
          <a:bodyPr spcFirstLastPara="1" wrap="square" lIns="60500" tIns="60500" rIns="60500" bIns="60500" anchor="t" anchorCtr="0">
            <a:noAutofit/>
          </a:bodyPr>
          <a:lstStyle>
            <a:lvl1pPr marL="457200" marR="0" lvl="0" indent="-228600" algn="l" rtl="0">
              <a:lnSpc>
                <a:spcPct val="10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L="914400" marR="0" lvl="1" indent="-228600" algn="l" rtl="0">
              <a:lnSpc>
                <a:spcPct val="12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L="1371600" marR="0" lvl="2" indent="-228600" algn="l" rtl="0">
              <a:lnSpc>
                <a:spcPct val="120000"/>
              </a:lnSpc>
              <a:spcBef>
                <a:spcPts val="40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L="1828800" marR="0" lvl="3" indent="-228600" algn="l" rtl="0">
              <a:lnSpc>
                <a:spcPct val="120000"/>
              </a:lnSpc>
              <a:spcBef>
                <a:spcPts val="40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L="2286000" marR="0" lvl="4" indent="-228600" algn="l" rtl="0">
              <a:spcBef>
                <a:spcPts val="70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 name="Google Shape;19;p3"/>
          <p:cNvSpPr txBox="1">
            <a:spLocks noGrp="1"/>
          </p:cNvSpPr>
          <p:nvPr>
            <p:ph type="body" idx="2"/>
          </p:nvPr>
        </p:nvSpPr>
        <p:spPr>
          <a:xfrm>
            <a:off x="415637" y="3553220"/>
            <a:ext cx="8312700" cy="312600"/>
          </a:xfrm>
          <a:prstGeom prst="rect">
            <a:avLst/>
          </a:prstGeom>
          <a:noFill/>
          <a:ln>
            <a:noFill/>
          </a:ln>
        </p:spPr>
        <p:txBody>
          <a:bodyPr spcFirstLastPara="1" wrap="square" lIns="60500" tIns="60500" rIns="60500" bIns="60500" anchor="t" anchorCtr="0">
            <a:noAutofit/>
          </a:bodyPr>
          <a:lstStyle>
            <a:lvl1pPr marL="457200" marR="0" lvl="0" indent="-228600" algn="l" rtl="0">
              <a:lnSpc>
                <a:spcPct val="120000"/>
              </a:lnSpc>
              <a:spcBef>
                <a:spcPts val="400"/>
              </a:spcBef>
              <a:spcAft>
                <a:spcPts val="0"/>
              </a:spcAft>
              <a:buClr>
                <a:schemeClr val="lt1"/>
              </a:buClr>
              <a:buSzPts val="1100"/>
              <a:buFont typeface="Arial"/>
              <a:buNone/>
              <a:defRPr sz="1100" b="0" i="0" u="none" strike="noStrike" cap="none">
                <a:solidFill>
                  <a:schemeClr val="lt1"/>
                </a:solidFill>
                <a:latin typeface="Proxima Nova"/>
                <a:ea typeface="Proxima Nova"/>
                <a:cs typeface="Proxima Nova"/>
                <a:sym typeface="Proxima Nova"/>
              </a:defRPr>
            </a:lvl1pPr>
            <a:lvl2pPr marL="914400" marR="0" lvl="1" indent="-228600" algn="l" rtl="0">
              <a:lnSpc>
                <a:spcPct val="120000"/>
              </a:lnSpc>
              <a:spcBef>
                <a:spcPts val="4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2pPr>
            <a:lvl3pPr marL="1371600" marR="0" lvl="2" indent="-228600" algn="l" rtl="0">
              <a:lnSpc>
                <a:spcPct val="120000"/>
              </a:lnSpc>
              <a:spcBef>
                <a:spcPts val="4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3pPr>
            <a:lvl4pPr marL="1828800" marR="0" lvl="3" indent="-228600" algn="l" rtl="0">
              <a:lnSpc>
                <a:spcPct val="120000"/>
              </a:lnSpc>
              <a:spcBef>
                <a:spcPts val="4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4pPr>
            <a:lvl5pPr marL="2286000" marR="0" lvl="4" indent="-228600" algn="l" rtl="0">
              <a:spcBef>
                <a:spcPts val="400"/>
              </a:spcBef>
              <a:spcAft>
                <a:spcPts val="0"/>
              </a:spcAft>
              <a:buClr>
                <a:srgbClr val="C39E11"/>
              </a:buClr>
              <a:buSzPts val="1100"/>
              <a:buFont typeface="Arial"/>
              <a:buNone/>
              <a:defRPr sz="1100" b="0" i="0" u="none" strike="noStrike" cap="none">
                <a:solidFill>
                  <a:srgbClr val="C39E1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20" name="Google Shape;20;p3"/>
          <p:cNvCxnSpPr/>
          <p:nvPr/>
        </p:nvCxnSpPr>
        <p:spPr>
          <a:xfrm>
            <a:off x="482653" y="3389709"/>
            <a:ext cx="603000" cy="0"/>
          </a:xfrm>
          <a:prstGeom prst="straightConnector1">
            <a:avLst/>
          </a:prstGeom>
          <a:noFill/>
          <a:ln w="28575" cap="flat" cmpd="sng">
            <a:solidFill>
              <a:schemeClr val="lt2"/>
            </a:solidFill>
            <a:prstDash val="solid"/>
            <a:round/>
            <a:headEnd type="none" w="sm" len="sm"/>
            <a:tailEnd type="none" w="sm" len="sm"/>
          </a:ln>
        </p:spPr>
      </p:cxnSp>
      <p:pic>
        <p:nvPicPr>
          <p:cNvPr id="21" name="Google Shape;21;p3"/>
          <p:cNvPicPr preferRelativeResize="0"/>
          <p:nvPr/>
        </p:nvPicPr>
        <p:blipFill rotWithShape="1">
          <a:blip r:embed="rId3">
            <a:alphaModFix/>
          </a:blip>
          <a:srcRect/>
          <a:stretch/>
        </p:blipFill>
        <p:spPr>
          <a:xfrm>
            <a:off x="6503745" y="4456303"/>
            <a:ext cx="2329700" cy="521089"/>
          </a:xfrm>
          <a:prstGeom prst="rect">
            <a:avLst/>
          </a:prstGeom>
          <a:noFill/>
          <a:ln>
            <a:noFill/>
          </a:ln>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Green">
  <p:cSld name="Section Green">
    <p:bg>
      <p:bgPr>
        <a:solidFill>
          <a:schemeClr val="dk2"/>
        </a:solidFill>
        <a:effectLst/>
      </p:bgPr>
    </p:bg>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2279997" y="1852526"/>
            <a:ext cx="6448500" cy="672000"/>
          </a:xfrm>
          <a:prstGeom prst="rect">
            <a:avLst/>
          </a:prstGeom>
          <a:noFill/>
          <a:ln>
            <a:noFill/>
          </a:ln>
        </p:spPr>
        <p:txBody>
          <a:bodyPr spcFirstLastPara="1" wrap="square" lIns="60500" tIns="60500" rIns="60500" bIns="60500" anchor="b" anchorCtr="0">
            <a:noAutofit/>
          </a:bodyPr>
          <a:lstStyle>
            <a:lvl1pPr marR="0" lvl="0" algn="l"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900"/>
              <a:buNone/>
              <a:defRPr sz="1200"/>
            </a:lvl2pPr>
            <a:lvl3pPr lvl="2">
              <a:spcBef>
                <a:spcPts val="0"/>
              </a:spcBef>
              <a:spcAft>
                <a:spcPts val="0"/>
              </a:spcAft>
              <a:buSzPts val="900"/>
              <a:buNone/>
              <a:defRPr sz="1200"/>
            </a:lvl3pPr>
            <a:lvl4pPr lvl="3">
              <a:spcBef>
                <a:spcPts val="0"/>
              </a:spcBef>
              <a:spcAft>
                <a:spcPts val="0"/>
              </a:spcAft>
              <a:buSzPts val="900"/>
              <a:buNone/>
              <a:defRPr sz="1200"/>
            </a:lvl4pPr>
            <a:lvl5pPr lvl="4">
              <a:spcBef>
                <a:spcPts val="0"/>
              </a:spcBef>
              <a:spcAft>
                <a:spcPts val="0"/>
              </a:spcAft>
              <a:buSzPts val="900"/>
              <a:buNone/>
              <a:defRPr sz="1200"/>
            </a:lvl5pPr>
            <a:lvl6pPr lvl="5">
              <a:spcBef>
                <a:spcPts val="0"/>
              </a:spcBef>
              <a:spcAft>
                <a:spcPts val="0"/>
              </a:spcAft>
              <a:buSzPts val="900"/>
              <a:buNone/>
              <a:defRPr sz="1200"/>
            </a:lvl6pPr>
            <a:lvl7pPr lvl="6">
              <a:spcBef>
                <a:spcPts val="0"/>
              </a:spcBef>
              <a:spcAft>
                <a:spcPts val="0"/>
              </a:spcAft>
              <a:buSzPts val="900"/>
              <a:buNone/>
              <a:defRPr sz="1200"/>
            </a:lvl7pPr>
            <a:lvl8pPr lvl="7">
              <a:spcBef>
                <a:spcPts val="0"/>
              </a:spcBef>
              <a:spcAft>
                <a:spcPts val="0"/>
              </a:spcAft>
              <a:buSzPts val="900"/>
              <a:buNone/>
              <a:defRPr sz="1200"/>
            </a:lvl8pPr>
            <a:lvl9pPr lvl="8">
              <a:spcBef>
                <a:spcPts val="0"/>
              </a:spcBef>
              <a:spcAft>
                <a:spcPts val="0"/>
              </a:spcAft>
              <a:buSzPts val="900"/>
              <a:buNone/>
              <a:defRPr sz="1200"/>
            </a:lvl9pPr>
          </a:lstStyle>
          <a:p>
            <a:endParaRPr/>
          </a:p>
        </p:txBody>
      </p:sp>
      <p:sp>
        <p:nvSpPr>
          <p:cNvPr id="112" name="Google Shape;112;p21"/>
          <p:cNvSpPr txBox="1">
            <a:spLocks noGrp="1"/>
          </p:cNvSpPr>
          <p:nvPr>
            <p:ph type="body" idx="1"/>
          </p:nvPr>
        </p:nvSpPr>
        <p:spPr>
          <a:xfrm>
            <a:off x="2279997" y="2899851"/>
            <a:ext cx="6448500" cy="342300"/>
          </a:xfrm>
          <a:prstGeom prst="rect">
            <a:avLst/>
          </a:prstGeom>
          <a:noFill/>
          <a:ln>
            <a:noFill/>
          </a:ln>
        </p:spPr>
        <p:txBody>
          <a:bodyPr spcFirstLastPara="1" wrap="square" lIns="60500" tIns="60500" rIns="60500" bIns="60500" anchor="t" anchorCtr="0">
            <a:noAutofit/>
          </a:bodyPr>
          <a:lstStyle>
            <a:lvl1pPr marL="457200" marR="0" lvl="0" indent="-228600"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Proxima Nova"/>
                <a:ea typeface="Proxima Nova"/>
                <a:cs typeface="Proxima Nova"/>
                <a:sym typeface="Proxima Nova"/>
              </a:defRPr>
            </a:lvl1pPr>
            <a:lvl2pPr marL="914400" marR="0" lvl="1"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Proxima Nova"/>
                <a:ea typeface="Proxima Nova"/>
                <a:cs typeface="Proxima Nova"/>
                <a:sym typeface="Proxima Nova"/>
              </a:defRPr>
            </a:lvl2pPr>
            <a:lvl3pPr marL="1371600" marR="0" lvl="2"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Proxima Nova"/>
                <a:ea typeface="Proxima Nova"/>
                <a:cs typeface="Proxima Nova"/>
                <a:sym typeface="Proxima Nova"/>
              </a:defRPr>
            </a:lvl3pPr>
            <a:lvl4pPr marL="1828800" marR="0" lvl="3"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Proxima Nova"/>
                <a:ea typeface="Proxima Nova"/>
                <a:cs typeface="Proxima Nova"/>
                <a:sym typeface="Proxima Nova"/>
              </a:defRPr>
            </a:lvl4pPr>
            <a:lvl5pPr marL="2286000" marR="0" lvl="4" indent="-298450" algn="l" rtl="0">
              <a:spcBef>
                <a:spcPts val="400"/>
              </a:spcBef>
              <a:spcAft>
                <a:spcPts val="0"/>
              </a:spcAft>
              <a:buClr>
                <a:srgbClr val="C39E11"/>
              </a:buClr>
              <a:buSzPts val="1100"/>
              <a:buFont typeface="Arial"/>
              <a:buChar char="»"/>
              <a:defRPr sz="1100" b="0" i="0" u="none" strike="noStrike" cap="none">
                <a:solidFill>
                  <a:srgbClr val="C39E1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pic>
        <p:nvPicPr>
          <p:cNvPr id="113" name="Google Shape;113;p21"/>
          <p:cNvPicPr preferRelativeResize="0"/>
          <p:nvPr/>
        </p:nvPicPr>
        <p:blipFill rotWithShape="1">
          <a:blip r:embed="rId2">
            <a:alphaModFix/>
          </a:blip>
          <a:srcRect l="79831" t="28562" b="11533"/>
          <a:stretch/>
        </p:blipFill>
        <p:spPr>
          <a:xfrm>
            <a:off x="0" y="0"/>
            <a:ext cx="1702674" cy="5143502"/>
          </a:xfrm>
          <a:prstGeom prst="rect">
            <a:avLst/>
          </a:prstGeom>
          <a:noFill/>
          <a:ln>
            <a:noFill/>
          </a:ln>
        </p:spPr>
      </p:pic>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dk2"/>
        </a:solidFill>
        <a:effectLst/>
      </p:bgPr>
    </p:bg>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1347817" y="1851211"/>
            <a:ext cx="6448500" cy="672000"/>
          </a:xfrm>
          <a:prstGeom prst="rect">
            <a:avLst/>
          </a:prstGeom>
          <a:noFill/>
          <a:ln>
            <a:noFill/>
          </a:ln>
        </p:spPr>
        <p:txBody>
          <a:bodyPr spcFirstLastPara="1" wrap="square" lIns="60500" tIns="60500" rIns="60500" bIns="60500" anchor="ctr" anchorCtr="0">
            <a:noAutofit/>
          </a:bodyPr>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900"/>
              <a:buNone/>
              <a:defRPr sz="1200"/>
            </a:lvl2pPr>
            <a:lvl3pPr lvl="2">
              <a:spcBef>
                <a:spcPts val="0"/>
              </a:spcBef>
              <a:spcAft>
                <a:spcPts val="0"/>
              </a:spcAft>
              <a:buSzPts val="900"/>
              <a:buNone/>
              <a:defRPr sz="1200"/>
            </a:lvl3pPr>
            <a:lvl4pPr lvl="3">
              <a:spcBef>
                <a:spcPts val="0"/>
              </a:spcBef>
              <a:spcAft>
                <a:spcPts val="0"/>
              </a:spcAft>
              <a:buSzPts val="900"/>
              <a:buNone/>
              <a:defRPr sz="1200"/>
            </a:lvl4pPr>
            <a:lvl5pPr lvl="4">
              <a:spcBef>
                <a:spcPts val="0"/>
              </a:spcBef>
              <a:spcAft>
                <a:spcPts val="0"/>
              </a:spcAft>
              <a:buSzPts val="900"/>
              <a:buNone/>
              <a:defRPr sz="1200"/>
            </a:lvl5pPr>
            <a:lvl6pPr lvl="5">
              <a:spcBef>
                <a:spcPts val="0"/>
              </a:spcBef>
              <a:spcAft>
                <a:spcPts val="0"/>
              </a:spcAft>
              <a:buSzPts val="900"/>
              <a:buNone/>
              <a:defRPr sz="1200"/>
            </a:lvl6pPr>
            <a:lvl7pPr lvl="6">
              <a:spcBef>
                <a:spcPts val="0"/>
              </a:spcBef>
              <a:spcAft>
                <a:spcPts val="0"/>
              </a:spcAft>
              <a:buSzPts val="900"/>
              <a:buNone/>
              <a:defRPr sz="1200"/>
            </a:lvl7pPr>
            <a:lvl8pPr lvl="7">
              <a:spcBef>
                <a:spcPts val="0"/>
              </a:spcBef>
              <a:spcAft>
                <a:spcPts val="0"/>
              </a:spcAft>
              <a:buSzPts val="900"/>
              <a:buNone/>
              <a:defRPr sz="1200"/>
            </a:lvl8pPr>
            <a:lvl9pPr lvl="8">
              <a:spcBef>
                <a:spcPts val="0"/>
              </a:spcBef>
              <a:spcAft>
                <a:spcPts val="0"/>
              </a:spcAft>
              <a:buSzPts val="900"/>
              <a:buNone/>
              <a:defRPr sz="1200"/>
            </a:lvl9pPr>
          </a:lstStyle>
          <a:p>
            <a:endParaRPr/>
          </a:p>
        </p:txBody>
      </p:sp>
      <p:pic>
        <p:nvPicPr>
          <p:cNvPr id="116" name="Google Shape;116;p22"/>
          <p:cNvPicPr preferRelativeResize="0"/>
          <p:nvPr/>
        </p:nvPicPr>
        <p:blipFill rotWithShape="1">
          <a:blip r:embed="rId2">
            <a:alphaModFix/>
          </a:blip>
          <a:srcRect l="-221" t="28562" r="1" b="57447"/>
          <a:stretch/>
        </p:blipFill>
        <p:spPr>
          <a:xfrm>
            <a:off x="163382" y="3993671"/>
            <a:ext cx="8780259" cy="1246649"/>
          </a:xfrm>
          <a:prstGeom prst="rect">
            <a:avLst/>
          </a:prstGeom>
          <a:noFill/>
          <a:ln>
            <a:noFill/>
          </a:ln>
        </p:spPr>
      </p:pic>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dk2"/>
        </a:solidFill>
        <a:effectLst/>
      </p:bgPr>
    </p:bg>
    <p:spTree>
      <p:nvGrpSpPr>
        <p:cNvPr id="1" name="Shape 117"/>
        <p:cNvGrpSpPr/>
        <p:nvPr/>
      </p:nvGrpSpPr>
      <p:grpSpPr>
        <a:xfrm>
          <a:off x="0" y="0"/>
          <a:ext cx="0" cy="0"/>
          <a:chOff x="0" y="0"/>
          <a:chExt cx="0" cy="0"/>
        </a:xfrm>
      </p:grpSpPr>
      <p:sp>
        <p:nvSpPr>
          <p:cNvPr id="118" name="Google Shape;118;p23"/>
          <p:cNvSpPr txBox="1">
            <a:spLocks noGrp="1"/>
          </p:cNvSpPr>
          <p:nvPr>
            <p:ph type="body" idx="1"/>
          </p:nvPr>
        </p:nvSpPr>
        <p:spPr>
          <a:xfrm>
            <a:off x="491658" y="1805872"/>
            <a:ext cx="2385300" cy="415500"/>
          </a:xfrm>
          <a:prstGeom prst="rect">
            <a:avLst/>
          </a:prstGeom>
          <a:noFill/>
          <a:ln>
            <a:noFill/>
          </a:ln>
        </p:spPr>
        <p:txBody>
          <a:bodyPr spcFirstLastPara="1" wrap="square" lIns="60500" tIns="60500" rIns="60500" bIns="60500" anchor="ctr" anchorCtr="0">
            <a:noAutofit/>
          </a:bodyPr>
          <a:lstStyle>
            <a:lvl1pPr marL="457200" marR="0" lvl="0" indent="-228600" algn="ctr" rtl="0">
              <a:lnSpc>
                <a:spcPct val="120000"/>
              </a:lnSpc>
              <a:spcBef>
                <a:spcPts val="400"/>
              </a:spcBef>
              <a:spcAft>
                <a:spcPts val="0"/>
              </a:spcAft>
              <a:buClr>
                <a:schemeClr val="lt1"/>
              </a:buClr>
              <a:buSzPts val="1600"/>
              <a:buFont typeface="Arial"/>
              <a:buNone/>
              <a:defRPr sz="1600" b="0" i="0" u="none" strike="noStrike" cap="none">
                <a:solidFill>
                  <a:schemeClr val="lt1"/>
                </a:solidFill>
                <a:latin typeface="Proxima Nova"/>
                <a:ea typeface="Proxima Nova"/>
                <a:cs typeface="Proxima Nova"/>
                <a:sym typeface="Proxima Nova"/>
              </a:defRPr>
            </a:lvl1pPr>
            <a:lvl2pPr marL="914400" marR="0" lvl="1"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Proxima Nova"/>
                <a:ea typeface="Proxima Nova"/>
                <a:cs typeface="Proxima Nova"/>
                <a:sym typeface="Proxima Nova"/>
              </a:defRPr>
            </a:lvl2pPr>
            <a:lvl3pPr marL="1371600" marR="0" lvl="2"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Proxima Nova"/>
                <a:ea typeface="Proxima Nova"/>
                <a:cs typeface="Proxima Nova"/>
                <a:sym typeface="Proxima Nova"/>
              </a:defRPr>
            </a:lvl3pPr>
            <a:lvl4pPr marL="1828800" marR="0" lvl="3"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Proxima Nova"/>
                <a:ea typeface="Proxima Nova"/>
                <a:cs typeface="Proxima Nova"/>
                <a:sym typeface="Proxima Nova"/>
              </a:defRPr>
            </a:lvl4pPr>
            <a:lvl5pPr marL="2286000" marR="0" lvl="4" indent="-298450" algn="l" rtl="0">
              <a:spcBef>
                <a:spcPts val="400"/>
              </a:spcBef>
              <a:spcAft>
                <a:spcPts val="0"/>
              </a:spcAft>
              <a:buClr>
                <a:schemeClr val="lt1"/>
              </a:buClr>
              <a:buSzPts val="1100"/>
              <a:buFont typeface="Arial"/>
              <a:buChar char="»"/>
              <a:defRPr sz="1100" b="0" i="0" u="none" strike="noStrike" cap="none">
                <a:solidFill>
                  <a:schemeClr val="lt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grpSp>
        <p:nvGrpSpPr>
          <p:cNvPr id="119" name="Google Shape;119;p23"/>
          <p:cNvGrpSpPr/>
          <p:nvPr/>
        </p:nvGrpSpPr>
        <p:grpSpPr>
          <a:xfrm>
            <a:off x="0" y="4498086"/>
            <a:ext cx="9144488" cy="408426"/>
            <a:chOff x="0" y="6739600"/>
            <a:chExt cx="13817600" cy="617144"/>
          </a:xfrm>
        </p:grpSpPr>
        <p:pic>
          <p:nvPicPr>
            <p:cNvPr id="120" name="Google Shape;120;p23"/>
            <p:cNvPicPr preferRelativeResize="0"/>
            <p:nvPr/>
          </p:nvPicPr>
          <p:blipFill rotWithShape="1">
            <a:blip r:embed="rId2">
              <a:alphaModFix/>
            </a:blip>
            <a:srcRect/>
            <a:stretch/>
          </p:blipFill>
          <p:spPr>
            <a:xfrm>
              <a:off x="0" y="6778192"/>
              <a:ext cx="6449921" cy="539962"/>
            </a:xfrm>
            <a:prstGeom prst="rect">
              <a:avLst/>
            </a:prstGeom>
            <a:noFill/>
            <a:ln>
              <a:noFill/>
            </a:ln>
          </p:spPr>
        </p:pic>
        <p:pic>
          <p:nvPicPr>
            <p:cNvPr id="121" name="Google Shape;121;p23"/>
            <p:cNvPicPr preferRelativeResize="0"/>
            <p:nvPr/>
          </p:nvPicPr>
          <p:blipFill rotWithShape="1">
            <a:blip r:embed="rId2">
              <a:alphaModFix/>
            </a:blip>
            <a:srcRect/>
            <a:stretch/>
          </p:blipFill>
          <p:spPr>
            <a:xfrm rot="10800000">
              <a:off x="7367679" y="6778192"/>
              <a:ext cx="6449921" cy="539962"/>
            </a:xfrm>
            <a:prstGeom prst="rect">
              <a:avLst/>
            </a:prstGeom>
            <a:noFill/>
            <a:ln>
              <a:noFill/>
            </a:ln>
          </p:spPr>
        </p:pic>
        <p:pic>
          <p:nvPicPr>
            <p:cNvPr id="122" name="Google Shape;122;p23"/>
            <p:cNvPicPr preferRelativeResize="0"/>
            <p:nvPr/>
          </p:nvPicPr>
          <p:blipFill rotWithShape="1">
            <a:blip r:embed="rId3">
              <a:alphaModFix/>
            </a:blip>
            <a:srcRect/>
            <a:stretch/>
          </p:blipFill>
          <p:spPr>
            <a:xfrm>
              <a:off x="6600229" y="6739600"/>
              <a:ext cx="617144" cy="617144"/>
            </a:xfrm>
            <a:prstGeom prst="rect">
              <a:avLst/>
            </a:prstGeom>
            <a:noFill/>
            <a:ln>
              <a:noFill/>
            </a:ln>
          </p:spPr>
        </p:pic>
      </p:grpSp>
      <p:sp>
        <p:nvSpPr>
          <p:cNvPr id="123" name="Google Shape;123;p23"/>
          <p:cNvSpPr txBox="1">
            <a:spLocks noGrp="1"/>
          </p:cNvSpPr>
          <p:nvPr>
            <p:ph type="body" idx="2"/>
          </p:nvPr>
        </p:nvSpPr>
        <p:spPr>
          <a:xfrm>
            <a:off x="3379284" y="1805872"/>
            <a:ext cx="2385300" cy="415500"/>
          </a:xfrm>
          <a:prstGeom prst="rect">
            <a:avLst/>
          </a:prstGeom>
          <a:noFill/>
          <a:ln>
            <a:noFill/>
          </a:ln>
        </p:spPr>
        <p:txBody>
          <a:bodyPr spcFirstLastPara="1" wrap="square" lIns="60500" tIns="60500" rIns="60500" bIns="60500" anchor="ctr" anchorCtr="0">
            <a:noAutofit/>
          </a:bodyPr>
          <a:lstStyle>
            <a:lvl1pPr marL="457200" marR="0" lvl="0" indent="-228600" algn="ctr" rtl="0">
              <a:lnSpc>
                <a:spcPct val="120000"/>
              </a:lnSpc>
              <a:spcBef>
                <a:spcPts val="400"/>
              </a:spcBef>
              <a:spcAft>
                <a:spcPts val="0"/>
              </a:spcAft>
              <a:buClr>
                <a:schemeClr val="lt1"/>
              </a:buClr>
              <a:buSzPts val="1600"/>
              <a:buFont typeface="Arial"/>
              <a:buNone/>
              <a:defRPr sz="1600" b="0" i="0" u="none" strike="noStrike" cap="none">
                <a:solidFill>
                  <a:schemeClr val="lt1"/>
                </a:solidFill>
                <a:latin typeface="Proxima Nova"/>
                <a:ea typeface="Proxima Nova"/>
                <a:cs typeface="Proxima Nova"/>
                <a:sym typeface="Proxima Nova"/>
              </a:defRPr>
            </a:lvl1pPr>
            <a:lvl2pPr marL="914400" marR="0" lvl="1"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Proxima Nova"/>
                <a:ea typeface="Proxima Nova"/>
                <a:cs typeface="Proxima Nova"/>
                <a:sym typeface="Proxima Nova"/>
              </a:defRPr>
            </a:lvl2pPr>
            <a:lvl3pPr marL="1371600" marR="0" lvl="2"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Proxima Nova"/>
                <a:ea typeface="Proxima Nova"/>
                <a:cs typeface="Proxima Nova"/>
                <a:sym typeface="Proxima Nova"/>
              </a:defRPr>
            </a:lvl3pPr>
            <a:lvl4pPr marL="1828800" marR="0" lvl="3"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Proxima Nova"/>
                <a:ea typeface="Proxima Nova"/>
                <a:cs typeface="Proxima Nova"/>
                <a:sym typeface="Proxima Nova"/>
              </a:defRPr>
            </a:lvl4pPr>
            <a:lvl5pPr marL="2286000" marR="0" lvl="4" indent="-298450" algn="l" rtl="0">
              <a:spcBef>
                <a:spcPts val="400"/>
              </a:spcBef>
              <a:spcAft>
                <a:spcPts val="0"/>
              </a:spcAft>
              <a:buClr>
                <a:schemeClr val="lt1"/>
              </a:buClr>
              <a:buSzPts val="1100"/>
              <a:buFont typeface="Arial"/>
              <a:buChar char="»"/>
              <a:defRPr sz="1100" b="0" i="0" u="none" strike="noStrike" cap="none">
                <a:solidFill>
                  <a:schemeClr val="lt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24" name="Google Shape;124;p23"/>
          <p:cNvSpPr txBox="1">
            <a:spLocks noGrp="1"/>
          </p:cNvSpPr>
          <p:nvPr>
            <p:ph type="body" idx="3"/>
          </p:nvPr>
        </p:nvSpPr>
        <p:spPr>
          <a:xfrm>
            <a:off x="6266909" y="1805872"/>
            <a:ext cx="2385300" cy="415500"/>
          </a:xfrm>
          <a:prstGeom prst="rect">
            <a:avLst/>
          </a:prstGeom>
          <a:noFill/>
          <a:ln>
            <a:noFill/>
          </a:ln>
        </p:spPr>
        <p:txBody>
          <a:bodyPr spcFirstLastPara="1" wrap="square" lIns="60500" tIns="60500" rIns="60500" bIns="60500" anchor="ctr" anchorCtr="0">
            <a:noAutofit/>
          </a:bodyPr>
          <a:lstStyle>
            <a:lvl1pPr marL="457200" marR="0" lvl="0" indent="-228600" algn="ctr" rtl="0">
              <a:lnSpc>
                <a:spcPct val="120000"/>
              </a:lnSpc>
              <a:spcBef>
                <a:spcPts val="400"/>
              </a:spcBef>
              <a:spcAft>
                <a:spcPts val="0"/>
              </a:spcAft>
              <a:buClr>
                <a:schemeClr val="lt1"/>
              </a:buClr>
              <a:buSzPts val="1600"/>
              <a:buFont typeface="Arial"/>
              <a:buNone/>
              <a:defRPr sz="1600" b="0" i="0" u="none" strike="noStrike" cap="none">
                <a:solidFill>
                  <a:schemeClr val="lt1"/>
                </a:solidFill>
                <a:latin typeface="Proxima Nova"/>
                <a:ea typeface="Proxima Nova"/>
                <a:cs typeface="Proxima Nova"/>
                <a:sym typeface="Proxima Nova"/>
              </a:defRPr>
            </a:lvl1pPr>
            <a:lvl2pPr marL="914400" marR="0" lvl="1"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Proxima Nova"/>
                <a:ea typeface="Proxima Nova"/>
                <a:cs typeface="Proxima Nova"/>
                <a:sym typeface="Proxima Nova"/>
              </a:defRPr>
            </a:lvl2pPr>
            <a:lvl3pPr marL="1371600" marR="0" lvl="2"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Proxima Nova"/>
                <a:ea typeface="Proxima Nova"/>
                <a:cs typeface="Proxima Nova"/>
                <a:sym typeface="Proxima Nova"/>
              </a:defRPr>
            </a:lvl3pPr>
            <a:lvl4pPr marL="1828800" marR="0" lvl="3"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Proxima Nova"/>
                <a:ea typeface="Proxima Nova"/>
                <a:cs typeface="Proxima Nova"/>
                <a:sym typeface="Proxima Nova"/>
              </a:defRPr>
            </a:lvl4pPr>
            <a:lvl5pPr marL="2286000" marR="0" lvl="4" indent="-298450" algn="l" rtl="0">
              <a:spcBef>
                <a:spcPts val="400"/>
              </a:spcBef>
              <a:spcAft>
                <a:spcPts val="0"/>
              </a:spcAft>
              <a:buClr>
                <a:schemeClr val="lt1"/>
              </a:buClr>
              <a:buSzPts val="1100"/>
              <a:buFont typeface="Arial"/>
              <a:buChar char="»"/>
              <a:defRPr sz="1100" b="0" i="0" u="none" strike="noStrike" cap="none">
                <a:solidFill>
                  <a:schemeClr val="lt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Footer">
  <p:cSld name="Blank Footer">
    <p:spTree>
      <p:nvGrpSpPr>
        <p:cNvPr id="1" name="Shape 125"/>
        <p:cNvGrpSpPr/>
        <p:nvPr/>
      </p:nvGrpSpPr>
      <p:grpSpPr>
        <a:xfrm>
          <a:off x="0" y="0"/>
          <a:ext cx="0" cy="0"/>
          <a:chOff x="0" y="0"/>
          <a:chExt cx="0" cy="0"/>
        </a:xfrm>
      </p:grpSpPr>
      <p:grpSp>
        <p:nvGrpSpPr>
          <p:cNvPr id="126" name="Google Shape;126;p24"/>
          <p:cNvGrpSpPr/>
          <p:nvPr/>
        </p:nvGrpSpPr>
        <p:grpSpPr>
          <a:xfrm>
            <a:off x="0" y="4879021"/>
            <a:ext cx="9144554" cy="264755"/>
            <a:chOff x="0" y="7372350"/>
            <a:chExt cx="13817700" cy="400053"/>
          </a:xfrm>
        </p:grpSpPr>
        <p:sp>
          <p:nvSpPr>
            <p:cNvPr id="127" name="Google Shape;127;p24"/>
            <p:cNvSpPr/>
            <p:nvPr/>
          </p:nvSpPr>
          <p:spPr>
            <a:xfrm>
              <a:off x="0" y="7372350"/>
              <a:ext cx="13817700" cy="399900"/>
            </a:xfrm>
            <a:prstGeom prst="rect">
              <a:avLst/>
            </a:prstGeom>
            <a:solidFill>
              <a:schemeClr val="dk2"/>
            </a:solidFill>
            <a:ln>
              <a:noFill/>
            </a:ln>
          </p:spPr>
          <p:txBody>
            <a:bodyPr spcFirstLastPara="1" wrap="square" lIns="60500" tIns="30250" rIns="60500" bIns="30250" anchor="ctr" anchorCtr="0">
              <a:noAutofit/>
            </a:bodyPr>
            <a:lstStyle/>
            <a:p>
              <a:pPr marL="0" marR="0" lvl="0" indent="0" algn="ctr" rtl="0">
                <a:spcBef>
                  <a:spcPts val="0"/>
                </a:spcBef>
                <a:spcAft>
                  <a:spcPts val="0"/>
                </a:spcAft>
                <a:buNone/>
              </a:pPr>
              <a:endParaRPr sz="1300">
                <a:solidFill>
                  <a:schemeClr val="lt1"/>
                </a:solidFill>
                <a:latin typeface="Arial"/>
                <a:ea typeface="Arial"/>
                <a:cs typeface="Arial"/>
                <a:sym typeface="Arial"/>
              </a:endParaRPr>
            </a:p>
          </p:txBody>
        </p:sp>
        <p:pic>
          <p:nvPicPr>
            <p:cNvPr id="128" name="Google Shape;128;p24"/>
            <p:cNvPicPr preferRelativeResize="0"/>
            <p:nvPr/>
          </p:nvPicPr>
          <p:blipFill rotWithShape="1">
            <a:blip r:embed="rId2">
              <a:alphaModFix/>
            </a:blip>
            <a:srcRect/>
            <a:stretch/>
          </p:blipFill>
          <p:spPr>
            <a:xfrm>
              <a:off x="152257" y="7372351"/>
              <a:ext cx="1788558" cy="400050"/>
            </a:xfrm>
            <a:prstGeom prst="rect">
              <a:avLst/>
            </a:prstGeom>
            <a:noFill/>
            <a:ln>
              <a:noFill/>
            </a:ln>
          </p:spPr>
        </p:pic>
        <p:sp>
          <p:nvSpPr>
            <p:cNvPr id="129" name="Google Shape;129;p24"/>
            <p:cNvSpPr/>
            <p:nvPr/>
          </p:nvSpPr>
          <p:spPr>
            <a:xfrm>
              <a:off x="0" y="7372351"/>
              <a:ext cx="13817700" cy="399900"/>
            </a:xfrm>
            <a:prstGeom prst="rect">
              <a:avLst/>
            </a:prstGeom>
            <a:solidFill>
              <a:schemeClr val="dk2"/>
            </a:solidFill>
            <a:ln>
              <a:noFill/>
            </a:ln>
          </p:spPr>
          <p:txBody>
            <a:bodyPr spcFirstLastPara="1" wrap="square" lIns="60500" tIns="30250" rIns="60500" bIns="30250" anchor="ctr" anchorCtr="0">
              <a:noAutofit/>
            </a:bodyPr>
            <a:lstStyle/>
            <a:p>
              <a:pPr marL="0" marR="0" lvl="0" indent="0" algn="ctr" rtl="0">
                <a:spcBef>
                  <a:spcPts val="0"/>
                </a:spcBef>
                <a:spcAft>
                  <a:spcPts val="0"/>
                </a:spcAft>
                <a:buNone/>
              </a:pPr>
              <a:endParaRPr sz="1300">
                <a:solidFill>
                  <a:schemeClr val="lt1"/>
                </a:solidFill>
                <a:latin typeface="Arial"/>
                <a:ea typeface="Arial"/>
                <a:cs typeface="Arial"/>
                <a:sym typeface="Arial"/>
              </a:endParaRPr>
            </a:p>
          </p:txBody>
        </p:sp>
        <p:pic>
          <p:nvPicPr>
            <p:cNvPr id="130" name="Google Shape;130;p24"/>
            <p:cNvPicPr preferRelativeResize="0"/>
            <p:nvPr/>
          </p:nvPicPr>
          <p:blipFill rotWithShape="1">
            <a:blip r:embed="rId2">
              <a:alphaModFix/>
            </a:blip>
            <a:srcRect/>
            <a:stretch/>
          </p:blipFill>
          <p:spPr>
            <a:xfrm>
              <a:off x="152257" y="7372352"/>
              <a:ext cx="1788558" cy="400050"/>
            </a:xfrm>
            <a:prstGeom prst="rect">
              <a:avLst/>
            </a:prstGeom>
            <a:noFill/>
            <a:ln>
              <a:noFill/>
            </a:ln>
          </p:spPr>
        </p:pic>
      </p:gr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Green">
  <p:cSld name="Blank Green">
    <p:bg>
      <p:bgPr>
        <a:solidFill>
          <a:schemeClr val="dk2"/>
        </a:solidFill>
        <a:effectLst/>
      </p:bgPr>
    </p:bg>
    <p:spTree>
      <p:nvGrpSpPr>
        <p:cNvPr id="1" name="Shape 131"/>
        <p:cNvGrpSpPr/>
        <p:nvPr/>
      </p:nvGrpSpPr>
      <p:grpSpPr>
        <a:xfrm>
          <a:off x="0" y="0"/>
          <a:ext cx="0" cy="0"/>
          <a:chOff x="0" y="0"/>
          <a:chExt cx="0" cy="0"/>
        </a:xfrm>
      </p:grpSpPr>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2"/>
        <p:cNvGrpSpPr/>
        <p:nvPr/>
      </p:nvGrpSpPr>
      <p:grpSpPr>
        <a:xfrm>
          <a:off x="0" y="0"/>
          <a:ext cx="0" cy="0"/>
          <a:chOff x="0" y="0"/>
          <a:chExt cx="0" cy="0"/>
        </a:xfrm>
      </p:grpSpPr>
      <p:sp>
        <p:nvSpPr>
          <p:cNvPr id="133" name="Google Shape;133;p26"/>
          <p:cNvSpPr txBox="1">
            <a:spLocks noGrp="1"/>
          </p:cNvSpPr>
          <p:nvPr>
            <p:ph type="ctrTitle"/>
          </p:nvPr>
        </p:nvSpPr>
        <p:spPr>
          <a:xfrm>
            <a:off x="311708" y="744575"/>
            <a:ext cx="8520600" cy="2052600"/>
          </a:xfrm>
          <a:prstGeom prst="rect">
            <a:avLst/>
          </a:prstGeom>
        </p:spPr>
        <p:txBody>
          <a:bodyPr spcFirstLastPara="1" wrap="square" lIns="60500" tIns="60500" rIns="60500" bIns="6050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4" name="Google Shape;134;p26"/>
          <p:cNvSpPr txBox="1">
            <a:spLocks noGrp="1"/>
          </p:cNvSpPr>
          <p:nvPr>
            <p:ph type="subTitle" idx="1"/>
          </p:nvPr>
        </p:nvSpPr>
        <p:spPr>
          <a:xfrm>
            <a:off x="311700" y="2834125"/>
            <a:ext cx="8520600" cy="792600"/>
          </a:xfrm>
          <a:prstGeom prst="rect">
            <a:avLst/>
          </a:prstGeom>
        </p:spPr>
        <p:txBody>
          <a:bodyPr spcFirstLastPara="1" wrap="square" lIns="60500" tIns="60500" rIns="60500" bIns="60500" anchor="t" anchorCtr="0">
            <a:noAutofit/>
          </a:bodyPr>
          <a:lstStyle>
            <a:lvl1pPr lvl="0" algn="ctr" rtl="0">
              <a:lnSpc>
                <a:spcPct val="100000"/>
              </a:lnSpc>
              <a:spcBef>
                <a:spcPts val="40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20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135" name="Google Shape;135;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Green Dots UnitID">
  <p:cSld name="Title Green Dots UnitID">
    <p:bg>
      <p:bgPr>
        <a:solidFill>
          <a:schemeClr val="dk2"/>
        </a:solidFill>
        <a:effectLst/>
      </p:bgPr>
    </p:bg>
    <p:spTree>
      <p:nvGrpSpPr>
        <p:cNvPr id="1" name="Shape 22"/>
        <p:cNvGrpSpPr/>
        <p:nvPr/>
      </p:nvGrpSpPr>
      <p:grpSpPr>
        <a:xfrm>
          <a:off x="0" y="0"/>
          <a:ext cx="0" cy="0"/>
          <a:chOff x="0" y="0"/>
          <a:chExt cx="0" cy="0"/>
        </a:xfrm>
      </p:grpSpPr>
      <p:pic>
        <p:nvPicPr>
          <p:cNvPr id="23" name="Google Shape;23;p4"/>
          <p:cNvPicPr preferRelativeResize="0"/>
          <p:nvPr/>
        </p:nvPicPr>
        <p:blipFill rotWithShape="1">
          <a:blip r:embed="rId2">
            <a:alphaModFix/>
          </a:blip>
          <a:srcRect t="29515" r="52955" b="10580"/>
          <a:stretch/>
        </p:blipFill>
        <p:spPr>
          <a:xfrm>
            <a:off x="5172449" y="1"/>
            <a:ext cx="3971551" cy="5143502"/>
          </a:xfrm>
          <a:prstGeom prst="rect">
            <a:avLst/>
          </a:prstGeom>
          <a:noFill/>
          <a:ln>
            <a:noFill/>
          </a:ln>
        </p:spPr>
      </p:pic>
      <p:sp>
        <p:nvSpPr>
          <p:cNvPr id="24" name="Google Shape;24;p4"/>
          <p:cNvSpPr txBox="1">
            <a:spLocks noGrp="1"/>
          </p:cNvSpPr>
          <p:nvPr>
            <p:ph type="body" idx="1"/>
          </p:nvPr>
        </p:nvSpPr>
        <p:spPr>
          <a:xfrm>
            <a:off x="415638" y="1783828"/>
            <a:ext cx="8312700" cy="1344300"/>
          </a:xfrm>
          <a:prstGeom prst="rect">
            <a:avLst/>
          </a:prstGeom>
          <a:noFill/>
          <a:ln>
            <a:noFill/>
          </a:ln>
        </p:spPr>
        <p:txBody>
          <a:bodyPr spcFirstLastPara="1" wrap="square" lIns="60500" tIns="60500" rIns="60500" bIns="60500" anchor="t" anchorCtr="0">
            <a:noAutofit/>
          </a:bodyPr>
          <a:lstStyle>
            <a:lvl1pPr marL="457200" marR="0" lvl="0" indent="-228600" algn="l" rtl="0">
              <a:lnSpc>
                <a:spcPct val="10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L="914400" marR="0" lvl="1" indent="-228600" algn="l" rtl="0">
              <a:lnSpc>
                <a:spcPct val="12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L="1371600" marR="0" lvl="2" indent="-228600" algn="l" rtl="0">
              <a:lnSpc>
                <a:spcPct val="120000"/>
              </a:lnSpc>
              <a:spcBef>
                <a:spcPts val="40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L="1828800" marR="0" lvl="3" indent="-228600" algn="l" rtl="0">
              <a:lnSpc>
                <a:spcPct val="120000"/>
              </a:lnSpc>
              <a:spcBef>
                <a:spcPts val="40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L="2286000" marR="0" lvl="4" indent="-228600" algn="l" rtl="0">
              <a:spcBef>
                <a:spcPts val="70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 name="Google Shape;25;p4"/>
          <p:cNvSpPr txBox="1">
            <a:spLocks noGrp="1"/>
          </p:cNvSpPr>
          <p:nvPr>
            <p:ph type="body" idx="2"/>
          </p:nvPr>
        </p:nvSpPr>
        <p:spPr>
          <a:xfrm>
            <a:off x="415637" y="3553220"/>
            <a:ext cx="8312700" cy="312600"/>
          </a:xfrm>
          <a:prstGeom prst="rect">
            <a:avLst/>
          </a:prstGeom>
          <a:noFill/>
          <a:ln>
            <a:noFill/>
          </a:ln>
        </p:spPr>
        <p:txBody>
          <a:bodyPr spcFirstLastPara="1" wrap="square" lIns="60500" tIns="60500" rIns="60500" bIns="60500" anchor="t" anchorCtr="0">
            <a:noAutofit/>
          </a:bodyPr>
          <a:lstStyle>
            <a:lvl1pPr marL="457200" marR="0" lvl="0" indent="-228600" algn="l" rtl="0">
              <a:lnSpc>
                <a:spcPct val="120000"/>
              </a:lnSpc>
              <a:spcBef>
                <a:spcPts val="400"/>
              </a:spcBef>
              <a:spcAft>
                <a:spcPts val="0"/>
              </a:spcAft>
              <a:buClr>
                <a:schemeClr val="lt1"/>
              </a:buClr>
              <a:buSzPts val="1100"/>
              <a:buFont typeface="Arial"/>
              <a:buNone/>
              <a:defRPr sz="1100" b="0" i="0" u="none" strike="noStrike" cap="none">
                <a:solidFill>
                  <a:schemeClr val="lt1"/>
                </a:solidFill>
                <a:latin typeface="Proxima Nova"/>
                <a:ea typeface="Proxima Nova"/>
                <a:cs typeface="Proxima Nova"/>
                <a:sym typeface="Proxima Nova"/>
              </a:defRPr>
            </a:lvl1pPr>
            <a:lvl2pPr marL="914400" marR="0" lvl="1" indent="-228600" algn="l" rtl="0">
              <a:lnSpc>
                <a:spcPct val="120000"/>
              </a:lnSpc>
              <a:spcBef>
                <a:spcPts val="4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2pPr>
            <a:lvl3pPr marL="1371600" marR="0" lvl="2" indent="-228600" algn="l" rtl="0">
              <a:lnSpc>
                <a:spcPct val="120000"/>
              </a:lnSpc>
              <a:spcBef>
                <a:spcPts val="4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3pPr>
            <a:lvl4pPr marL="1828800" marR="0" lvl="3" indent="-228600" algn="l" rtl="0">
              <a:lnSpc>
                <a:spcPct val="120000"/>
              </a:lnSpc>
              <a:spcBef>
                <a:spcPts val="4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4pPr>
            <a:lvl5pPr marL="2286000" marR="0" lvl="4" indent="-228600" algn="l" rtl="0">
              <a:spcBef>
                <a:spcPts val="400"/>
              </a:spcBef>
              <a:spcAft>
                <a:spcPts val="0"/>
              </a:spcAft>
              <a:buClr>
                <a:srgbClr val="C39E11"/>
              </a:buClr>
              <a:buSzPts val="1100"/>
              <a:buFont typeface="Arial"/>
              <a:buNone/>
              <a:defRPr sz="1100" b="0" i="0" u="none" strike="noStrike" cap="none">
                <a:solidFill>
                  <a:srgbClr val="C39E1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26" name="Google Shape;26;p4"/>
          <p:cNvCxnSpPr/>
          <p:nvPr/>
        </p:nvCxnSpPr>
        <p:spPr>
          <a:xfrm>
            <a:off x="482653" y="3389709"/>
            <a:ext cx="603000" cy="0"/>
          </a:xfrm>
          <a:prstGeom prst="straightConnector1">
            <a:avLst/>
          </a:prstGeom>
          <a:noFill/>
          <a:ln w="28575" cap="flat" cmpd="sng">
            <a:solidFill>
              <a:schemeClr val="lt2"/>
            </a:solidFill>
            <a:prstDash val="solid"/>
            <a:round/>
            <a:headEnd type="none" w="sm" len="sm"/>
            <a:tailEnd type="none" w="sm" len="sm"/>
          </a:ln>
        </p:spPr>
      </p:cxnSp>
      <p:sp>
        <p:nvSpPr>
          <p:cNvPr id="27" name="Google Shape;27;p4"/>
          <p:cNvSpPr>
            <a:spLocks noGrp="1"/>
          </p:cNvSpPr>
          <p:nvPr>
            <p:ph type="pic" idx="3"/>
          </p:nvPr>
        </p:nvSpPr>
        <p:spPr>
          <a:xfrm>
            <a:off x="6608833" y="4546014"/>
            <a:ext cx="2119500" cy="339000"/>
          </a:xfrm>
          <a:prstGeom prst="rect">
            <a:avLst/>
          </a:prstGeom>
          <a:noFill/>
          <a:ln>
            <a:noFill/>
          </a:ln>
        </p:spPr>
        <p:txBody>
          <a:bodyPr spcFirstLastPara="1" wrap="square" lIns="60500" tIns="60500" rIns="60500" bIns="60500" anchor="ctr" anchorCtr="0">
            <a:noAutofit/>
          </a:bodyPr>
          <a:lstStyle>
            <a:lvl1pPr marR="0" lvl="0" algn="ctr" rtl="0">
              <a:lnSpc>
                <a:spcPct val="120000"/>
              </a:lnSpc>
              <a:spcBef>
                <a:spcPts val="400"/>
              </a:spcBef>
              <a:spcAft>
                <a:spcPts val="0"/>
              </a:spcAft>
              <a:buClr>
                <a:schemeClr val="lt1"/>
              </a:buClr>
              <a:buSzPts val="1100"/>
              <a:buFont typeface="Arial"/>
              <a:buNone/>
              <a:defRPr sz="1100" b="0" i="0" u="none" strike="noStrike" cap="none">
                <a:solidFill>
                  <a:schemeClr val="lt1"/>
                </a:solidFill>
                <a:latin typeface="Proxima Nova"/>
                <a:ea typeface="Proxima Nova"/>
                <a:cs typeface="Proxima Nova"/>
                <a:sym typeface="Proxima Nova"/>
              </a:defRPr>
            </a:lvl1pPr>
            <a:lvl2pPr marR="0" lvl="1"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2pPr>
            <a:lvl3pPr marR="0" lvl="2"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3pPr>
            <a:lvl4pPr marR="0" lvl="3"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4pPr>
            <a:lvl5pPr marR="0" lvl="4" algn="l" rtl="0">
              <a:spcBef>
                <a:spcPts val="400"/>
              </a:spcBef>
              <a:spcAft>
                <a:spcPts val="0"/>
              </a:spcAft>
              <a:buClr>
                <a:srgbClr val="C39E11"/>
              </a:buClr>
              <a:buSzPts val="1100"/>
              <a:buFont typeface="Arial"/>
              <a:buChar char="»"/>
              <a:defRPr sz="1100" b="0" i="0" u="none" strike="noStrike" cap="none">
                <a:solidFill>
                  <a:srgbClr val="C39E11"/>
                </a:solidFill>
                <a:latin typeface="Source Sans Pro"/>
                <a:ea typeface="Source Sans Pro"/>
                <a:cs typeface="Source Sans Pro"/>
                <a:sym typeface="Source Sans Pro"/>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Green Ram CSU">
  <p:cSld name="Title Green Ram CSU">
    <p:bg>
      <p:bgPr>
        <a:solidFill>
          <a:schemeClr val="dk2"/>
        </a:solidFill>
        <a:effectLst/>
      </p:bgPr>
    </p:bg>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mt="8000"/>
          </a:blip>
          <a:srcRect t="14710" r="30639" b="6932"/>
          <a:stretch/>
        </p:blipFill>
        <p:spPr>
          <a:xfrm>
            <a:off x="4591002" y="-1"/>
            <a:ext cx="4552996" cy="5143502"/>
          </a:xfrm>
          <a:prstGeom prst="rect">
            <a:avLst/>
          </a:prstGeom>
          <a:noFill/>
          <a:ln>
            <a:noFill/>
          </a:ln>
        </p:spPr>
      </p:pic>
      <p:sp>
        <p:nvSpPr>
          <p:cNvPr id="30" name="Google Shape;30;p5"/>
          <p:cNvSpPr txBox="1">
            <a:spLocks noGrp="1"/>
          </p:cNvSpPr>
          <p:nvPr>
            <p:ph type="body" idx="1"/>
          </p:nvPr>
        </p:nvSpPr>
        <p:spPr>
          <a:xfrm>
            <a:off x="415638" y="1783828"/>
            <a:ext cx="8312700" cy="1344300"/>
          </a:xfrm>
          <a:prstGeom prst="rect">
            <a:avLst/>
          </a:prstGeom>
          <a:noFill/>
          <a:ln>
            <a:noFill/>
          </a:ln>
        </p:spPr>
        <p:txBody>
          <a:bodyPr spcFirstLastPara="1" wrap="square" lIns="60500" tIns="60500" rIns="60500" bIns="60500" anchor="t" anchorCtr="0">
            <a:noAutofit/>
          </a:bodyPr>
          <a:lstStyle>
            <a:lvl1pPr marL="457200" marR="0" lvl="0" indent="-228600" algn="l" rtl="0">
              <a:lnSpc>
                <a:spcPct val="10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L="914400" marR="0" lvl="1" indent="-228600" algn="l" rtl="0">
              <a:lnSpc>
                <a:spcPct val="12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L="1371600" marR="0" lvl="2" indent="-228600" algn="l" rtl="0">
              <a:lnSpc>
                <a:spcPct val="120000"/>
              </a:lnSpc>
              <a:spcBef>
                <a:spcPts val="40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L="1828800" marR="0" lvl="3" indent="-228600" algn="l" rtl="0">
              <a:lnSpc>
                <a:spcPct val="120000"/>
              </a:lnSpc>
              <a:spcBef>
                <a:spcPts val="40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L="2286000" marR="0" lvl="4" indent="-228600" algn="l" rtl="0">
              <a:spcBef>
                <a:spcPts val="70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 name="Google Shape;31;p5"/>
          <p:cNvSpPr txBox="1">
            <a:spLocks noGrp="1"/>
          </p:cNvSpPr>
          <p:nvPr>
            <p:ph type="body" idx="2"/>
          </p:nvPr>
        </p:nvSpPr>
        <p:spPr>
          <a:xfrm>
            <a:off x="415637" y="3553220"/>
            <a:ext cx="8312700" cy="312600"/>
          </a:xfrm>
          <a:prstGeom prst="rect">
            <a:avLst/>
          </a:prstGeom>
          <a:noFill/>
          <a:ln>
            <a:noFill/>
          </a:ln>
        </p:spPr>
        <p:txBody>
          <a:bodyPr spcFirstLastPara="1" wrap="square" lIns="60500" tIns="60500" rIns="60500" bIns="60500" anchor="t" anchorCtr="0">
            <a:noAutofit/>
          </a:bodyPr>
          <a:lstStyle>
            <a:lvl1pPr marL="457200" marR="0" lvl="0" indent="-228600" algn="l" rtl="0">
              <a:lnSpc>
                <a:spcPct val="120000"/>
              </a:lnSpc>
              <a:spcBef>
                <a:spcPts val="400"/>
              </a:spcBef>
              <a:spcAft>
                <a:spcPts val="0"/>
              </a:spcAft>
              <a:buClr>
                <a:schemeClr val="lt1"/>
              </a:buClr>
              <a:buSzPts val="1100"/>
              <a:buFont typeface="Arial"/>
              <a:buNone/>
              <a:defRPr sz="1100" b="0" i="0" u="none" strike="noStrike" cap="none">
                <a:solidFill>
                  <a:schemeClr val="lt1"/>
                </a:solidFill>
                <a:latin typeface="Proxima Nova"/>
                <a:ea typeface="Proxima Nova"/>
                <a:cs typeface="Proxima Nova"/>
                <a:sym typeface="Proxima Nova"/>
              </a:defRPr>
            </a:lvl1pPr>
            <a:lvl2pPr marL="914400" marR="0" lvl="1" indent="-228600" algn="l" rtl="0">
              <a:lnSpc>
                <a:spcPct val="120000"/>
              </a:lnSpc>
              <a:spcBef>
                <a:spcPts val="4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2pPr>
            <a:lvl3pPr marL="1371600" marR="0" lvl="2" indent="-228600" algn="l" rtl="0">
              <a:lnSpc>
                <a:spcPct val="120000"/>
              </a:lnSpc>
              <a:spcBef>
                <a:spcPts val="4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3pPr>
            <a:lvl4pPr marL="1828800" marR="0" lvl="3" indent="-228600" algn="l" rtl="0">
              <a:lnSpc>
                <a:spcPct val="120000"/>
              </a:lnSpc>
              <a:spcBef>
                <a:spcPts val="4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4pPr>
            <a:lvl5pPr marL="2286000" marR="0" lvl="4" indent="-228600" algn="l" rtl="0">
              <a:spcBef>
                <a:spcPts val="400"/>
              </a:spcBef>
              <a:spcAft>
                <a:spcPts val="0"/>
              </a:spcAft>
              <a:buClr>
                <a:srgbClr val="C39E11"/>
              </a:buClr>
              <a:buSzPts val="1100"/>
              <a:buFont typeface="Arial"/>
              <a:buNone/>
              <a:defRPr sz="1100" b="0" i="0" u="none" strike="noStrike" cap="none">
                <a:solidFill>
                  <a:srgbClr val="C39E1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32" name="Google Shape;32;p5"/>
          <p:cNvCxnSpPr/>
          <p:nvPr/>
        </p:nvCxnSpPr>
        <p:spPr>
          <a:xfrm>
            <a:off x="482653" y="3389709"/>
            <a:ext cx="603000" cy="0"/>
          </a:xfrm>
          <a:prstGeom prst="straightConnector1">
            <a:avLst/>
          </a:prstGeom>
          <a:noFill/>
          <a:ln w="28575" cap="flat" cmpd="sng">
            <a:solidFill>
              <a:schemeClr val="lt2"/>
            </a:solidFill>
            <a:prstDash val="solid"/>
            <a:round/>
            <a:headEnd type="none" w="sm" len="sm"/>
            <a:tailEnd type="none" w="sm" len="sm"/>
          </a:ln>
        </p:spPr>
      </p:cxnSp>
      <p:pic>
        <p:nvPicPr>
          <p:cNvPr id="33" name="Google Shape;33;p5"/>
          <p:cNvPicPr preferRelativeResize="0"/>
          <p:nvPr/>
        </p:nvPicPr>
        <p:blipFill rotWithShape="1">
          <a:blip r:embed="rId3">
            <a:alphaModFix/>
          </a:blip>
          <a:srcRect/>
          <a:stretch/>
        </p:blipFill>
        <p:spPr>
          <a:xfrm>
            <a:off x="6503745" y="4456303"/>
            <a:ext cx="2329700" cy="521089"/>
          </a:xfrm>
          <a:prstGeom prst="rect">
            <a:avLst/>
          </a:prstGeom>
          <a:noFill/>
          <a:ln>
            <a:noFill/>
          </a:ln>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Green Ram UnitID">
  <p:cSld name="Title Green Ram UnitID">
    <p:bg>
      <p:bgPr>
        <a:solidFill>
          <a:schemeClr val="dk2"/>
        </a:solidFill>
        <a:effectLst/>
      </p:bgPr>
    </p:bg>
    <p:spTree>
      <p:nvGrpSpPr>
        <p:cNvPr id="1" name="Shape 34"/>
        <p:cNvGrpSpPr/>
        <p:nvPr/>
      </p:nvGrpSpPr>
      <p:grpSpPr>
        <a:xfrm>
          <a:off x="0" y="0"/>
          <a:ext cx="0" cy="0"/>
          <a:chOff x="0" y="0"/>
          <a:chExt cx="0" cy="0"/>
        </a:xfrm>
      </p:grpSpPr>
      <p:pic>
        <p:nvPicPr>
          <p:cNvPr id="35" name="Google Shape;35;p6"/>
          <p:cNvPicPr preferRelativeResize="0"/>
          <p:nvPr/>
        </p:nvPicPr>
        <p:blipFill rotWithShape="1">
          <a:blip r:embed="rId2">
            <a:alphaModFix amt="8000"/>
          </a:blip>
          <a:srcRect t="14710" r="30639" b="6932"/>
          <a:stretch/>
        </p:blipFill>
        <p:spPr>
          <a:xfrm>
            <a:off x="4591002" y="-1"/>
            <a:ext cx="4552996" cy="5143502"/>
          </a:xfrm>
          <a:prstGeom prst="rect">
            <a:avLst/>
          </a:prstGeom>
          <a:noFill/>
          <a:ln>
            <a:noFill/>
          </a:ln>
        </p:spPr>
      </p:pic>
      <p:sp>
        <p:nvSpPr>
          <p:cNvPr id="36" name="Google Shape;36;p6"/>
          <p:cNvSpPr txBox="1">
            <a:spLocks noGrp="1"/>
          </p:cNvSpPr>
          <p:nvPr>
            <p:ph type="body" idx="1"/>
          </p:nvPr>
        </p:nvSpPr>
        <p:spPr>
          <a:xfrm>
            <a:off x="415638" y="1783828"/>
            <a:ext cx="8312700" cy="1344300"/>
          </a:xfrm>
          <a:prstGeom prst="rect">
            <a:avLst/>
          </a:prstGeom>
          <a:noFill/>
          <a:ln>
            <a:noFill/>
          </a:ln>
        </p:spPr>
        <p:txBody>
          <a:bodyPr spcFirstLastPara="1" wrap="square" lIns="60500" tIns="60500" rIns="60500" bIns="60500" anchor="t" anchorCtr="0">
            <a:noAutofit/>
          </a:bodyPr>
          <a:lstStyle>
            <a:lvl1pPr marL="457200" marR="0" lvl="0" indent="-228600" algn="l" rtl="0">
              <a:lnSpc>
                <a:spcPct val="10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L="914400" marR="0" lvl="1" indent="-228600" algn="l" rtl="0">
              <a:lnSpc>
                <a:spcPct val="12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L="1371600" marR="0" lvl="2" indent="-228600" algn="l" rtl="0">
              <a:lnSpc>
                <a:spcPct val="120000"/>
              </a:lnSpc>
              <a:spcBef>
                <a:spcPts val="40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L="1828800" marR="0" lvl="3" indent="-228600" algn="l" rtl="0">
              <a:lnSpc>
                <a:spcPct val="120000"/>
              </a:lnSpc>
              <a:spcBef>
                <a:spcPts val="40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L="2286000" marR="0" lvl="4" indent="-228600" algn="l" rtl="0">
              <a:spcBef>
                <a:spcPts val="70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 name="Google Shape;37;p6"/>
          <p:cNvSpPr txBox="1">
            <a:spLocks noGrp="1"/>
          </p:cNvSpPr>
          <p:nvPr>
            <p:ph type="body" idx="2"/>
          </p:nvPr>
        </p:nvSpPr>
        <p:spPr>
          <a:xfrm>
            <a:off x="415637" y="3553220"/>
            <a:ext cx="8312700" cy="312600"/>
          </a:xfrm>
          <a:prstGeom prst="rect">
            <a:avLst/>
          </a:prstGeom>
          <a:noFill/>
          <a:ln>
            <a:noFill/>
          </a:ln>
        </p:spPr>
        <p:txBody>
          <a:bodyPr spcFirstLastPara="1" wrap="square" lIns="60500" tIns="60500" rIns="60500" bIns="60500" anchor="t" anchorCtr="0">
            <a:noAutofit/>
          </a:bodyPr>
          <a:lstStyle>
            <a:lvl1pPr marL="457200" marR="0" lvl="0" indent="-228600" algn="l" rtl="0">
              <a:lnSpc>
                <a:spcPct val="120000"/>
              </a:lnSpc>
              <a:spcBef>
                <a:spcPts val="400"/>
              </a:spcBef>
              <a:spcAft>
                <a:spcPts val="0"/>
              </a:spcAft>
              <a:buClr>
                <a:schemeClr val="lt1"/>
              </a:buClr>
              <a:buSzPts val="1100"/>
              <a:buFont typeface="Arial"/>
              <a:buNone/>
              <a:defRPr sz="1100" b="0" i="0" u="none" strike="noStrike" cap="none">
                <a:solidFill>
                  <a:schemeClr val="lt1"/>
                </a:solidFill>
                <a:latin typeface="Proxima Nova"/>
                <a:ea typeface="Proxima Nova"/>
                <a:cs typeface="Proxima Nova"/>
                <a:sym typeface="Proxima Nova"/>
              </a:defRPr>
            </a:lvl1pPr>
            <a:lvl2pPr marL="914400" marR="0" lvl="1" indent="-228600" algn="l" rtl="0">
              <a:lnSpc>
                <a:spcPct val="120000"/>
              </a:lnSpc>
              <a:spcBef>
                <a:spcPts val="4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2pPr>
            <a:lvl3pPr marL="1371600" marR="0" lvl="2" indent="-228600" algn="l" rtl="0">
              <a:lnSpc>
                <a:spcPct val="120000"/>
              </a:lnSpc>
              <a:spcBef>
                <a:spcPts val="4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3pPr>
            <a:lvl4pPr marL="1828800" marR="0" lvl="3" indent="-228600" algn="l" rtl="0">
              <a:lnSpc>
                <a:spcPct val="120000"/>
              </a:lnSpc>
              <a:spcBef>
                <a:spcPts val="4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4pPr>
            <a:lvl5pPr marL="2286000" marR="0" lvl="4" indent="-228600" algn="l" rtl="0">
              <a:spcBef>
                <a:spcPts val="400"/>
              </a:spcBef>
              <a:spcAft>
                <a:spcPts val="0"/>
              </a:spcAft>
              <a:buClr>
                <a:srgbClr val="C39E11"/>
              </a:buClr>
              <a:buSzPts val="1100"/>
              <a:buFont typeface="Arial"/>
              <a:buNone/>
              <a:defRPr sz="1100" b="0" i="0" u="none" strike="noStrike" cap="none">
                <a:solidFill>
                  <a:srgbClr val="C39E1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38" name="Google Shape;38;p6"/>
          <p:cNvCxnSpPr/>
          <p:nvPr/>
        </p:nvCxnSpPr>
        <p:spPr>
          <a:xfrm>
            <a:off x="482653" y="3389709"/>
            <a:ext cx="603000" cy="0"/>
          </a:xfrm>
          <a:prstGeom prst="straightConnector1">
            <a:avLst/>
          </a:prstGeom>
          <a:noFill/>
          <a:ln w="28575" cap="flat" cmpd="sng">
            <a:solidFill>
              <a:schemeClr val="lt2"/>
            </a:solidFill>
            <a:prstDash val="solid"/>
            <a:round/>
            <a:headEnd type="none" w="sm" len="sm"/>
            <a:tailEnd type="none" w="sm" len="sm"/>
          </a:ln>
        </p:spPr>
      </p:cxnSp>
      <p:sp>
        <p:nvSpPr>
          <p:cNvPr id="39" name="Google Shape;39;p6"/>
          <p:cNvSpPr>
            <a:spLocks noGrp="1"/>
          </p:cNvSpPr>
          <p:nvPr>
            <p:ph type="pic" idx="3"/>
          </p:nvPr>
        </p:nvSpPr>
        <p:spPr>
          <a:xfrm>
            <a:off x="6608833" y="4546014"/>
            <a:ext cx="2119500" cy="339000"/>
          </a:xfrm>
          <a:prstGeom prst="rect">
            <a:avLst/>
          </a:prstGeom>
          <a:noFill/>
          <a:ln>
            <a:noFill/>
          </a:ln>
        </p:spPr>
        <p:txBody>
          <a:bodyPr spcFirstLastPara="1" wrap="square" lIns="60500" tIns="60500" rIns="60500" bIns="60500" anchor="ctr" anchorCtr="0">
            <a:noAutofit/>
          </a:bodyPr>
          <a:lstStyle>
            <a:lvl1pPr marR="0" lvl="0" algn="ctr" rtl="0">
              <a:lnSpc>
                <a:spcPct val="120000"/>
              </a:lnSpc>
              <a:spcBef>
                <a:spcPts val="400"/>
              </a:spcBef>
              <a:spcAft>
                <a:spcPts val="0"/>
              </a:spcAft>
              <a:buClr>
                <a:schemeClr val="lt1"/>
              </a:buClr>
              <a:buSzPts val="1100"/>
              <a:buFont typeface="Arial"/>
              <a:buNone/>
              <a:defRPr sz="1100" b="0" i="0" u="none" strike="noStrike" cap="none">
                <a:solidFill>
                  <a:schemeClr val="lt1"/>
                </a:solidFill>
                <a:latin typeface="Proxima Nova"/>
                <a:ea typeface="Proxima Nova"/>
                <a:cs typeface="Proxima Nova"/>
                <a:sym typeface="Proxima Nova"/>
              </a:defRPr>
            </a:lvl1pPr>
            <a:lvl2pPr marR="0" lvl="1"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2pPr>
            <a:lvl3pPr marR="0" lvl="2"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3pPr>
            <a:lvl4pPr marR="0" lvl="3"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4pPr>
            <a:lvl5pPr marR="0" lvl="4" algn="l" rtl="0">
              <a:spcBef>
                <a:spcPts val="400"/>
              </a:spcBef>
              <a:spcAft>
                <a:spcPts val="0"/>
              </a:spcAft>
              <a:buClr>
                <a:srgbClr val="C39E11"/>
              </a:buClr>
              <a:buSzPts val="1100"/>
              <a:buFont typeface="Arial"/>
              <a:buChar char="»"/>
              <a:defRPr sz="1100" b="0" i="0" u="none" strike="noStrike" cap="none">
                <a:solidFill>
                  <a:srgbClr val="C39E11"/>
                </a:solidFill>
                <a:latin typeface="Source Sans Pro"/>
                <a:ea typeface="Source Sans Pro"/>
                <a:cs typeface="Source Sans Pro"/>
                <a:sym typeface="Source Sans Pro"/>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White CSU">
  <p:cSld name="Title White CSU">
    <p:spTree>
      <p:nvGrpSpPr>
        <p:cNvPr id="1" name="Shape 40"/>
        <p:cNvGrpSpPr/>
        <p:nvPr/>
      </p:nvGrpSpPr>
      <p:grpSpPr>
        <a:xfrm>
          <a:off x="0" y="0"/>
          <a:ext cx="0" cy="0"/>
          <a:chOff x="0" y="0"/>
          <a:chExt cx="0" cy="0"/>
        </a:xfrm>
      </p:grpSpPr>
      <p:sp>
        <p:nvSpPr>
          <p:cNvPr id="41" name="Google Shape;41;p7"/>
          <p:cNvSpPr txBox="1"/>
          <p:nvPr/>
        </p:nvSpPr>
        <p:spPr>
          <a:xfrm>
            <a:off x="-892848" y="818030"/>
            <a:ext cx="122100" cy="340800"/>
          </a:xfrm>
          <a:prstGeom prst="rect">
            <a:avLst/>
          </a:prstGeom>
          <a:noFill/>
          <a:ln>
            <a:noFill/>
          </a:ln>
        </p:spPr>
        <p:txBody>
          <a:bodyPr spcFirstLastPara="1" wrap="square" lIns="60500" tIns="30250" rIns="60500" bIns="3025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 name="Google Shape;42;p7"/>
          <p:cNvSpPr txBox="1"/>
          <p:nvPr/>
        </p:nvSpPr>
        <p:spPr>
          <a:xfrm>
            <a:off x="-1385454" y="-313764"/>
            <a:ext cx="122100" cy="340800"/>
          </a:xfrm>
          <a:prstGeom prst="rect">
            <a:avLst/>
          </a:prstGeom>
          <a:noFill/>
          <a:ln>
            <a:noFill/>
          </a:ln>
        </p:spPr>
        <p:txBody>
          <a:bodyPr spcFirstLastPara="1" wrap="square" lIns="60500" tIns="30250" rIns="60500" bIns="3025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 name="Google Shape;43;p7"/>
          <p:cNvSpPr txBox="1"/>
          <p:nvPr/>
        </p:nvSpPr>
        <p:spPr>
          <a:xfrm>
            <a:off x="-1447029" y="-526677"/>
            <a:ext cx="122100" cy="340800"/>
          </a:xfrm>
          <a:prstGeom prst="rect">
            <a:avLst/>
          </a:prstGeom>
          <a:noFill/>
          <a:ln>
            <a:noFill/>
          </a:ln>
        </p:spPr>
        <p:txBody>
          <a:bodyPr spcFirstLastPara="1" wrap="square" lIns="60500" tIns="30250" rIns="60500" bIns="3025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 name="Google Shape;44;p7"/>
          <p:cNvSpPr txBox="1">
            <a:spLocks noGrp="1"/>
          </p:cNvSpPr>
          <p:nvPr>
            <p:ph type="body" idx="1"/>
          </p:nvPr>
        </p:nvSpPr>
        <p:spPr>
          <a:xfrm>
            <a:off x="415638" y="1783828"/>
            <a:ext cx="8312700" cy="1344300"/>
          </a:xfrm>
          <a:prstGeom prst="rect">
            <a:avLst/>
          </a:prstGeom>
          <a:noFill/>
          <a:ln>
            <a:noFill/>
          </a:ln>
        </p:spPr>
        <p:txBody>
          <a:bodyPr spcFirstLastPara="1" wrap="square" lIns="60500" tIns="60500" rIns="60500" bIns="60500" anchor="t" anchorCtr="0">
            <a:noAutofit/>
          </a:bodyPr>
          <a:lstStyle>
            <a:lvl1pPr marL="457200" marR="0" lvl="0" indent="-228600" algn="l" rtl="0">
              <a:lnSpc>
                <a:spcPct val="100000"/>
              </a:lnSpc>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marL="914400" marR="0" lvl="1" indent="-228600" algn="l" rtl="0">
              <a:lnSpc>
                <a:spcPct val="12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L="1371600" marR="0" lvl="2" indent="-228600" algn="l" rtl="0">
              <a:lnSpc>
                <a:spcPct val="120000"/>
              </a:lnSpc>
              <a:spcBef>
                <a:spcPts val="40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L="1828800" marR="0" lvl="3" indent="-228600" algn="l" rtl="0">
              <a:lnSpc>
                <a:spcPct val="120000"/>
              </a:lnSpc>
              <a:spcBef>
                <a:spcPts val="40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L="2286000" marR="0" lvl="4" indent="-228600" algn="l" rtl="0">
              <a:spcBef>
                <a:spcPts val="70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 name="Google Shape;45;p7"/>
          <p:cNvSpPr txBox="1">
            <a:spLocks noGrp="1"/>
          </p:cNvSpPr>
          <p:nvPr>
            <p:ph type="body" idx="2"/>
          </p:nvPr>
        </p:nvSpPr>
        <p:spPr>
          <a:xfrm>
            <a:off x="415637" y="3553220"/>
            <a:ext cx="8312700" cy="317700"/>
          </a:xfrm>
          <a:prstGeom prst="rect">
            <a:avLst/>
          </a:prstGeom>
          <a:noFill/>
          <a:ln>
            <a:noFill/>
          </a:ln>
        </p:spPr>
        <p:txBody>
          <a:bodyPr spcFirstLastPara="1" wrap="square" lIns="60500" tIns="60500" rIns="60500" bIns="60500" anchor="t" anchorCtr="0">
            <a:noAutofit/>
          </a:bodyPr>
          <a:lstStyle>
            <a:lvl1pPr marL="457200" marR="0" lvl="0" indent="-228600" algn="l" rtl="0">
              <a:lnSpc>
                <a:spcPct val="120000"/>
              </a:lnSpc>
              <a:spcBef>
                <a:spcPts val="400"/>
              </a:spcBef>
              <a:spcAft>
                <a:spcPts val="0"/>
              </a:spcAft>
              <a:buClr>
                <a:schemeClr val="dk2"/>
              </a:buClr>
              <a:buSzPts val="1100"/>
              <a:buFont typeface="Arial"/>
              <a:buNone/>
              <a:defRPr sz="1100" b="0" i="0" u="none" strike="noStrike" cap="none">
                <a:solidFill>
                  <a:schemeClr val="dk2"/>
                </a:solidFill>
                <a:latin typeface="Proxima Nova"/>
                <a:ea typeface="Proxima Nova"/>
                <a:cs typeface="Proxima Nova"/>
                <a:sym typeface="Proxima Nova"/>
              </a:defRPr>
            </a:lvl1pPr>
            <a:lvl2pPr marL="914400" marR="0" lvl="1" indent="-228600" algn="l" rtl="0">
              <a:lnSpc>
                <a:spcPct val="120000"/>
              </a:lnSpc>
              <a:spcBef>
                <a:spcPts val="4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2pPr>
            <a:lvl3pPr marL="1371600" marR="0" lvl="2" indent="-228600" algn="l" rtl="0">
              <a:lnSpc>
                <a:spcPct val="120000"/>
              </a:lnSpc>
              <a:spcBef>
                <a:spcPts val="4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3pPr>
            <a:lvl4pPr marL="1828800" marR="0" lvl="3" indent="-228600" algn="l" rtl="0">
              <a:lnSpc>
                <a:spcPct val="120000"/>
              </a:lnSpc>
              <a:spcBef>
                <a:spcPts val="4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4pPr>
            <a:lvl5pPr marL="2286000" marR="0" lvl="4" indent="-228600" algn="l" rtl="0">
              <a:spcBef>
                <a:spcPts val="400"/>
              </a:spcBef>
              <a:spcAft>
                <a:spcPts val="0"/>
              </a:spcAft>
              <a:buClr>
                <a:srgbClr val="C39E11"/>
              </a:buClr>
              <a:buSzPts val="1100"/>
              <a:buFont typeface="Arial"/>
              <a:buNone/>
              <a:defRPr sz="1100" b="0" i="0" u="none" strike="noStrike" cap="none">
                <a:solidFill>
                  <a:srgbClr val="C39E1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6" name="Google Shape;46;p7"/>
          <p:cNvCxnSpPr/>
          <p:nvPr/>
        </p:nvCxnSpPr>
        <p:spPr>
          <a:xfrm>
            <a:off x="482653" y="3389709"/>
            <a:ext cx="603000" cy="0"/>
          </a:xfrm>
          <a:prstGeom prst="straightConnector1">
            <a:avLst/>
          </a:prstGeom>
          <a:noFill/>
          <a:ln w="28575" cap="flat" cmpd="sng">
            <a:solidFill>
              <a:schemeClr val="lt2"/>
            </a:solidFill>
            <a:prstDash val="solid"/>
            <a:round/>
            <a:headEnd type="none" w="sm" len="sm"/>
            <a:tailEnd type="none" w="sm" len="sm"/>
          </a:ln>
        </p:spPr>
      </p:cxnSp>
      <p:pic>
        <p:nvPicPr>
          <p:cNvPr id="47" name="Google Shape;47;p7"/>
          <p:cNvPicPr preferRelativeResize="0"/>
          <p:nvPr/>
        </p:nvPicPr>
        <p:blipFill rotWithShape="1">
          <a:blip r:embed="rId2">
            <a:alphaModFix/>
          </a:blip>
          <a:srcRect/>
          <a:stretch/>
        </p:blipFill>
        <p:spPr>
          <a:xfrm>
            <a:off x="6503745" y="4456303"/>
            <a:ext cx="2329700" cy="521089"/>
          </a:xfrm>
          <a:prstGeom prst="rect">
            <a:avLst/>
          </a:prstGeom>
          <a:noFill/>
          <a:ln>
            <a:noFill/>
          </a:ln>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White UnitID">
  <p:cSld name="Title White UnitID">
    <p:spTree>
      <p:nvGrpSpPr>
        <p:cNvPr id="1" name="Shape 48"/>
        <p:cNvGrpSpPr/>
        <p:nvPr/>
      </p:nvGrpSpPr>
      <p:grpSpPr>
        <a:xfrm>
          <a:off x="0" y="0"/>
          <a:ext cx="0" cy="0"/>
          <a:chOff x="0" y="0"/>
          <a:chExt cx="0" cy="0"/>
        </a:xfrm>
      </p:grpSpPr>
      <p:sp>
        <p:nvSpPr>
          <p:cNvPr id="49" name="Google Shape;49;p8"/>
          <p:cNvSpPr txBox="1"/>
          <p:nvPr/>
        </p:nvSpPr>
        <p:spPr>
          <a:xfrm>
            <a:off x="-892848" y="818030"/>
            <a:ext cx="122100" cy="340800"/>
          </a:xfrm>
          <a:prstGeom prst="rect">
            <a:avLst/>
          </a:prstGeom>
          <a:noFill/>
          <a:ln>
            <a:noFill/>
          </a:ln>
        </p:spPr>
        <p:txBody>
          <a:bodyPr spcFirstLastPara="1" wrap="square" lIns="60500" tIns="30250" rIns="60500" bIns="3025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 name="Google Shape;50;p8"/>
          <p:cNvSpPr txBox="1"/>
          <p:nvPr/>
        </p:nvSpPr>
        <p:spPr>
          <a:xfrm>
            <a:off x="-1385454" y="-313764"/>
            <a:ext cx="122100" cy="340800"/>
          </a:xfrm>
          <a:prstGeom prst="rect">
            <a:avLst/>
          </a:prstGeom>
          <a:noFill/>
          <a:ln>
            <a:noFill/>
          </a:ln>
        </p:spPr>
        <p:txBody>
          <a:bodyPr spcFirstLastPara="1" wrap="square" lIns="60500" tIns="30250" rIns="60500" bIns="3025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 name="Google Shape;51;p8"/>
          <p:cNvSpPr txBox="1"/>
          <p:nvPr/>
        </p:nvSpPr>
        <p:spPr>
          <a:xfrm>
            <a:off x="-1447029" y="-526677"/>
            <a:ext cx="122100" cy="340800"/>
          </a:xfrm>
          <a:prstGeom prst="rect">
            <a:avLst/>
          </a:prstGeom>
          <a:noFill/>
          <a:ln>
            <a:noFill/>
          </a:ln>
        </p:spPr>
        <p:txBody>
          <a:bodyPr spcFirstLastPara="1" wrap="square" lIns="60500" tIns="30250" rIns="60500" bIns="3025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 name="Google Shape;52;p8"/>
          <p:cNvSpPr txBox="1">
            <a:spLocks noGrp="1"/>
          </p:cNvSpPr>
          <p:nvPr>
            <p:ph type="body" idx="1"/>
          </p:nvPr>
        </p:nvSpPr>
        <p:spPr>
          <a:xfrm>
            <a:off x="415638" y="1783828"/>
            <a:ext cx="8312700" cy="1344300"/>
          </a:xfrm>
          <a:prstGeom prst="rect">
            <a:avLst/>
          </a:prstGeom>
          <a:noFill/>
          <a:ln>
            <a:noFill/>
          </a:ln>
        </p:spPr>
        <p:txBody>
          <a:bodyPr spcFirstLastPara="1" wrap="square" lIns="60500" tIns="60500" rIns="60500" bIns="60500" anchor="t" anchorCtr="0">
            <a:noAutofit/>
          </a:bodyPr>
          <a:lstStyle>
            <a:lvl1pPr marL="457200" marR="0" lvl="0" indent="-228600" algn="l" rtl="0">
              <a:lnSpc>
                <a:spcPct val="100000"/>
              </a:lnSpc>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marL="914400" marR="0" lvl="1" indent="-228600" algn="l" rtl="0">
              <a:lnSpc>
                <a:spcPct val="12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L="1371600" marR="0" lvl="2" indent="-228600" algn="l" rtl="0">
              <a:lnSpc>
                <a:spcPct val="120000"/>
              </a:lnSpc>
              <a:spcBef>
                <a:spcPts val="40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L="1828800" marR="0" lvl="3" indent="-228600" algn="l" rtl="0">
              <a:lnSpc>
                <a:spcPct val="120000"/>
              </a:lnSpc>
              <a:spcBef>
                <a:spcPts val="40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L="2286000" marR="0" lvl="4" indent="-228600" algn="l" rtl="0">
              <a:spcBef>
                <a:spcPts val="70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Google Shape;53;p8"/>
          <p:cNvSpPr txBox="1">
            <a:spLocks noGrp="1"/>
          </p:cNvSpPr>
          <p:nvPr>
            <p:ph type="body" idx="2"/>
          </p:nvPr>
        </p:nvSpPr>
        <p:spPr>
          <a:xfrm>
            <a:off x="415637" y="3553220"/>
            <a:ext cx="8312700" cy="317700"/>
          </a:xfrm>
          <a:prstGeom prst="rect">
            <a:avLst/>
          </a:prstGeom>
          <a:noFill/>
          <a:ln>
            <a:noFill/>
          </a:ln>
        </p:spPr>
        <p:txBody>
          <a:bodyPr spcFirstLastPara="1" wrap="square" lIns="60500" tIns="60500" rIns="60500" bIns="60500" anchor="t" anchorCtr="0">
            <a:noAutofit/>
          </a:bodyPr>
          <a:lstStyle>
            <a:lvl1pPr marL="457200" marR="0" lvl="0" indent="-228600" algn="l" rtl="0">
              <a:lnSpc>
                <a:spcPct val="120000"/>
              </a:lnSpc>
              <a:spcBef>
                <a:spcPts val="400"/>
              </a:spcBef>
              <a:spcAft>
                <a:spcPts val="0"/>
              </a:spcAft>
              <a:buClr>
                <a:schemeClr val="dk2"/>
              </a:buClr>
              <a:buSzPts val="1100"/>
              <a:buFont typeface="Arial"/>
              <a:buNone/>
              <a:defRPr sz="1100" b="0" i="0" u="none" strike="noStrike" cap="none">
                <a:solidFill>
                  <a:schemeClr val="dk2"/>
                </a:solidFill>
                <a:latin typeface="Proxima Nova"/>
                <a:ea typeface="Proxima Nova"/>
                <a:cs typeface="Proxima Nova"/>
                <a:sym typeface="Proxima Nova"/>
              </a:defRPr>
            </a:lvl1pPr>
            <a:lvl2pPr marL="914400" marR="0" lvl="1" indent="-228600" algn="l" rtl="0">
              <a:lnSpc>
                <a:spcPct val="120000"/>
              </a:lnSpc>
              <a:spcBef>
                <a:spcPts val="4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2pPr>
            <a:lvl3pPr marL="1371600" marR="0" lvl="2" indent="-228600" algn="l" rtl="0">
              <a:lnSpc>
                <a:spcPct val="120000"/>
              </a:lnSpc>
              <a:spcBef>
                <a:spcPts val="4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3pPr>
            <a:lvl4pPr marL="1828800" marR="0" lvl="3" indent="-228600" algn="l" rtl="0">
              <a:lnSpc>
                <a:spcPct val="120000"/>
              </a:lnSpc>
              <a:spcBef>
                <a:spcPts val="4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4pPr>
            <a:lvl5pPr marL="2286000" marR="0" lvl="4" indent="-228600" algn="l" rtl="0">
              <a:spcBef>
                <a:spcPts val="400"/>
              </a:spcBef>
              <a:spcAft>
                <a:spcPts val="0"/>
              </a:spcAft>
              <a:buClr>
                <a:srgbClr val="C39E11"/>
              </a:buClr>
              <a:buSzPts val="1100"/>
              <a:buFont typeface="Arial"/>
              <a:buNone/>
              <a:defRPr sz="1100" b="0" i="0" u="none" strike="noStrike" cap="none">
                <a:solidFill>
                  <a:srgbClr val="C39E1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4" name="Google Shape;54;p8"/>
          <p:cNvCxnSpPr/>
          <p:nvPr/>
        </p:nvCxnSpPr>
        <p:spPr>
          <a:xfrm>
            <a:off x="482653" y="3389709"/>
            <a:ext cx="603000" cy="0"/>
          </a:xfrm>
          <a:prstGeom prst="straightConnector1">
            <a:avLst/>
          </a:prstGeom>
          <a:noFill/>
          <a:ln w="28575" cap="flat" cmpd="sng">
            <a:solidFill>
              <a:schemeClr val="lt2"/>
            </a:solidFill>
            <a:prstDash val="solid"/>
            <a:round/>
            <a:headEnd type="none" w="sm" len="sm"/>
            <a:tailEnd type="none" w="sm" len="sm"/>
          </a:ln>
        </p:spPr>
      </p:cxnSp>
      <p:sp>
        <p:nvSpPr>
          <p:cNvPr id="55" name="Google Shape;55;p8"/>
          <p:cNvSpPr>
            <a:spLocks noGrp="1"/>
          </p:cNvSpPr>
          <p:nvPr>
            <p:ph type="pic" idx="3"/>
          </p:nvPr>
        </p:nvSpPr>
        <p:spPr>
          <a:xfrm>
            <a:off x="6608833" y="4546014"/>
            <a:ext cx="2119500" cy="339000"/>
          </a:xfrm>
          <a:prstGeom prst="rect">
            <a:avLst/>
          </a:prstGeom>
          <a:noFill/>
          <a:ln>
            <a:noFill/>
          </a:ln>
        </p:spPr>
        <p:txBody>
          <a:bodyPr spcFirstLastPara="1" wrap="square" lIns="60500" tIns="60500" rIns="60500" bIns="60500" anchor="ctr" anchorCtr="0">
            <a:noAutofit/>
          </a:bodyPr>
          <a:lstStyle>
            <a:lvl1pPr marR="0" lvl="0" algn="ctr" rtl="0">
              <a:lnSpc>
                <a:spcPct val="120000"/>
              </a:lnSpc>
              <a:spcBef>
                <a:spcPts val="400"/>
              </a:spcBef>
              <a:spcAft>
                <a:spcPts val="0"/>
              </a:spcAft>
              <a:buClr>
                <a:srgbClr val="9A9A9C"/>
              </a:buClr>
              <a:buSzPts val="1100"/>
              <a:buFont typeface="Arial"/>
              <a:buNone/>
              <a:defRPr sz="1100" b="0" i="0" u="none" strike="noStrike" cap="none">
                <a:solidFill>
                  <a:srgbClr val="9A9A9C"/>
                </a:solidFill>
                <a:latin typeface="Proxima Nova"/>
                <a:ea typeface="Proxima Nova"/>
                <a:cs typeface="Proxima Nova"/>
                <a:sym typeface="Proxima Nova"/>
              </a:defRPr>
            </a:lvl1pPr>
            <a:lvl2pPr marR="0" lvl="1"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2pPr>
            <a:lvl3pPr marR="0" lvl="2"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3pPr>
            <a:lvl4pPr marR="0" lvl="3"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4pPr>
            <a:lvl5pPr marR="0" lvl="4" algn="l" rtl="0">
              <a:spcBef>
                <a:spcPts val="400"/>
              </a:spcBef>
              <a:spcAft>
                <a:spcPts val="0"/>
              </a:spcAft>
              <a:buClr>
                <a:srgbClr val="C39E11"/>
              </a:buClr>
              <a:buSzPts val="1100"/>
              <a:buFont typeface="Arial"/>
              <a:buChar char="»"/>
              <a:defRPr sz="1100" b="0" i="0" u="none" strike="noStrike" cap="none">
                <a:solidFill>
                  <a:srgbClr val="C39E11"/>
                </a:solidFill>
                <a:latin typeface="Source Sans Pro"/>
                <a:ea typeface="Source Sans Pro"/>
                <a:cs typeface="Source Sans Pro"/>
                <a:sym typeface="Source Sans Pro"/>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415638" y="599068"/>
            <a:ext cx="8312700" cy="672000"/>
          </a:xfrm>
          <a:prstGeom prst="rect">
            <a:avLst/>
          </a:prstGeom>
          <a:noFill/>
          <a:ln>
            <a:noFill/>
          </a:ln>
        </p:spPr>
        <p:txBody>
          <a:bodyPr spcFirstLastPara="1" wrap="square" lIns="60500" tIns="60500" rIns="60500" bIns="60500" anchor="b" anchorCtr="0">
            <a:noAutofit/>
          </a:bodyPr>
          <a:lstStyle>
            <a:lvl1pPr marR="0" lvl="0" algn="l" rtl="0">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1pPr>
            <a:lvl2pPr lvl="1">
              <a:spcBef>
                <a:spcPts val="0"/>
              </a:spcBef>
              <a:spcAft>
                <a:spcPts val="0"/>
              </a:spcAft>
              <a:buSzPts val="900"/>
              <a:buNone/>
              <a:defRPr sz="1200"/>
            </a:lvl2pPr>
            <a:lvl3pPr lvl="2">
              <a:spcBef>
                <a:spcPts val="0"/>
              </a:spcBef>
              <a:spcAft>
                <a:spcPts val="0"/>
              </a:spcAft>
              <a:buSzPts val="900"/>
              <a:buNone/>
              <a:defRPr sz="1200"/>
            </a:lvl3pPr>
            <a:lvl4pPr lvl="3">
              <a:spcBef>
                <a:spcPts val="0"/>
              </a:spcBef>
              <a:spcAft>
                <a:spcPts val="0"/>
              </a:spcAft>
              <a:buSzPts val="900"/>
              <a:buNone/>
              <a:defRPr sz="1200"/>
            </a:lvl4pPr>
            <a:lvl5pPr lvl="4">
              <a:spcBef>
                <a:spcPts val="0"/>
              </a:spcBef>
              <a:spcAft>
                <a:spcPts val="0"/>
              </a:spcAft>
              <a:buSzPts val="900"/>
              <a:buNone/>
              <a:defRPr sz="1200"/>
            </a:lvl5pPr>
            <a:lvl6pPr lvl="5">
              <a:spcBef>
                <a:spcPts val="0"/>
              </a:spcBef>
              <a:spcAft>
                <a:spcPts val="0"/>
              </a:spcAft>
              <a:buSzPts val="900"/>
              <a:buNone/>
              <a:defRPr sz="1200"/>
            </a:lvl6pPr>
            <a:lvl7pPr lvl="6">
              <a:spcBef>
                <a:spcPts val="0"/>
              </a:spcBef>
              <a:spcAft>
                <a:spcPts val="0"/>
              </a:spcAft>
              <a:buSzPts val="900"/>
              <a:buNone/>
              <a:defRPr sz="1200"/>
            </a:lvl7pPr>
            <a:lvl8pPr lvl="7">
              <a:spcBef>
                <a:spcPts val="0"/>
              </a:spcBef>
              <a:spcAft>
                <a:spcPts val="0"/>
              </a:spcAft>
              <a:buSzPts val="900"/>
              <a:buNone/>
              <a:defRPr sz="1200"/>
            </a:lvl8pPr>
            <a:lvl9pPr lvl="8">
              <a:spcBef>
                <a:spcPts val="0"/>
              </a:spcBef>
              <a:spcAft>
                <a:spcPts val="0"/>
              </a:spcAft>
              <a:buSzPts val="900"/>
              <a:buNone/>
              <a:defRPr sz="1200"/>
            </a:lvl9pPr>
          </a:lstStyle>
          <a:p>
            <a:endParaRPr/>
          </a:p>
        </p:txBody>
      </p:sp>
      <p:grpSp>
        <p:nvGrpSpPr>
          <p:cNvPr id="58" name="Google Shape;58;p9"/>
          <p:cNvGrpSpPr/>
          <p:nvPr/>
        </p:nvGrpSpPr>
        <p:grpSpPr>
          <a:xfrm>
            <a:off x="0" y="4879021"/>
            <a:ext cx="9144554" cy="264755"/>
            <a:chOff x="0" y="7372350"/>
            <a:chExt cx="13817700" cy="400053"/>
          </a:xfrm>
        </p:grpSpPr>
        <p:sp>
          <p:nvSpPr>
            <p:cNvPr id="59" name="Google Shape;59;p9"/>
            <p:cNvSpPr/>
            <p:nvPr/>
          </p:nvSpPr>
          <p:spPr>
            <a:xfrm>
              <a:off x="0" y="7372350"/>
              <a:ext cx="13817700" cy="399900"/>
            </a:xfrm>
            <a:prstGeom prst="rect">
              <a:avLst/>
            </a:prstGeom>
            <a:solidFill>
              <a:schemeClr val="dk2"/>
            </a:solidFill>
            <a:ln>
              <a:noFill/>
            </a:ln>
          </p:spPr>
          <p:txBody>
            <a:bodyPr spcFirstLastPara="1" wrap="square" lIns="60500" tIns="30250" rIns="60500" bIns="30250" anchor="ctr" anchorCtr="0">
              <a:noAutofit/>
            </a:bodyPr>
            <a:lstStyle/>
            <a:p>
              <a:pPr marL="0" marR="0" lvl="0" indent="0" algn="ctr" rtl="0">
                <a:spcBef>
                  <a:spcPts val="0"/>
                </a:spcBef>
                <a:spcAft>
                  <a:spcPts val="0"/>
                </a:spcAft>
                <a:buNone/>
              </a:pPr>
              <a:endParaRPr sz="1300">
                <a:solidFill>
                  <a:schemeClr val="lt1"/>
                </a:solidFill>
                <a:latin typeface="Arial"/>
                <a:ea typeface="Arial"/>
                <a:cs typeface="Arial"/>
                <a:sym typeface="Arial"/>
              </a:endParaRPr>
            </a:p>
          </p:txBody>
        </p:sp>
        <p:pic>
          <p:nvPicPr>
            <p:cNvPr id="60" name="Google Shape;60;p9"/>
            <p:cNvPicPr preferRelativeResize="0"/>
            <p:nvPr/>
          </p:nvPicPr>
          <p:blipFill rotWithShape="1">
            <a:blip r:embed="rId2">
              <a:alphaModFix/>
            </a:blip>
            <a:srcRect/>
            <a:stretch/>
          </p:blipFill>
          <p:spPr>
            <a:xfrm>
              <a:off x="152257" y="7372351"/>
              <a:ext cx="1788558" cy="400050"/>
            </a:xfrm>
            <a:prstGeom prst="rect">
              <a:avLst/>
            </a:prstGeom>
            <a:noFill/>
            <a:ln>
              <a:noFill/>
            </a:ln>
          </p:spPr>
        </p:pic>
        <p:sp>
          <p:nvSpPr>
            <p:cNvPr id="61" name="Google Shape;61;p9"/>
            <p:cNvSpPr/>
            <p:nvPr/>
          </p:nvSpPr>
          <p:spPr>
            <a:xfrm>
              <a:off x="0" y="7372351"/>
              <a:ext cx="13817700" cy="399900"/>
            </a:xfrm>
            <a:prstGeom prst="rect">
              <a:avLst/>
            </a:prstGeom>
            <a:solidFill>
              <a:schemeClr val="dk2"/>
            </a:solidFill>
            <a:ln>
              <a:noFill/>
            </a:ln>
          </p:spPr>
          <p:txBody>
            <a:bodyPr spcFirstLastPara="1" wrap="square" lIns="60500" tIns="30250" rIns="60500" bIns="30250" anchor="ctr" anchorCtr="0">
              <a:noAutofit/>
            </a:bodyPr>
            <a:lstStyle/>
            <a:p>
              <a:pPr marL="0" marR="0" lvl="0" indent="0" algn="ctr" rtl="0">
                <a:spcBef>
                  <a:spcPts val="0"/>
                </a:spcBef>
                <a:spcAft>
                  <a:spcPts val="0"/>
                </a:spcAft>
                <a:buNone/>
              </a:pPr>
              <a:endParaRPr sz="1300">
                <a:solidFill>
                  <a:schemeClr val="lt1"/>
                </a:solidFill>
                <a:latin typeface="Arial"/>
                <a:ea typeface="Arial"/>
                <a:cs typeface="Arial"/>
                <a:sym typeface="Arial"/>
              </a:endParaRPr>
            </a:p>
          </p:txBody>
        </p:sp>
        <p:pic>
          <p:nvPicPr>
            <p:cNvPr id="62" name="Google Shape;62;p9"/>
            <p:cNvPicPr preferRelativeResize="0"/>
            <p:nvPr/>
          </p:nvPicPr>
          <p:blipFill rotWithShape="1">
            <a:blip r:embed="rId2">
              <a:alphaModFix/>
            </a:blip>
            <a:srcRect/>
            <a:stretch/>
          </p:blipFill>
          <p:spPr>
            <a:xfrm>
              <a:off x="152257" y="7372352"/>
              <a:ext cx="1788558" cy="400050"/>
            </a:xfrm>
            <a:prstGeom prst="rect">
              <a:avLst/>
            </a:prstGeom>
            <a:noFill/>
            <a:ln>
              <a:noFill/>
            </a:ln>
          </p:spPr>
        </p:pic>
      </p:gr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White">
  <p:cSld name="Section White">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2279997" y="1852526"/>
            <a:ext cx="6448500" cy="672000"/>
          </a:xfrm>
          <a:prstGeom prst="rect">
            <a:avLst/>
          </a:prstGeom>
          <a:noFill/>
          <a:ln>
            <a:noFill/>
          </a:ln>
        </p:spPr>
        <p:txBody>
          <a:bodyPr spcFirstLastPara="1" wrap="square" lIns="60500" tIns="60500" rIns="60500" bIns="60500" anchor="b" anchorCtr="0">
            <a:noAutofit/>
          </a:bodyPr>
          <a:lstStyle>
            <a:lvl1pPr marR="0" lvl="0" algn="l" rtl="0">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1pPr>
            <a:lvl2pPr lvl="1">
              <a:spcBef>
                <a:spcPts val="0"/>
              </a:spcBef>
              <a:spcAft>
                <a:spcPts val="0"/>
              </a:spcAft>
              <a:buSzPts val="900"/>
              <a:buNone/>
              <a:defRPr sz="1200"/>
            </a:lvl2pPr>
            <a:lvl3pPr lvl="2">
              <a:spcBef>
                <a:spcPts val="0"/>
              </a:spcBef>
              <a:spcAft>
                <a:spcPts val="0"/>
              </a:spcAft>
              <a:buSzPts val="900"/>
              <a:buNone/>
              <a:defRPr sz="1200"/>
            </a:lvl3pPr>
            <a:lvl4pPr lvl="3">
              <a:spcBef>
                <a:spcPts val="0"/>
              </a:spcBef>
              <a:spcAft>
                <a:spcPts val="0"/>
              </a:spcAft>
              <a:buSzPts val="900"/>
              <a:buNone/>
              <a:defRPr sz="1200"/>
            </a:lvl4pPr>
            <a:lvl5pPr lvl="4">
              <a:spcBef>
                <a:spcPts val="0"/>
              </a:spcBef>
              <a:spcAft>
                <a:spcPts val="0"/>
              </a:spcAft>
              <a:buSzPts val="900"/>
              <a:buNone/>
              <a:defRPr sz="1200"/>
            </a:lvl5pPr>
            <a:lvl6pPr lvl="5">
              <a:spcBef>
                <a:spcPts val="0"/>
              </a:spcBef>
              <a:spcAft>
                <a:spcPts val="0"/>
              </a:spcAft>
              <a:buSzPts val="900"/>
              <a:buNone/>
              <a:defRPr sz="1200"/>
            </a:lvl6pPr>
            <a:lvl7pPr lvl="6">
              <a:spcBef>
                <a:spcPts val="0"/>
              </a:spcBef>
              <a:spcAft>
                <a:spcPts val="0"/>
              </a:spcAft>
              <a:buSzPts val="900"/>
              <a:buNone/>
              <a:defRPr sz="1200"/>
            </a:lvl7pPr>
            <a:lvl8pPr lvl="7">
              <a:spcBef>
                <a:spcPts val="0"/>
              </a:spcBef>
              <a:spcAft>
                <a:spcPts val="0"/>
              </a:spcAft>
              <a:buSzPts val="900"/>
              <a:buNone/>
              <a:defRPr sz="1200"/>
            </a:lvl8pPr>
            <a:lvl9pPr lvl="8">
              <a:spcBef>
                <a:spcPts val="0"/>
              </a:spcBef>
              <a:spcAft>
                <a:spcPts val="0"/>
              </a:spcAft>
              <a:buSzPts val="900"/>
              <a:buNone/>
              <a:defRPr sz="1200"/>
            </a:lvl9pPr>
          </a:lstStyle>
          <a:p>
            <a:endParaRPr/>
          </a:p>
        </p:txBody>
      </p:sp>
      <p:sp>
        <p:nvSpPr>
          <p:cNvPr id="65" name="Google Shape;65;p10"/>
          <p:cNvSpPr txBox="1">
            <a:spLocks noGrp="1"/>
          </p:cNvSpPr>
          <p:nvPr>
            <p:ph type="body" idx="1"/>
          </p:nvPr>
        </p:nvSpPr>
        <p:spPr>
          <a:xfrm>
            <a:off x="2279997" y="2899851"/>
            <a:ext cx="6448500" cy="321900"/>
          </a:xfrm>
          <a:prstGeom prst="rect">
            <a:avLst/>
          </a:prstGeom>
          <a:noFill/>
          <a:ln>
            <a:noFill/>
          </a:ln>
        </p:spPr>
        <p:txBody>
          <a:bodyPr spcFirstLastPara="1" wrap="square" lIns="60500" tIns="60500" rIns="60500" bIns="60500" anchor="t" anchorCtr="0">
            <a:noAutofit/>
          </a:bodyPr>
          <a:lstStyle>
            <a:lvl1pPr marL="457200" marR="0" lvl="0" indent="-228600" algn="l" rtl="0">
              <a:lnSpc>
                <a:spcPct val="120000"/>
              </a:lnSpc>
              <a:spcBef>
                <a:spcPts val="400"/>
              </a:spcBef>
              <a:spcAft>
                <a:spcPts val="0"/>
              </a:spcAft>
              <a:buClr>
                <a:schemeClr val="dk1"/>
              </a:buClr>
              <a:buSzPts val="1200"/>
              <a:buFont typeface="Arial"/>
              <a:buNone/>
              <a:defRPr sz="1200" b="0" i="0" u="none" strike="noStrike" cap="none">
                <a:solidFill>
                  <a:schemeClr val="dk1"/>
                </a:solidFill>
                <a:latin typeface="Proxima Nova"/>
                <a:ea typeface="Proxima Nova"/>
                <a:cs typeface="Proxima Nova"/>
                <a:sym typeface="Proxima Nova"/>
              </a:defRPr>
            </a:lvl1pPr>
            <a:lvl2pPr marL="914400" marR="0" lvl="1"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2pPr>
            <a:lvl3pPr marL="1371600" marR="0" lvl="2"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3pPr>
            <a:lvl4pPr marL="1828800" marR="0" lvl="3"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4pPr>
            <a:lvl5pPr marL="2286000" marR="0" lvl="4" indent="-298450" algn="l" rtl="0">
              <a:spcBef>
                <a:spcPts val="400"/>
              </a:spcBef>
              <a:spcAft>
                <a:spcPts val="0"/>
              </a:spcAft>
              <a:buClr>
                <a:srgbClr val="C39E11"/>
              </a:buClr>
              <a:buSzPts val="1100"/>
              <a:buFont typeface="Arial"/>
              <a:buChar char="»"/>
              <a:defRPr sz="1100" b="0" i="0" u="none" strike="noStrike" cap="none">
                <a:solidFill>
                  <a:srgbClr val="C39E1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6" name="Google Shape;66;p10"/>
          <p:cNvPicPr preferRelativeResize="0"/>
          <p:nvPr/>
        </p:nvPicPr>
        <p:blipFill rotWithShape="1">
          <a:blip r:embed="rId2">
            <a:alphaModFix/>
          </a:blip>
          <a:srcRect l="79831" t="28562" b="11533"/>
          <a:stretch/>
        </p:blipFill>
        <p:spPr>
          <a:xfrm>
            <a:off x="0" y="1"/>
            <a:ext cx="1702674" cy="5143502"/>
          </a:xfrm>
          <a:prstGeom prst="rect">
            <a:avLst/>
          </a:prstGeom>
          <a:noFill/>
          <a:ln>
            <a:noFill/>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38" y="599068"/>
            <a:ext cx="8312700" cy="672000"/>
          </a:xfrm>
          <a:prstGeom prst="rect">
            <a:avLst/>
          </a:prstGeom>
          <a:noFill/>
          <a:ln>
            <a:noFill/>
          </a:ln>
        </p:spPr>
        <p:txBody>
          <a:bodyPr spcFirstLastPara="1" wrap="square" lIns="60500" tIns="60500" rIns="60500" bIns="60500" anchor="b" anchorCtr="0">
            <a:noAutofit/>
          </a:bodyPr>
          <a:lstStyle>
            <a:lvl1pPr marR="0" lvl="0" algn="l" rtl="0">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1pPr>
            <a:lvl2pPr lvl="1">
              <a:spcBef>
                <a:spcPts val="0"/>
              </a:spcBef>
              <a:spcAft>
                <a:spcPts val="0"/>
              </a:spcAft>
              <a:buSzPts val="900"/>
              <a:buNone/>
              <a:defRPr sz="1200"/>
            </a:lvl2pPr>
            <a:lvl3pPr lvl="2">
              <a:spcBef>
                <a:spcPts val="0"/>
              </a:spcBef>
              <a:spcAft>
                <a:spcPts val="0"/>
              </a:spcAft>
              <a:buSzPts val="900"/>
              <a:buNone/>
              <a:defRPr sz="1200"/>
            </a:lvl3pPr>
            <a:lvl4pPr lvl="3">
              <a:spcBef>
                <a:spcPts val="0"/>
              </a:spcBef>
              <a:spcAft>
                <a:spcPts val="0"/>
              </a:spcAft>
              <a:buSzPts val="900"/>
              <a:buNone/>
              <a:defRPr sz="1200"/>
            </a:lvl4pPr>
            <a:lvl5pPr lvl="4">
              <a:spcBef>
                <a:spcPts val="0"/>
              </a:spcBef>
              <a:spcAft>
                <a:spcPts val="0"/>
              </a:spcAft>
              <a:buSzPts val="900"/>
              <a:buNone/>
              <a:defRPr sz="1200"/>
            </a:lvl5pPr>
            <a:lvl6pPr lvl="5">
              <a:spcBef>
                <a:spcPts val="0"/>
              </a:spcBef>
              <a:spcAft>
                <a:spcPts val="0"/>
              </a:spcAft>
              <a:buSzPts val="900"/>
              <a:buNone/>
              <a:defRPr sz="1200"/>
            </a:lvl6pPr>
            <a:lvl7pPr lvl="6">
              <a:spcBef>
                <a:spcPts val="0"/>
              </a:spcBef>
              <a:spcAft>
                <a:spcPts val="0"/>
              </a:spcAft>
              <a:buSzPts val="900"/>
              <a:buNone/>
              <a:defRPr sz="1200"/>
            </a:lvl7pPr>
            <a:lvl8pPr lvl="7">
              <a:spcBef>
                <a:spcPts val="0"/>
              </a:spcBef>
              <a:spcAft>
                <a:spcPts val="0"/>
              </a:spcAft>
              <a:buSzPts val="900"/>
              <a:buNone/>
              <a:defRPr sz="1200"/>
            </a:lvl8pPr>
            <a:lvl9pPr lvl="8">
              <a:spcBef>
                <a:spcPts val="0"/>
              </a:spcBef>
              <a:spcAft>
                <a:spcPts val="0"/>
              </a:spcAft>
              <a:buSzPts val="900"/>
              <a:buNone/>
              <a:defRPr sz="1200"/>
            </a:lvl9pPr>
          </a:lstStyle>
          <a:p>
            <a:endParaRPr/>
          </a:p>
        </p:txBody>
      </p:sp>
      <p:sp>
        <p:nvSpPr>
          <p:cNvPr id="7" name="Google Shape;7;p1"/>
          <p:cNvSpPr txBox="1">
            <a:spLocks noGrp="1"/>
          </p:cNvSpPr>
          <p:nvPr>
            <p:ph type="body" idx="1"/>
          </p:nvPr>
        </p:nvSpPr>
        <p:spPr>
          <a:xfrm>
            <a:off x="415637" y="1646393"/>
            <a:ext cx="8312700" cy="2046900"/>
          </a:xfrm>
          <a:prstGeom prst="rect">
            <a:avLst/>
          </a:prstGeom>
          <a:noFill/>
          <a:ln>
            <a:noFill/>
          </a:ln>
        </p:spPr>
        <p:txBody>
          <a:bodyPr spcFirstLastPara="1" wrap="square" lIns="60500" tIns="60500" rIns="60500" bIns="60500" anchor="t" anchorCtr="0">
            <a:noAutofit/>
          </a:bodyPr>
          <a:lstStyle>
            <a:lvl1pPr marL="457200" marR="0" lvl="0" indent="-304800" algn="l" rtl="0">
              <a:lnSpc>
                <a:spcPct val="120000"/>
              </a:lnSpc>
              <a:spcBef>
                <a:spcPts val="400"/>
              </a:spcBef>
              <a:spcAft>
                <a:spcPts val="0"/>
              </a:spcAft>
              <a:buClr>
                <a:schemeClr val="dk1"/>
              </a:buClr>
              <a:buSzPts val="1200"/>
              <a:buFont typeface="Arial"/>
              <a:buChar char="•"/>
              <a:defRPr sz="1200" b="0" i="0" u="none" strike="noStrike" cap="none">
                <a:solidFill>
                  <a:schemeClr val="dk1"/>
                </a:solidFill>
                <a:latin typeface="Proxima Nova"/>
                <a:ea typeface="Proxima Nova"/>
                <a:cs typeface="Proxima Nova"/>
                <a:sym typeface="Proxima Nova"/>
              </a:defRPr>
            </a:lvl1pPr>
            <a:lvl2pPr marL="914400" marR="0" lvl="1"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2pPr>
            <a:lvl3pPr marL="1371600" marR="0" lvl="2"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3pPr>
            <a:lvl4pPr marL="1828800" marR="0" lvl="3"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4pPr>
            <a:lvl5pPr marL="2286000" marR="0" lvl="4" indent="-298450" algn="l" rtl="0">
              <a:spcBef>
                <a:spcPts val="400"/>
              </a:spcBef>
              <a:spcAft>
                <a:spcPts val="0"/>
              </a:spcAft>
              <a:buClr>
                <a:srgbClr val="C39E11"/>
              </a:buClr>
              <a:buSzPts val="1100"/>
              <a:buFont typeface="Arial"/>
              <a:buChar char="»"/>
              <a:defRPr sz="1100" b="0" i="0" u="none" strike="noStrike" cap="none">
                <a:solidFill>
                  <a:srgbClr val="C39E1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body" idx="1"/>
          </p:nvPr>
        </p:nvSpPr>
        <p:spPr>
          <a:xfrm>
            <a:off x="415638" y="1783828"/>
            <a:ext cx="8312700" cy="1344300"/>
          </a:xfrm>
          <a:prstGeom prst="rect">
            <a:avLst/>
          </a:prstGeom>
        </p:spPr>
        <p:txBody>
          <a:bodyPr spcFirstLastPara="1" wrap="square" lIns="60500" tIns="60500" rIns="60500" bIns="60500" anchor="t" anchorCtr="0">
            <a:noAutofit/>
          </a:bodyPr>
          <a:lstStyle/>
          <a:p>
            <a:pPr marL="0" lvl="0" indent="0" algn="l" rtl="0">
              <a:spcBef>
                <a:spcPts val="0"/>
              </a:spcBef>
              <a:spcAft>
                <a:spcPts val="0"/>
              </a:spcAft>
              <a:buNone/>
            </a:pPr>
            <a:r>
              <a:rPr lang="en"/>
              <a:t>CS 1: Strings</a:t>
            </a:r>
            <a:endParaRPr/>
          </a:p>
        </p:txBody>
      </p:sp>
      <p:sp>
        <p:nvSpPr>
          <p:cNvPr id="141" name="Google Shape;141;p27"/>
          <p:cNvSpPr txBox="1">
            <a:spLocks noGrp="1"/>
          </p:cNvSpPr>
          <p:nvPr>
            <p:ph type="body" idx="2"/>
          </p:nvPr>
        </p:nvSpPr>
        <p:spPr>
          <a:xfrm>
            <a:off x="415625" y="3553232"/>
            <a:ext cx="8312700" cy="765300"/>
          </a:xfrm>
          <a:prstGeom prst="rect">
            <a:avLst/>
          </a:prstGeom>
        </p:spPr>
        <p:txBody>
          <a:bodyPr spcFirstLastPara="1" wrap="square" lIns="60500" tIns="60500" rIns="60500" bIns="60500" anchor="t" anchorCtr="0">
            <a:noAutofit/>
          </a:bodyPr>
          <a:lstStyle/>
          <a:p>
            <a:pPr marL="0" lvl="0" indent="0" algn="l" rtl="0">
              <a:spcBef>
                <a:spcPts val="400"/>
              </a:spcBef>
              <a:spcAft>
                <a:spcPts val="0"/>
              </a:spcAft>
              <a:buNone/>
            </a:pPr>
            <a:endParaRPr/>
          </a:p>
          <a:p>
            <a:pPr marL="0" lvl="0" indent="0" algn="l" rtl="0">
              <a:spcBef>
                <a:spcPts val="400"/>
              </a:spcBef>
              <a:spcAft>
                <a:spcPts val="400"/>
              </a:spcAft>
              <a:buNone/>
            </a:pPr>
            <a:endParaRPr/>
          </a:p>
        </p:txBody>
      </p:sp>
      <p:sp>
        <p:nvSpPr>
          <p:cNvPr id="142" name="Google Shape;142;p27"/>
          <p:cNvSpPr txBox="1">
            <a:spLocks noGrp="1"/>
          </p:cNvSpPr>
          <p:nvPr>
            <p:ph type="body" idx="2"/>
          </p:nvPr>
        </p:nvSpPr>
        <p:spPr>
          <a:xfrm>
            <a:off x="1107900" y="4531175"/>
            <a:ext cx="6928200" cy="1061100"/>
          </a:xfrm>
          <a:prstGeom prst="rect">
            <a:avLst/>
          </a:prstGeom>
        </p:spPr>
        <p:txBody>
          <a:bodyPr spcFirstLastPara="1" wrap="square" lIns="60500" tIns="60500" rIns="60500" bIns="60500" anchor="t" anchorCtr="0">
            <a:noAutofit/>
          </a:bodyPr>
          <a:lstStyle/>
          <a:p>
            <a:pPr marL="0" lvl="0" indent="0" algn="ctr" rtl="0">
              <a:lnSpc>
                <a:spcPct val="110000"/>
              </a:lnSpc>
              <a:spcBef>
                <a:spcPts val="0"/>
              </a:spcBef>
              <a:spcAft>
                <a:spcPts val="0"/>
              </a:spcAft>
              <a:buNone/>
            </a:pPr>
            <a:endParaRPr sz="800">
              <a:solidFill>
                <a:srgbClr val="9A9A9C"/>
              </a:solidFill>
            </a:endParaRPr>
          </a:p>
          <a:p>
            <a:pPr marL="0" lvl="0" indent="0" algn="ctr" rtl="0">
              <a:lnSpc>
                <a:spcPct val="110000"/>
              </a:lnSpc>
              <a:spcBef>
                <a:spcPts val="0"/>
              </a:spcBef>
              <a:spcAft>
                <a:spcPts val="0"/>
              </a:spcAft>
              <a:buNone/>
            </a:pPr>
            <a:r>
              <a:rPr lang="en" sz="800">
                <a:solidFill>
                  <a:srgbClr val="9A9A9C"/>
                </a:solidFill>
              </a:rPr>
              <a:t> Colorado State University </a:t>
            </a:r>
            <a:endParaRPr sz="800">
              <a:solidFill>
                <a:srgbClr val="9A9A9C"/>
              </a:solidFill>
            </a:endParaRPr>
          </a:p>
          <a:p>
            <a:pPr marL="0" lvl="0" indent="0" algn="ctr" rtl="0">
              <a:lnSpc>
                <a:spcPct val="110000"/>
              </a:lnSpc>
              <a:spcBef>
                <a:spcPts val="0"/>
              </a:spcBef>
              <a:spcAft>
                <a:spcPts val="0"/>
              </a:spcAft>
              <a:buNone/>
            </a:pPr>
            <a:r>
              <a:rPr lang="en" sz="1400">
                <a:solidFill>
                  <a:srgbClr val="9A9A9C"/>
                </a:solidFill>
              </a:rPr>
              <a:t>Department of Computer Science </a:t>
            </a:r>
            <a:endParaRPr sz="1400">
              <a:solidFill>
                <a:srgbClr val="9A9A9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6"/>
          <p:cNvSpPr txBox="1">
            <a:spLocks noGrp="1"/>
          </p:cNvSpPr>
          <p:nvPr>
            <p:ph type="title"/>
          </p:nvPr>
        </p:nvSpPr>
        <p:spPr>
          <a:xfrm>
            <a:off x="415638" y="337816"/>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dirty="0"/>
              <a:t>substring(int, int) method</a:t>
            </a:r>
            <a:endParaRPr dirty="0"/>
          </a:p>
        </p:txBody>
      </p:sp>
      <p:sp>
        <p:nvSpPr>
          <p:cNvPr id="213" name="Google Shape;213;p36"/>
          <p:cNvSpPr txBox="1">
            <a:spLocks noGrp="1"/>
          </p:cNvSpPr>
          <p:nvPr>
            <p:ph type="body" idx="1"/>
          </p:nvPr>
        </p:nvSpPr>
        <p:spPr>
          <a:xfrm>
            <a:off x="415638" y="1385141"/>
            <a:ext cx="8312700" cy="1333800"/>
          </a:xfrm>
          <a:prstGeom prst="rect">
            <a:avLst/>
          </a:prstGeom>
        </p:spPr>
        <p:txBody>
          <a:bodyPr spcFirstLastPara="1" wrap="square" lIns="60500" tIns="60500" rIns="60500" bIns="60500" anchor="t" anchorCtr="0">
            <a:noAutofit/>
          </a:bodyPr>
          <a:lstStyle/>
          <a:p>
            <a:pPr marL="0" lvl="0" indent="0" algn="l" rtl="0">
              <a:spcBef>
                <a:spcPts val="400"/>
              </a:spcBef>
              <a:spcAft>
                <a:spcPts val="0"/>
              </a:spcAft>
              <a:buNone/>
            </a:pPr>
            <a:r>
              <a:rPr lang="en" dirty="0"/>
              <a:t>Using starting and end points, returns a new string that is a substring of the original string.</a:t>
            </a:r>
            <a:endParaRPr dirty="0"/>
          </a:p>
          <a:p>
            <a:pPr marL="0" lvl="0" indent="0" algn="l" rtl="0">
              <a:spcBef>
                <a:spcPts val="400"/>
              </a:spcBef>
              <a:spcAft>
                <a:spcPts val="0"/>
              </a:spcAft>
              <a:buNone/>
            </a:pPr>
            <a:r>
              <a:rPr lang="en" dirty="0"/>
              <a:t>Original string remains unchanged.</a:t>
            </a:r>
            <a:endParaRPr dirty="0"/>
          </a:p>
          <a:p>
            <a:pPr marL="0" lvl="0" indent="0" algn="l" rtl="0">
              <a:spcBef>
                <a:spcPts val="400"/>
              </a:spcBef>
              <a:spcAft>
                <a:spcPts val="0"/>
              </a:spcAft>
              <a:buNone/>
            </a:pPr>
            <a:endParaRPr dirty="0"/>
          </a:p>
          <a:p>
            <a:pPr marL="0" lvl="0" indent="0" algn="l" rtl="0">
              <a:spcBef>
                <a:spcPts val="400"/>
              </a:spcBef>
              <a:spcAft>
                <a:spcPts val="0"/>
              </a:spcAft>
              <a:buNone/>
            </a:pPr>
            <a:endParaRPr dirty="0"/>
          </a:p>
          <a:p>
            <a:pPr marL="0" lvl="0" indent="0" algn="l" rtl="0">
              <a:spcBef>
                <a:spcPts val="400"/>
              </a:spcBef>
              <a:spcAft>
                <a:spcPts val="0"/>
              </a:spcAft>
              <a:buNone/>
            </a:pPr>
            <a:endParaRPr dirty="0"/>
          </a:p>
          <a:p>
            <a:pPr marL="0" lvl="0" indent="0" algn="l" rtl="0">
              <a:spcBef>
                <a:spcPts val="400"/>
              </a:spcBef>
              <a:spcAft>
                <a:spcPts val="0"/>
              </a:spcAft>
              <a:buNone/>
            </a:pPr>
            <a:endParaRPr dirty="0"/>
          </a:p>
          <a:p>
            <a:pPr marL="0" lvl="0" indent="0" algn="l" rtl="0">
              <a:spcBef>
                <a:spcPts val="400"/>
              </a:spcBef>
              <a:spcAft>
                <a:spcPts val="0"/>
              </a:spcAft>
              <a:buNone/>
            </a:pPr>
            <a:endParaRPr dirty="0"/>
          </a:p>
          <a:p>
            <a:pPr marL="0" lvl="0" indent="0" algn="l" rtl="0">
              <a:spcBef>
                <a:spcPts val="400"/>
              </a:spcBef>
              <a:spcAft>
                <a:spcPts val="0"/>
              </a:spcAft>
              <a:buNone/>
            </a:pPr>
            <a:endParaRPr dirty="0"/>
          </a:p>
          <a:p>
            <a:pPr marL="0" lvl="0" indent="0" algn="l" rtl="0">
              <a:spcBef>
                <a:spcPts val="400"/>
              </a:spcBef>
              <a:spcAft>
                <a:spcPts val="0"/>
              </a:spcAft>
              <a:buNone/>
            </a:pPr>
            <a:endParaRPr dirty="0">
              <a:latin typeface="Consolas"/>
              <a:ea typeface="Consolas"/>
              <a:cs typeface="Consolas"/>
              <a:sym typeface="Consolas"/>
            </a:endParaRPr>
          </a:p>
          <a:p>
            <a:pPr marL="0" lvl="0" indent="0" algn="l" rtl="0">
              <a:spcBef>
                <a:spcPts val="400"/>
              </a:spcBef>
              <a:spcAft>
                <a:spcPts val="0"/>
              </a:spcAft>
              <a:buNone/>
            </a:pPr>
            <a:endParaRPr dirty="0">
              <a:latin typeface="Consolas"/>
              <a:ea typeface="Consolas"/>
              <a:cs typeface="Consolas"/>
              <a:sym typeface="Consolas"/>
            </a:endParaRPr>
          </a:p>
          <a:p>
            <a:pPr marL="0" lvl="0" indent="0" algn="l" rtl="0">
              <a:spcBef>
                <a:spcPts val="400"/>
              </a:spcBef>
              <a:spcAft>
                <a:spcPts val="0"/>
              </a:spcAft>
              <a:buNone/>
            </a:pPr>
            <a:r>
              <a:rPr lang="en" dirty="0">
                <a:latin typeface="Consolas"/>
                <a:ea typeface="Consolas"/>
                <a:cs typeface="Consolas"/>
                <a:sym typeface="Consolas"/>
              </a:rPr>
              <a:t>message.substring(2, 7)</a:t>
            </a:r>
            <a:r>
              <a:rPr lang="en" dirty="0"/>
              <a:t> returns </a:t>
            </a:r>
            <a:r>
              <a:rPr lang="en" dirty="0">
                <a:solidFill>
                  <a:schemeClr val="accent1"/>
                </a:solidFill>
                <a:highlight>
                  <a:srgbClr val="FFFF00"/>
                </a:highlight>
                <a:latin typeface="Consolas"/>
                <a:ea typeface="Consolas"/>
                <a:cs typeface="Consolas"/>
                <a:sym typeface="Consolas"/>
              </a:rPr>
              <a:t>va Pr</a:t>
            </a:r>
            <a:endParaRPr dirty="0">
              <a:solidFill>
                <a:schemeClr val="accent1"/>
              </a:solidFill>
              <a:highlight>
                <a:srgbClr val="FFFF00"/>
              </a:highlight>
              <a:latin typeface="Consolas"/>
              <a:ea typeface="Consolas"/>
              <a:cs typeface="Consolas"/>
              <a:sym typeface="Consolas"/>
            </a:endParaRPr>
          </a:p>
          <a:p>
            <a:pPr marL="0" lvl="0" indent="0" algn="l" rtl="0">
              <a:spcBef>
                <a:spcPts val="400"/>
              </a:spcBef>
              <a:spcAft>
                <a:spcPts val="400"/>
              </a:spcAft>
              <a:buNone/>
            </a:pPr>
            <a:r>
              <a:rPr lang="en" dirty="0"/>
              <a:t>The length of the substring is 7-2 = 5 characters </a:t>
            </a:r>
            <a:endParaRPr dirty="0"/>
          </a:p>
        </p:txBody>
      </p:sp>
      <p:graphicFrame>
        <p:nvGraphicFramePr>
          <p:cNvPr id="214" name="Google Shape;214;p36"/>
          <p:cNvGraphicFramePr/>
          <p:nvPr>
            <p:extLst>
              <p:ext uri="{D42A27DB-BD31-4B8C-83A1-F6EECF244321}">
                <p14:modId xmlns:p14="http://schemas.microsoft.com/office/powerpoint/2010/main" val="1739354597"/>
              </p:ext>
            </p:extLst>
          </p:nvPr>
        </p:nvGraphicFramePr>
        <p:xfrm>
          <a:off x="1783400" y="2211148"/>
          <a:ext cx="7239200" cy="792420"/>
        </p:xfrm>
        <a:graphic>
          <a:graphicData uri="http://schemas.openxmlformats.org/drawingml/2006/table">
            <a:tbl>
              <a:tblPr>
                <a:noFill/>
                <a:tableStyleId>{4F601AFD-5DD1-4A74-A986-995172C3DC16}</a:tableStyleId>
              </a:tblPr>
              <a:tblGrid>
                <a:gridCol w="452450">
                  <a:extLst>
                    <a:ext uri="{9D8B030D-6E8A-4147-A177-3AD203B41FA5}">
                      <a16:colId xmlns:a16="http://schemas.microsoft.com/office/drawing/2014/main" val="20000"/>
                    </a:ext>
                  </a:extLst>
                </a:gridCol>
                <a:gridCol w="452450">
                  <a:extLst>
                    <a:ext uri="{9D8B030D-6E8A-4147-A177-3AD203B41FA5}">
                      <a16:colId xmlns:a16="http://schemas.microsoft.com/office/drawing/2014/main" val="20001"/>
                    </a:ext>
                  </a:extLst>
                </a:gridCol>
                <a:gridCol w="452450">
                  <a:extLst>
                    <a:ext uri="{9D8B030D-6E8A-4147-A177-3AD203B41FA5}">
                      <a16:colId xmlns:a16="http://schemas.microsoft.com/office/drawing/2014/main" val="20002"/>
                    </a:ext>
                  </a:extLst>
                </a:gridCol>
                <a:gridCol w="452450">
                  <a:extLst>
                    <a:ext uri="{9D8B030D-6E8A-4147-A177-3AD203B41FA5}">
                      <a16:colId xmlns:a16="http://schemas.microsoft.com/office/drawing/2014/main" val="20003"/>
                    </a:ext>
                  </a:extLst>
                </a:gridCol>
                <a:gridCol w="452450">
                  <a:extLst>
                    <a:ext uri="{9D8B030D-6E8A-4147-A177-3AD203B41FA5}">
                      <a16:colId xmlns:a16="http://schemas.microsoft.com/office/drawing/2014/main" val="20004"/>
                    </a:ext>
                  </a:extLst>
                </a:gridCol>
                <a:gridCol w="452450">
                  <a:extLst>
                    <a:ext uri="{9D8B030D-6E8A-4147-A177-3AD203B41FA5}">
                      <a16:colId xmlns:a16="http://schemas.microsoft.com/office/drawing/2014/main" val="20005"/>
                    </a:ext>
                  </a:extLst>
                </a:gridCol>
                <a:gridCol w="452450">
                  <a:extLst>
                    <a:ext uri="{9D8B030D-6E8A-4147-A177-3AD203B41FA5}">
                      <a16:colId xmlns:a16="http://schemas.microsoft.com/office/drawing/2014/main" val="20006"/>
                    </a:ext>
                  </a:extLst>
                </a:gridCol>
                <a:gridCol w="452450">
                  <a:extLst>
                    <a:ext uri="{9D8B030D-6E8A-4147-A177-3AD203B41FA5}">
                      <a16:colId xmlns:a16="http://schemas.microsoft.com/office/drawing/2014/main" val="20007"/>
                    </a:ext>
                  </a:extLst>
                </a:gridCol>
                <a:gridCol w="452450">
                  <a:extLst>
                    <a:ext uri="{9D8B030D-6E8A-4147-A177-3AD203B41FA5}">
                      <a16:colId xmlns:a16="http://schemas.microsoft.com/office/drawing/2014/main" val="20008"/>
                    </a:ext>
                  </a:extLst>
                </a:gridCol>
                <a:gridCol w="452450">
                  <a:extLst>
                    <a:ext uri="{9D8B030D-6E8A-4147-A177-3AD203B41FA5}">
                      <a16:colId xmlns:a16="http://schemas.microsoft.com/office/drawing/2014/main" val="20009"/>
                    </a:ext>
                  </a:extLst>
                </a:gridCol>
                <a:gridCol w="452450">
                  <a:extLst>
                    <a:ext uri="{9D8B030D-6E8A-4147-A177-3AD203B41FA5}">
                      <a16:colId xmlns:a16="http://schemas.microsoft.com/office/drawing/2014/main" val="20010"/>
                    </a:ext>
                  </a:extLst>
                </a:gridCol>
                <a:gridCol w="452450">
                  <a:extLst>
                    <a:ext uri="{9D8B030D-6E8A-4147-A177-3AD203B41FA5}">
                      <a16:colId xmlns:a16="http://schemas.microsoft.com/office/drawing/2014/main" val="20011"/>
                    </a:ext>
                  </a:extLst>
                </a:gridCol>
                <a:gridCol w="452450">
                  <a:extLst>
                    <a:ext uri="{9D8B030D-6E8A-4147-A177-3AD203B41FA5}">
                      <a16:colId xmlns:a16="http://schemas.microsoft.com/office/drawing/2014/main" val="20012"/>
                    </a:ext>
                  </a:extLst>
                </a:gridCol>
                <a:gridCol w="452450">
                  <a:extLst>
                    <a:ext uri="{9D8B030D-6E8A-4147-A177-3AD203B41FA5}">
                      <a16:colId xmlns:a16="http://schemas.microsoft.com/office/drawing/2014/main" val="20013"/>
                    </a:ext>
                  </a:extLst>
                </a:gridCol>
                <a:gridCol w="452450">
                  <a:extLst>
                    <a:ext uri="{9D8B030D-6E8A-4147-A177-3AD203B41FA5}">
                      <a16:colId xmlns:a16="http://schemas.microsoft.com/office/drawing/2014/main" val="20014"/>
                    </a:ext>
                  </a:extLst>
                </a:gridCol>
                <a:gridCol w="452450">
                  <a:extLst>
                    <a:ext uri="{9D8B030D-6E8A-4147-A177-3AD203B41FA5}">
                      <a16:colId xmlns:a16="http://schemas.microsoft.com/office/drawing/2014/main" val="20015"/>
                    </a:ext>
                  </a:extLst>
                </a:gridCol>
              </a:tblGrid>
              <a:tr h="381000">
                <a:tc>
                  <a:txBody>
                    <a:bodyPr/>
                    <a:lstStyle/>
                    <a:p>
                      <a:pPr marL="0" lvl="0" indent="0" algn="l" rtl="0">
                        <a:spcBef>
                          <a:spcPts val="0"/>
                        </a:spcBef>
                        <a:spcAft>
                          <a:spcPts val="0"/>
                        </a:spcAft>
                        <a:buNone/>
                      </a:pPr>
                      <a:r>
                        <a:rPr lang="en">
                          <a:latin typeface="Proxima Nova"/>
                          <a:ea typeface="Proxima Nova"/>
                          <a:cs typeface="Proxima Nova"/>
                          <a:sym typeface="Proxima Nova"/>
                        </a:rPr>
                        <a:t>0</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1</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2</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3</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4</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5</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6</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7</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8</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9</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10</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11</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12</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13</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14</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15</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latin typeface="Consolas"/>
                          <a:ea typeface="Consolas"/>
                          <a:cs typeface="Consolas"/>
                          <a:sym typeface="Consolas"/>
                        </a:rPr>
                        <a:t>J</a:t>
                      </a:r>
                      <a:endParaRPr>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Consolas"/>
                          <a:ea typeface="Consolas"/>
                          <a:cs typeface="Consolas"/>
                          <a:sym typeface="Consolas"/>
                        </a:rPr>
                        <a:t>a</a:t>
                      </a:r>
                      <a:endParaRPr>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accent1"/>
                          </a:solidFill>
                          <a:latin typeface="Consolas"/>
                          <a:ea typeface="Consolas"/>
                          <a:cs typeface="Consolas"/>
                          <a:sym typeface="Consolas"/>
                        </a:rPr>
                        <a:t>v</a:t>
                      </a:r>
                      <a:endParaRPr>
                        <a:solidFill>
                          <a:schemeClr val="accent1"/>
                        </a:solidFill>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lvl="0" indent="0" algn="l" rtl="0">
                        <a:spcBef>
                          <a:spcPts val="0"/>
                        </a:spcBef>
                        <a:spcAft>
                          <a:spcPts val="0"/>
                        </a:spcAft>
                        <a:buNone/>
                      </a:pPr>
                      <a:r>
                        <a:rPr lang="en">
                          <a:solidFill>
                            <a:schemeClr val="accent1"/>
                          </a:solidFill>
                          <a:latin typeface="Consolas"/>
                          <a:ea typeface="Consolas"/>
                          <a:cs typeface="Consolas"/>
                          <a:sym typeface="Consolas"/>
                        </a:rPr>
                        <a:t>a</a:t>
                      </a:r>
                      <a:endParaRPr>
                        <a:solidFill>
                          <a:schemeClr val="accent1"/>
                        </a:solidFill>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lvl="0" indent="0" algn="l" rtl="0">
                        <a:spcBef>
                          <a:spcPts val="0"/>
                        </a:spcBef>
                        <a:spcAft>
                          <a:spcPts val="0"/>
                        </a:spcAft>
                        <a:buNone/>
                      </a:pPr>
                      <a:endParaRPr>
                        <a:solidFill>
                          <a:schemeClr val="accent1"/>
                        </a:solidFill>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lvl="0" indent="0" algn="l" rtl="0">
                        <a:spcBef>
                          <a:spcPts val="0"/>
                        </a:spcBef>
                        <a:spcAft>
                          <a:spcPts val="0"/>
                        </a:spcAft>
                        <a:buNone/>
                      </a:pPr>
                      <a:r>
                        <a:rPr lang="en">
                          <a:solidFill>
                            <a:schemeClr val="accent1"/>
                          </a:solidFill>
                          <a:latin typeface="Consolas"/>
                          <a:ea typeface="Consolas"/>
                          <a:cs typeface="Consolas"/>
                          <a:sym typeface="Consolas"/>
                        </a:rPr>
                        <a:t>P</a:t>
                      </a:r>
                      <a:endParaRPr>
                        <a:solidFill>
                          <a:schemeClr val="accent1"/>
                        </a:solidFill>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lvl="0" indent="0" algn="l" rtl="0">
                        <a:spcBef>
                          <a:spcPts val="0"/>
                        </a:spcBef>
                        <a:spcAft>
                          <a:spcPts val="0"/>
                        </a:spcAft>
                        <a:buNone/>
                      </a:pPr>
                      <a:r>
                        <a:rPr lang="en">
                          <a:solidFill>
                            <a:schemeClr val="accent1"/>
                          </a:solidFill>
                          <a:latin typeface="Consolas"/>
                          <a:ea typeface="Consolas"/>
                          <a:cs typeface="Consolas"/>
                          <a:sym typeface="Consolas"/>
                        </a:rPr>
                        <a:t>r</a:t>
                      </a:r>
                      <a:endParaRPr>
                        <a:solidFill>
                          <a:schemeClr val="accent1"/>
                        </a:solidFill>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lvl="0" indent="0" algn="l" rtl="0">
                        <a:spcBef>
                          <a:spcPts val="0"/>
                        </a:spcBef>
                        <a:spcAft>
                          <a:spcPts val="0"/>
                        </a:spcAft>
                        <a:buNone/>
                      </a:pPr>
                      <a:r>
                        <a:rPr lang="en">
                          <a:latin typeface="Consolas"/>
                          <a:ea typeface="Consolas"/>
                          <a:cs typeface="Consolas"/>
                          <a:sym typeface="Consolas"/>
                        </a:rPr>
                        <a:t>o</a:t>
                      </a:r>
                      <a:endParaRPr>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Consolas"/>
                          <a:ea typeface="Consolas"/>
                          <a:cs typeface="Consolas"/>
                          <a:sym typeface="Consolas"/>
                        </a:rPr>
                        <a:t>g</a:t>
                      </a:r>
                      <a:endParaRPr>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Consolas"/>
                          <a:ea typeface="Consolas"/>
                          <a:cs typeface="Consolas"/>
                          <a:sym typeface="Consolas"/>
                        </a:rPr>
                        <a:t>r</a:t>
                      </a:r>
                      <a:endParaRPr>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Consolas"/>
                          <a:ea typeface="Consolas"/>
                          <a:cs typeface="Consolas"/>
                          <a:sym typeface="Consolas"/>
                        </a:rPr>
                        <a:t>a</a:t>
                      </a:r>
                      <a:endParaRPr>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Consolas"/>
                          <a:ea typeface="Consolas"/>
                          <a:cs typeface="Consolas"/>
                          <a:sym typeface="Consolas"/>
                        </a:rPr>
                        <a:t>m</a:t>
                      </a:r>
                      <a:endParaRPr>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Consolas"/>
                          <a:ea typeface="Consolas"/>
                          <a:cs typeface="Consolas"/>
                          <a:sym typeface="Consolas"/>
                        </a:rPr>
                        <a:t>m</a:t>
                      </a:r>
                      <a:endParaRPr>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Consolas"/>
                          <a:ea typeface="Consolas"/>
                          <a:cs typeface="Consolas"/>
                          <a:sym typeface="Consolas"/>
                        </a:rPr>
                        <a:t>i</a:t>
                      </a:r>
                      <a:endParaRPr>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Consolas"/>
                          <a:ea typeface="Consolas"/>
                          <a:cs typeface="Consolas"/>
                          <a:sym typeface="Consolas"/>
                        </a:rPr>
                        <a:t>n</a:t>
                      </a:r>
                      <a:endParaRPr>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Consolas"/>
                          <a:ea typeface="Consolas"/>
                          <a:cs typeface="Consolas"/>
                          <a:sym typeface="Consolas"/>
                        </a:rPr>
                        <a:t>g</a:t>
                      </a:r>
                      <a:endParaRPr>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15" name="Google Shape;215;p36"/>
          <p:cNvSpPr txBox="1"/>
          <p:nvPr/>
        </p:nvSpPr>
        <p:spPr>
          <a:xfrm>
            <a:off x="45525" y="2234723"/>
            <a:ext cx="1437900" cy="318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latin typeface="Proxima Nova"/>
                <a:ea typeface="Proxima Nova"/>
                <a:cs typeface="Proxima Nova"/>
                <a:sym typeface="Proxima Nova"/>
              </a:rPr>
              <a:t>Character index</a:t>
            </a:r>
            <a:endParaRPr>
              <a:latin typeface="Proxima Nova"/>
              <a:ea typeface="Proxima Nova"/>
              <a:cs typeface="Proxima Nova"/>
              <a:sym typeface="Proxima Nova"/>
            </a:endParaRPr>
          </a:p>
        </p:txBody>
      </p:sp>
      <p:sp>
        <p:nvSpPr>
          <p:cNvPr id="216" name="Google Shape;216;p36"/>
          <p:cNvSpPr txBox="1"/>
          <p:nvPr/>
        </p:nvSpPr>
        <p:spPr>
          <a:xfrm>
            <a:off x="31325" y="2608098"/>
            <a:ext cx="1514100" cy="318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latin typeface="Consolas"/>
                <a:ea typeface="Consolas"/>
                <a:cs typeface="Consolas"/>
                <a:sym typeface="Consolas"/>
              </a:rPr>
              <a:t>message</a:t>
            </a:r>
            <a:endParaRPr>
              <a:latin typeface="Consolas"/>
              <a:ea typeface="Consolas"/>
              <a:cs typeface="Consolas"/>
              <a:sym typeface="Consolas"/>
            </a:endParaRPr>
          </a:p>
        </p:txBody>
      </p:sp>
      <p:cxnSp>
        <p:nvCxnSpPr>
          <p:cNvPr id="217" name="Google Shape;217;p36"/>
          <p:cNvCxnSpPr/>
          <p:nvPr/>
        </p:nvCxnSpPr>
        <p:spPr>
          <a:xfrm rot="10800000" flipH="1">
            <a:off x="1460250" y="2402273"/>
            <a:ext cx="303000" cy="7200"/>
          </a:xfrm>
          <a:prstGeom prst="straightConnector1">
            <a:avLst/>
          </a:prstGeom>
          <a:noFill/>
          <a:ln w="9525" cap="flat" cmpd="sng">
            <a:solidFill>
              <a:schemeClr val="dk2"/>
            </a:solidFill>
            <a:prstDash val="solid"/>
            <a:round/>
            <a:headEnd type="none" w="med" len="med"/>
            <a:tailEnd type="none" w="med" len="med"/>
          </a:ln>
        </p:spPr>
      </p:cxnSp>
      <p:cxnSp>
        <p:nvCxnSpPr>
          <p:cNvPr id="218" name="Google Shape;218;p36"/>
          <p:cNvCxnSpPr/>
          <p:nvPr/>
        </p:nvCxnSpPr>
        <p:spPr>
          <a:xfrm rot="10800000" flipH="1">
            <a:off x="1480400" y="2784798"/>
            <a:ext cx="303000" cy="7200"/>
          </a:xfrm>
          <a:prstGeom prst="straightConnector1">
            <a:avLst/>
          </a:prstGeom>
          <a:noFill/>
          <a:ln w="9525" cap="flat" cmpd="sng">
            <a:solidFill>
              <a:schemeClr val="dk2"/>
            </a:solidFill>
            <a:prstDash val="solid"/>
            <a:round/>
            <a:headEnd type="none" w="med" len="med"/>
            <a:tailEnd type="none" w="med" len="med"/>
          </a:ln>
        </p:spPr>
      </p:cxnSp>
      <p:cxnSp>
        <p:nvCxnSpPr>
          <p:cNvPr id="219" name="Google Shape;219;p36"/>
          <p:cNvCxnSpPr/>
          <p:nvPr/>
        </p:nvCxnSpPr>
        <p:spPr>
          <a:xfrm rot="10800000" flipH="1">
            <a:off x="1996825" y="2939998"/>
            <a:ext cx="894600" cy="1258800"/>
          </a:xfrm>
          <a:prstGeom prst="straightConnector1">
            <a:avLst/>
          </a:prstGeom>
          <a:noFill/>
          <a:ln w="9525" cap="flat" cmpd="sng">
            <a:solidFill>
              <a:schemeClr val="dk2"/>
            </a:solidFill>
            <a:prstDash val="solid"/>
            <a:round/>
            <a:headEnd type="none" w="med" len="med"/>
            <a:tailEnd type="triangle" w="med" len="med"/>
          </a:ln>
        </p:spPr>
      </p:cxnSp>
      <p:cxnSp>
        <p:nvCxnSpPr>
          <p:cNvPr id="220" name="Google Shape;220;p36"/>
          <p:cNvCxnSpPr/>
          <p:nvPr/>
        </p:nvCxnSpPr>
        <p:spPr>
          <a:xfrm rot="10800000" flipH="1">
            <a:off x="2294950" y="2921423"/>
            <a:ext cx="2829600" cy="1253700"/>
          </a:xfrm>
          <a:prstGeom prst="straightConnector1">
            <a:avLst/>
          </a:prstGeom>
          <a:noFill/>
          <a:ln w="9525" cap="flat" cmpd="sng">
            <a:solidFill>
              <a:schemeClr val="dk2"/>
            </a:solidFill>
            <a:prstDash val="solid"/>
            <a:round/>
            <a:headEnd type="none" w="med" len="med"/>
            <a:tailEnd type="triangle" w="med" len="med"/>
          </a:ln>
        </p:spPr>
      </p:cxnSp>
      <p:sp>
        <p:nvSpPr>
          <p:cNvPr id="221" name="Google Shape;221;p36"/>
          <p:cNvSpPr txBox="1"/>
          <p:nvPr/>
        </p:nvSpPr>
        <p:spPr>
          <a:xfrm>
            <a:off x="3563050" y="3507973"/>
            <a:ext cx="1561500" cy="54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Proxima Nova"/>
                <a:ea typeface="Proxima Nova"/>
                <a:cs typeface="Proxima Nova"/>
                <a:sym typeface="Proxima Nova"/>
              </a:rPr>
              <a:t>One character after the </a:t>
            </a:r>
            <a:endParaRPr sz="1000">
              <a:latin typeface="Proxima Nova"/>
              <a:ea typeface="Proxima Nova"/>
              <a:cs typeface="Proxima Nova"/>
              <a:sym typeface="Proxima Nova"/>
            </a:endParaRPr>
          </a:p>
          <a:p>
            <a:pPr marL="0" lvl="0" indent="0" algn="l" rtl="0">
              <a:spcBef>
                <a:spcPts val="0"/>
              </a:spcBef>
              <a:spcAft>
                <a:spcPts val="0"/>
              </a:spcAft>
              <a:buNone/>
            </a:pPr>
            <a:r>
              <a:rPr lang="en" sz="1000">
                <a:latin typeface="Proxima Nova"/>
                <a:ea typeface="Proxima Nova"/>
                <a:cs typeface="Proxima Nova"/>
                <a:sym typeface="Proxima Nova"/>
              </a:rPr>
              <a:t>last letter of the substring</a:t>
            </a:r>
            <a:endParaRPr sz="1000">
              <a:latin typeface="Proxima Nova"/>
              <a:ea typeface="Proxima Nova"/>
              <a:cs typeface="Proxima Nova"/>
              <a:sym typeface="Proxima Nova"/>
            </a:endParaRPr>
          </a:p>
        </p:txBody>
      </p:sp>
      <p:sp>
        <p:nvSpPr>
          <p:cNvPr id="222" name="Google Shape;222;p36"/>
          <p:cNvSpPr txBox="1"/>
          <p:nvPr/>
        </p:nvSpPr>
        <p:spPr>
          <a:xfrm>
            <a:off x="1545425" y="3318673"/>
            <a:ext cx="853500" cy="54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Proxima Nova"/>
                <a:ea typeface="Proxima Nova"/>
                <a:cs typeface="Proxima Nova"/>
                <a:sym typeface="Proxima Nova"/>
              </a:rPr>
              <a:t>Start index of the substring</a:t>
            </a:r>
            <a:endParaRPr sz="1000">
              <a:latin typeface="Proxima Nova"/>
              <a:ea typeface="Proxima Nova"/>
              <a:cs typeface="Proxima Nova"/>
              <a:sym typeface="Proxima Nova"/>
            </a:endParaRPr>
          </a:p>
        </p:txBody>
      </p:sp>
      <p:sp>
        <p:nvSpPr>
          <p:cNvPr id="223" name="Google Shape;223;p36"/>
          <p:cNvSpPr txBox="1"/>
          <p:nvPr/>
        </p:nvSpPr>
        <p:spPr>
          <a:xfrm>
            <a:off x="5209750" y="3318673"/>
            <a:ext cx="3934200" cy="1225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Task:</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Discuss with your partner and write on a piece of paper what this code prints.</a:t>
            </a: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lnSpc>
                <a:spcPct val="120000"/>
              </a:lnSpc>
              <a:spcBef>
                <a:spcPts val="400"/>
              </a:spcBef>
              <a:spcAft>
                <a:spcPts val="400"/>
              </a:spcAft>
              <a:buNone/>
            </a:pPr>
            <a:r>
              <a:rPr lang="en" sz="1200">
                <a:latin typeface="Consolas"/>
                <a:ea typeface="Consolas"/>
                <a:cs typeface="Consolas"/>
                <a:sym typeface="Consolas"/>
              </a:rPr>
              <a:t>System.out.println(message.substring(1,10));</a:t>
            </a:r>
            <a:endParaRPr sz="1200">
              <a:latin typeface="Consolas"/>
              <a:ea typeface="Consolas"/>
              <a:cs typeface="Consolas"/>
              <a:sym typeface="Consola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7"/>
          <p:cNvSpPr txBox="1">
            <a:spLocks noGrp="1"/>
          </p:cNvSpPr>
          <p:nvPr>
            <p:ph type="title"/>
          </p:nvPr>
        </p:nvSpPr>
        <p:spPr>
          <a:xfrm>
            <a:off x="415638" y="279755"/>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a:t>substring(int) method</a:t>
            </a:r>
            <a:endParaRPr/>
          </a:p>
        </p:txBody>
      </p:sp>
      <p:sp>
        <p:nvSpPr>
          <p:cNvPr id="229" name="Google Shape;229;p37"/>
          <p:cNvSpPr txBox="1">
            <a:spLocks noGrp="1"/>
          </p:cNvSpPr>
          <p:nvPr>
            <p:ph type="body" idx="1"/>
          </p:nvPr>
        </p:nvSpPr>
        <p:spPr>
          <a:xfrm>
            <a:off x="415638" y="1327080"/>
            <a:ext cx="8312700" cy="1333800"/>
          </a:xfrm>
          <a:prstGeom prst="rect">
            <a:avLst/>
          </a:prstGeom>
        </p:spPr>
        <p:txBody>
          <a:bodyPr spcFirstLastPara="1" wrap="square" lIns="60500" tIns="60500" rIns="60500" bIns="60500" anchor="t" anchorCtr="0">
            <a:noAutofit/>
          </a:bodyPr>
          <a:lstStyle/>
          <a:p>
            <a:pPr marL="0" lvl="0" indent="0" algn="l" rtl="0">
              <a:spcBef>
                <a:spcPts val="400"/>
              </a:spcBef>
              <a:spcAft>
                <a:spcPts val="0"/>
              </a:spcAft>
              <a:buNone/>
            </a:pPr>
            <a:r>
              <a:rPr lang="en"/>
              <a:t>Using starting point, returns a new string that is a substring of the original string.</a:t>
            </a:r>
            <a:endParaRPr/>
          </a:p>
          <a:p>
            <a:pPr marL="0" lvl="0" indent="0" algn="l" rtl="0">
              <a:spcBef>
                <a:spcPts val="400"/>
              </a:spcBef>
              <a:spcAft>
                <a:spcPts val="0"/>
              </a:spcAft>
              <a:buNone/>
            </a:pPr>
            <a:r>
              <a:rPr lang="en"/>
              <a:t>Original string remains unchanged.</a:t>
            </a:r>
            <a:endParaRPr/>
          </a:p>
          <a:p>
            <a:pPr marL="0" lvl="0" indent="0" algn="l" rtl="0">
              <a:spcBef>
                <a:spcPts val="400"/>
              </a:spcBef>
              <a:spcAft>
                <a:spcPts val="0"/>
              </a:spcAft>
              <a:buNone/>
            </a:pPr>
            <a:endParaRPr/>
          </a:p>
          <a:p>
            <a:pPr marL="0" lvl="0" indent="0" algn="l" rtl="0">
              <a:spcBef>
                <a:spcPts val="400"/>
              </a:spcBef>
              <a:spcAft>
                <a:spcPts val="0"/>
              </a:spcAft>
              <a:buNone/>
            </a:pPr>
            <a:endParaRPr/>
          </a:p>
          <a:p>
            <a:pPr marL="0" lvl="0" indent="0" algn="l" rtl="0">
              <a:spcBef>
                <a:spcPts val="400"/>
              </a:spcBef>
              <a:spcAft>
                <a:spcPts val="0"/>
              </a:spcAft>
              <a:buNone/>
            </a:pPr>
            <a:endParaRPr/>
          </a:p>
          <a:p>
            <a:pPr marL="0" lvl="0" indent="0" algn="l" rtl="0">
              <a:spcBef>
                <a:spcPts val="400"/>
              </a:spcBef>
              <a:spcAft>
                <a:spcPts val="0"/>
              </a:spcAft>
              <a:buNone/>
            </a:pPr>
            <a:endParaRPr/>
          </a:p>
          <a:p>
            <a:pPr marL="0" lvl="0" indent="0" algn="l" rtl="0">
              <a:spcBef>
                <a:spcPts val="400"/>
              </a:spcBef>
              <a:spcAft>
                <a:spcPts val="0"/>
              </a:spcAft>
              <a:buNone/>
            </a:pPr>
            <a:endParaRPr/>
          </a:p>
          <a:p>
            <a:pPr marL="0" lvl="0" indent="0" algn="l" rtl="0">
              <a:spcBef>
                <a:spcPts val="400"/>
              </a:spcBef>
              <a:spcAft>
                <a:spcPts val="0"/>
              </a:spcAft>
              <a:buNone/>
            </a:pPr>
            <a:endParaRPr/>
          </a:p>
          <a:p>
            <a:pPr marL="0" lvl="0" indent="0" algn="l" rtl="0">
              <a:spcBef>
                <a:spcPts val="400"/>
              </a:spcBef>
              <a:spcAft>
                <a:spcPts val="0"/>
              </a:spcAft>
              <a:buNone/>
            </a:pPr>
            <a:endParaRPr>
              <a:latin typeface="Consolas"/>
              <a:ea typeface="Consolas"/>
              <a:cs typeface="Consolas"/>
              <a:sym typeface="Consolas"/>
            </a:endParaRPr>
          </a:p>
          <a:p>
            <a:pPr marL="0" lvl="0" indent="0" algn="l" rtl="0">
              <a:spcBef>
                <a:spcPts val="400"/>
              </a:spcBef>
              <a:spcAft>
                <a:spcPts val="0"/>
              </a:spcAft>
              <a:buNone/>
            </a:pPr>
            <a:endParaRPr>
              <a:latin typeface="Consolas"/>
              <a:ea typeface="Consolas"/>
              <a:cs typeface="Consolas"/>
              <a:sym typeface="Consolas"/>
            </a:endParaRPr>
          </a:p>
          <a:p>
            <a:pPr marL="0" lvl="0" indent="0" algn="l" rtl="0">
              <a:spcBef>
                <a:spcPts val="400"/>
              </a:spcBef>
              <a:spcAft>
                <a:spcPts val="0"/>
              </a:spcAft>
              <a:buNone/>
            </a:pPr>
            <a:r>
              <a:rPr lang="en">
                <a:latin typeface="Consolas"/>
                <a:ea typeface="Consolas"/>
                <a:cs typeface="Consolas"/>
                <a:sym typeface="Consolas"/>
              </a:rPr>
              <a:t>message.substring(2)</a:t>
            </a:r>
            <a:r>
              <a:rPr lang="en"/>
              <a:t> returns </a:t>
            </a:r>
            <a:r>
              <a:rPr lang="en">
                <a:solidFill>
                  <a:schemeClr val="accent1"/>
                </a:solidFill>
                <a:highlight>
                  <a:srgbClr val="FFFF00"/>
                </a:highlight>
                <a:latin typeface="Consolas"/>
                <a:ea typeface="Consolas"/>
                <a:cs typeface="Consolas"/>
                <a:sym typeface="Consolas"/>
              </a:rPr>
              <a:t>va Programming</a:t>
            </a:r>
            <a:endParaRPr>
              <a:solidFill>
                <a:schemeClr val="accent1"/>
              </a:solidFill>
              <a:highlight>
                <a:srgbClr val="FFFF00"/>
              </a:highlight>
              <a:latin typeface="Consolas"/>
              <a:ea typeface="Consolas"/>
              <a:cs typeface="Consolas"/>
              <a:sym typeface="Consolas"/>
            </a:endParaRPr>
          </a:p>
          <a:p>
            <a:pPr marL="0" lvl="0" indent="0" algn="l" rtl="0">
              <a:spcBef>
                <a:spcPts val="400"/>
              </a:spcBef>
              <a:spcAft>
                <a:spcPts val="400"/>
              </a:spcAft>
              <a:buNone/>
            </a:pPr>
            <a:r>
              <a:rPr lang="en"/>
              <a:t>The length of the substring is length(16) - 2 = 14 characters </a:t>
            </a:r>
            <a:endParaRPr/>
          </a:p>
        </p:txBody>
      </p:sp>
      <p:graphicFrame>
        <p:nvGraphicFramePr>
          <p:cNvPr id="230" name="Google Shape;230;p37"/>
          <p:cNvGraphicFramePr/>
          <p:nvPr>
            <p:extLst>
              <p:ext uri="{D42A27DB-BD31-4B8C-83A1-F6EECF244321}">
                <p14:modId xmlns:p14="http://schemas.microsoft.com/office/powerpoint/2010/main" val="3262005919"/>
              </p:ext>
            </p:extLst>
          </p:nvPr>
        </p:nvGraphicFramePr>
        <p:xfrm>
          <a:off x="1783400" y="2153087"/>
          <a:ext cx="7239200" cy="792420"/>
        </p:xfrm>
        <a:graphic>
          <a:graphicData uri="http://schemas.openxmlformats.org/drawingml/2006/table">
            <a:tbl>
              <a:tblPr>
                <a:noFill/>
                <a:tableStyleId>{4F601AFD-5DD1-4A74-A986-995172C3DC16}</a:tableStyleId>
              </a:tblPr>
              <a:tblGrid>
                <a:gridCol w="452450">
                  <a:extLst>
                    <a:ext uri="{9D8B030D-6E8A-4147-A177-3AD203B41FA5}">
                      <a16:colId xmlns:a16="http://schemas.microsoft.com/office/drawing/2014/main" val="20000"/>
                    </a:ext>
                  </a:extLst>
                </a:gridCol>
                <a:gridCol w="452450">
                  <a:extLst>
                    <a:ext uri="{9D8B030D-6E8A-4147-A177-3AD203B41FA5}">
                      <a16:colId xmlns:a16="http://schemas.microsoft.com/office/drawing/2014/main" val="20001"/>
                    </a:ext>
                  </a:extLst>
                </a:gridCol>
                <a:gridCol w="452450">
                  <a:extLst>
                    <a:ext uri="{9D8B030D-6E8A-4147-A177-3AD203B41FA5}">
                      <a16:colId xmlns:a16="http://schemas.microsoft.com/office/drawing/2014/main" val="20002"/>
                    </a:ext>
                  </a:extLst>
                </a:gridCol>
                <a:gridCol w="452450">
                  <a:extLst>
                    <a:ext uri="{9D8B030D-6E8A-4147-A177-3AD203B41FA5}">
                      <a16:colId xmlns:a16="http://schemas.microsoft.com/office/drawing/2014/main" val="20003"/>
                    </a:ext>
                  </a:extLst>
                </a:gridCol>
                <a:gridCol w="452450">
                  <a:extLst>
                    <a:ext uri="{9D8B030D-6E8A-4147-A177-3AD203B41FA5}">
                      <a16:colId xmlns:a16="http://schemas.microsoft.com/office/drawing/2014/main" val="20004"/>
                    </a:ext>
                  </a:extLst>
                </a:gridCol>
                <a:gridCol w="452450">
                  <a:extLst>
                    <a:ext uri="{9D8B030D-6E8A-4147-A177-3AD203B41FA5}">
                      <a16:colId xmlns:a16="http://schemas.microsoft.com/office/drawing/2014/main" val="20005"/>
                    </a:ext>
                  </a:extLst>
                </a:gridCol>
                <a:gridCol w="452450">
                  <a:extLst>
                    <a:ext uri="{9D8B030D-6E8A-4147-A177-3AD203B41FA5}">
                      <a16:colId xmlns:a16="http://schemas.microsoft.com/office/drawing/2014/main" val="20006"/>
                    </a:ext>
                  </a:extLst>
                </a:gridCol>
                <a:gridCol w="452450">
                  <a:extLst>
                    <a:ext uri="{9D8B030D-6E8A-4147-A177-3AD203B41FA5}">
                      <a16:colId xmlns:a16="http://schemas.microsoft.com/office/drawing/2014/main" val="20007"/>
                    </a:ext>
                  </a:extLst>
                </a:gridCol>
                <a:gridCol w="452450">
                  <a:extLst>
                    <a:ext uri="{9D8B030D-6E8A-4147-A177-3AD203B41FA5}">
                      <a16:colId xmlns:a16="http://schemas.microsoft.com/office/drawing/2014/main" val="20008"/>
                    </a:ext>
                  </a:extLst>
                </a:gridCol>
                <a:gridCol w="452450">
                  <a:extLst>
                    <a:ext uri="{9D8B030D-6E8A-4147-A177-3AD203B41FA5}">
                      <a16:colId xmlns:a16="http://schemas.microsoft.com/office/drawing/2014/main" val="20009"/>
                    </a:ext>
                  </a:extLst>
                </a:gridCol>
                <a:gridCol w="452450">
                  <a:extLst>
                    <a:ext uri="{9D8B030D-6E8A-4147-A177-3AD203B41FA5}">
                      <a16:colId xmlns:a16="http://schemas.microsoft.com/office/drawing/2014/main" val="20010"/>
                    </a:ext>
                  </a:extLst>
                </a:gridCol>
                <a:gridCol w="452450">
                  <a:extLst>
                    <a:ext uri="{9D8B030D-6E8A-4147-A177-3AD203B41FA5}">
                      <a16:colId xmlns:a16="http://schemas.microsoft.com/office/drawing/2014/main" val="20011"/>
                    </a:ext>
                  </a:extLst>
                </a:gridCol>
                <a:gridCol w="452450">
                  <a:extLst>
                    <a:ext uri="{9D8B030D-6E8A-4147-A177-3AD203B41FA5}">
                      <a16:colId xmlns:a16="http://schemas.microsoft.com/office/drawing/2014/main" val="20012"/>
                    </a:ext>
                  </a:extLst>
                </a:gridCol>
                <a:gridCol w="452450">
                  <a:extLst>
                    <a:ext uri="{9D8B030D-6E8A-4147-A177-3AD203B41FA5}">
                      <a16:colId xmlns:a16="http://schemas.microsoft.com/office/drawing/2014/main" val="20013"/>
                    </a:ext>
                  </a:extLst>
                </a:gridCol>
                <a:gridCol w="452450">
                  <a:extLst>
                    <a:ext uri="{9D8B030D-6E8A-4147-A177-3AD203B41FA5}">
                      <a16:colId xmlns:a16="http://schemas.microsoft.com/office/drawing/2014/main" val="20014"/>
                    </a:ext>
                  </a:extLst>
                </a:gridCol>
                <a:gridCol w="452450">
                  <a:extLst>
                    <a:ext uri="{9D8B030D-6E8A-4147-A177-3AD203B41FA5}">
                      <a16:colId xmlns:a16="http://schemas.microsoft.com/office/drawing/2014/main" val="20015"/>
                    </a:ext>
                  </a:extLst>
                </a:gridCol>
              </a:tblGrid>
              <a:tr h="381000">
                <a:tc>
                  <a:txBody>
                    <a:bodyPr/>
                    <a:lstStyle/>
                    <a:p>
                      <a:pPr marL="0" lvl="0" indent="0" algn="l" rtl="0">
                        <a:spcBef>
                          <a:spcPts val="0"/>
                        </a:spcBef>
                        <a:spcAft>
                          <a:spcPts val="0"/>
                        </a:spcAft>
                        <a:buNone/>
                      </a:pPr>
                      <a:r>
                        <a:rPr lang="en">
                          <a:latin typeface="Proxima Nova"/>
                          <a:ea typeface="Proxima Nova"/>
                          <a:cs typeface="Proxima Nova"/>
                          <a:sym typeface="Proxima Nova"/>
                        </a:rPr>
                        <a:t>0</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1</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2</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3</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4</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5</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6</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7</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8</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9</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10</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11</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12</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13</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14</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15</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latin typeface="Consolas"/>
                          <a:ea typeface="Consolas"/>
                          <a:cs typeface="Consolas"/>
                          <a:sym typeface="Consolas"/>
                        </a:rPr>
                        <a:t>J</a:t>
                      </a:r>
                      <a:endParaRPr>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Consolas"/>
                          <a:ea typeface="Consolas"/>
                          <a:cs typeface="Consolas"/>
                          <a:sym typeface="Consolas"/>
                        </a:rPr>
                        <a:t>a</a:t>
                      </a:r>
                      <a:endParaRPr>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solidFill>
                            <a:srgbClr val="FF9900"/>
                          </a:solidFill>
                          <a:latin typeface="Consolas"/>
                          <a:ea typeface="Consolas"/>
                          <a:cs typeface="Consolas"/>
                          <a:sym typeface="Consolas"/>
                        </a:rPr>
                        <a:t>v</a:t>
                      </a:r>
                      <a:endParaRPr>
                        <a:solidFill>
                          <a:srgbClr val="FF9900"/>
                        </a:solidFill>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lvl="0" indent="0" algn="l" rtl="0">
                        <a:spcBef>
                          <a:spcPts val="0"/>
                        </a:spcBef>
                        <a:spcAft>
                          <a:spcPts val="0"/>
                        </a:spcAft>
                        <a:buNone/>
                      </a:pPr>
                      <a:r>
                        <a:rPr lang="en">
                          <a:solidFill>
                            <a:srgbClr val="FF9900"/>
                          </a:solidFill>
                          <a:latin typeface="Consolas"/>
                          <a:ea typeface="Consolas"/>
                          <a:cs typeface="Consolas"/>
                          <a:sym typeface="Consolas"/>
                        </a:rPr>
                        <a:t>a</a:t>
                      </a:r>
                      <a:endParaRPr>
                        <a:solidFill>
                          <a:srgbClr val="FF9900"/>
                        </a:solidFill>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lvl="0" indent="0" algn="l" rtl="0">
                        <a:spcBef>
                          <a:spcPts val="0"/>
                        </a:spcBef>
                        <a:spcAft>
                          <a:spcPts val="0"/>
                        </a:spcAft>
                        <a:buNone/>
                      </a:pPr>
                      <a:endParaRPr>
                        <a:solidFill>
                          <a:srgbClr val="FF9900"/>
                        </a:solidFill>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lvl="0" indent="0" algn="l" rtl="0">
                        <a:spcBef>
                          <a:spcPts val="0"/>
                        </a:spcBef>
                        <a:spcAft>
                          <a:spcPts val="0"/>
                        </a:spcAft>
                        <a:buNone/>
                      </a:pPr>
                      <a:r>
                        <a:rPr lang="en">
                          <a:solidFill>
                            <a:srgbClr val="FF9900"/>
                          </a:solidFill>
                          <a:latin typeface="Consolas"/>
                          <a:ea typeface="Consolas"/>
                          <a:cs typeface="Consolas"/>
                          <a:sym typeface="Consolas"/>
                        </a:rPr>
                        <a:t>P</a:t>
                      </a:r>
                      <a:endParaRPr>
                        <a:solidFill>
                          <a:srgbClr val="FF9900"/>
                        </a:solidFill>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lvl="0" indent="0" algn="l" rtl="0">
                        <a:spcBef>
                          <a:spcPts val="0"/>
                        </a:spcBef>
                        <a:spcAft>
                          <a:spcPts val="0"/>
                        </a:spcAft>
                        <a:buNone/>
                      </a:pPr>
                      <a:r>
                        <a:rPr lang="en">
                          <a:solidFill>
                            <a:srgbClr val="FF9900"/>
                          </a:solidFill>
                          <a:latin typeface="Consolas"/>
                          <a:ea typeface="Consolas"/>
                          <a:cs typeface="Consolas"/>
                          <a:sym typeface="Consolas"/>
                        </a:rPr>
                        <a:t>r</a:t>
                      </a:r>
                      <a:endParaRPr>
                        <a:solidFill>
                          <a:srgbClr val="FF9900"/>
                        </a:solidFill>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lvl="0" indent="0" algn="l" rtl="0">
                        <a:spcBef>
                          <a:spcPts val="0"/>
                        </a:spcBef>
                        <a:spcAft>
                          <a:spcPts val="0"/>
                        </a:spcAft>
                        <a:buNone/>
                      </a:pPr>
                      <a:r>
                        <a:rPr lang="en">
                          <a:solidFill>
                            <a:srgbClr val="FF9900"/>
                          </a:solidFill>
                          <a:latin typeface="Consolas"/>
                          <a:ea typeface="Consolas"/>
                          <a:cs typeface="Consolas"/>
                          <a:sym typeface="Consolas"/>
                        </a:rPr>
                        <a:t>o</a:t>
                      </a:r>
                      <a:endParaRPr>
                        <a:solidFill>
                          <a:srgbClr val="FF9900"/>
                        </a:solidFill>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lvl="0" indent="0" algn="l" rtl="0">
                        <a:spcBef>
                          <a:spcPts val="0"/>
                        </a:spcBef>
                        <a:spcAft>
                          <a:spcPts val="0"/>
                        </a:spcAft>
                        <a:buNone/>
                      </a:pPr>
                      <a:r>
                        <a:rPr lang="en">
                          <a:solidFill>
                            <a:srgbClr val="FF9900"/>
                          </a:solidFill>
                          <a:latin typeface="Consolas"/>
                          <a:ea typeface="Consolas"/>
                          <a:cs typeface="Consolas"/>
                          <a:sym typeface="Consolas"/>
                        </a:rPr>
                        <a:t>g</a:t>
                      </a:r>
                      <a:endParaRPr>
                        <a:solidFill>
                          <a:srgbClr val="FF9900"/>
                        </a:solidFill>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lvl="0" indent="0" algn="l" rtl="0">
                        <a:spcBef>
                          <a:spcPts val="0"/>
                        </a:spcBef>
                        <a:spcAft>
                          <a:spcPts val="0"/>
                        </a:spcAft>
                        <a:buNone/>
                      </a:pPr>
                      <a:r>
                        <a:rPr lang="en">
                          <a:solidFill>
                            <a:srgbClr val="FF9900"/>
                          </a:solidFill>
                          <a:latin typeface="Consolas"/>
                          <a:ea typeface="Consolas"/>
                          <a:cs typeface="Consolas"/>
                          <a:sym typeface="Consolas"/>
                        </a:rPr>
                        <a:t>r</a:t>
                      </a:r>
                      <a:endParaRPr>
                        <a:solidFill>
                          <a:srgbClr val="FF9900"/>
                        </a:solidFill>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lvl="0" indent="0" algn="l" rtl="0">
                        <a:spcBef>
                          <a:spcPts val="0"/>
                        </a:spcBef>
                        <a:spcAft>
                          <a:spcPts val="0"/>
                        </a:spcAft>
                        <a:buNone/>
                      </a:pPr>
                      <a:r>
                        <a:rPr lang="en">
                          <a:solidFill>
                            <a:srgbClr val="FF9900"/>
                          </a:solidFill>
                          <a:latin typeface="Consolas"/>
                          <a:ea typeface="Consolas"/>
                          <a:cs typeface="Consolas"/>
                          <a:sym typeface="Consolas"/>
                        </a:rPr>
                        <a:t>a</a:t>
                      </a:r>
                      <a:endParaRPr>
                        <a:solidFill>
                          <a:srgbClr val="FF9900"/>
                        </a:solidFill>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lvl="0" indent="0" algn="l" rtl="0">
                        <a:spcBef>
                          <a:spcPts val="0"/>
                        </a:spcBef>
                        <a:spcAft>
                          <a:spcPts val="0"/>
                        </a:spcAft>
                        <a:buNone/>
                      </a:pPr>
                      <a:r>
                        <a:rPr lang="en">
                          <a:solidFill>
                            <a:srgbClr val="FF9900"/>
                          </a:solidFill>
                          <a:latin typeface="Consolas"/>
                          <a:ea typeface="Consolas"/>
                          <a:cs typeface="Consolas"/>
                          <a:sym typeface="Consolas"/>
                        </a:rPr>
                        <a:t>m</a:t>
                      </a:r>
                      <a:endParaRPr>
                        <a:solidFill>
                          <a:srgbClr val="FF9900"/>
                        </a:solidFill>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lvl="0" indent="0" algn="l" rtl="0">
                        <a:spcBef>
                          <a:spcPts val="0"/>
                        </a:spcBef>
                        <a:spcAft>
                          <a:spcPts val="0"/>
                        </a:spcAft>
                        <a:buNone/>
                      </a:pPr>
                      <a:r>
                        <a:rPr lang="en">
                          <a:solidFill>
                            <a:srgbClr val="FF9900"/>
                          </a:solidFill>
                          <a:latin typeface="Consolas"/>
                          <a:ea typeface="Consolas"/>
                          <a:cs typeface="Consolas"/>
                          <a:sym typeface="Consolas"/>
                        </a:rPr>
                        <a:t>m</a:t>
                      </a:r>
                      <a:endParaRPr>
                        <a:solidFill>
                          <a:srgbClr val="FF9900"/>
                        </a:solidFill>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lvl="0" indent="0" algn="l" rtl="0">
                        <a:spcBef>
                          <a:spcPts val="0"/>
                        </a:spcBef>
                        <a:spcAft>
                          <a:spcPts val="0"/>
                        </a:spcAft>
                        <a:buNone/>
                      </a:pPr>
                      <a:r>
                        <a:rPr lang="en">
                          <a:solidFill>
                            <a:srgbClr val="FF9900"/>
                          </a:solidFill>
                          <a:latin typeface="Consolas"/>
                          <a:ea typeface="Consolas"/>
                          <a:cs typeface="Consolas"/>
                          <a:sym typeface="Consolas"/>
                        </a:rPr>
                        <a:t>i</a:t>
                      </a:r>
                      <a:endParaRPr>
                        <a:solidFill>
                          <a:srgbClr val="FF9900"/>
                        </a:solidFill>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lvl="0" indent="0" algn="l" rtl="0">
                        <a:spcBef>
                          <a:spcPts val="0"/>
                        </a:spcBef>
                        <a:spcAft>
                          <a:spcPts val="0"/>
                        </a:spcAft>
                        <a:buNone/>
                      </a:pPr>
                      <a:r>
                        <a:rPr lang="en">
                          <a:solidFill>
                            <a:srgbClr val="FF9900"/>
                          </a:solidFill>
                          <a:latin typeface="Consolas"/>
                          <a:ea typeface="Consolas"/>
                          <a:cs typeface="Consolas"/>
                          <a:sym typeface="Consolas"/>
                        </a:rPr>
                        <a:t>n</a:t>
                      </a:r>
                      <a:endParaRPr>
                        <a:solidFill>
                          <a:srgbClr val="FF9900"/>
                        </a:solidFill>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lvl="0" indent="0" algn="l" rtl="0">
                        <a:spcBef>
                          <a:spcPts val="0"/>
                        </a:spcBef>
                        <a:spcAft>
                          <a:spcPts val="0"/>
                        </a:spcAft>
                        <a:buNone/>
                      </a:pPr>
                      <a:r>
                        <a:rPr lang="en">
                          <a:solidFill>
                            <a:srgbClr val="FF9900"/>
                          </a:solidFill>
                          <a:latin typeface="Consolas"/>
                          <a:ea typeface="Consolas"/>
                          <a:cs typeface="Consolas"/>
                          <a:sym typeface="Consolas"/>
                        </a:rPr>
                        <a:t>g</a:t>
                      </a:r>
                      <a:endParaRPr>
                        <a:solidFill>
                          <a:srgbClr val="FF9900"/>
                        </a:solidFill>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1"/>
                  </a:ext>
                </a:extLst>
              </a:tr>
            </a:tbl>
          </a:graphicData>
        </a:graphic>
      </p:graphicFrame>
      <p:sp>
        <p:nvSpPr>
          <p:cNvPr id="231" name="Google Shape;231;p37"/>
          <p:cNvSpPr txBox="1"/>
          <p:nvPr/>
        </p:nvSpPr>
        <p:spPr>
          <a:xfrm>
            <a:off x="45525" y="2176662"/>
            <a:ext cx="1437900" cy="318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latin typeface="Proxima Nova"/>
                <a:ea typeface="Proxima Nova"/>
                <a:cs typeface="Proxima Nova"/>
                <a:sym typeface="Proxima Nova"/>
              </a:rPr>
              <a:t>Character index</a:t>
            </a:r>
            <a:endParaRPr>
              <a:latin typeface="Proxima Nova"/>
              <a:ea typeface="Proxima Nova"/>
              <a:cs typeface="Proxima Nova"/>
              <a:sym typeface="Proxima Nova"/>
            </a:endParaRPr>
          </a:p>
        </p:txBody>
      </p:sp>
      <p:sp>
        <p:nvSpPr>
          <p:cNvPr id="232" name="Google Shape;232;p37"/>
          <p:cNvSpPr txBox="1"/>
          <p:nvPr/>
        </p:nvSpPr>
        <p:spPr>
          <a:xfrm>
            <a:off x="31325" y="2550037"/>
            <a:ext cx="1514100" cy="318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latin typeface="Consolas"/>
                <a:ea typeface="Consolas"/>
                <a:cs typeface="Consolas"/>
                <a:sym typeface="Consolas"/>
              </a:rPr>
              <a:t>message</a:t>
            </a:r>
            <a:endParaRPr>
              <a:latin typeface="Consolas"/>
              <a:ea typeface="Consolas"/>
              <a:cs typeface="Consolas"/>
              <a:sym typeface="Consolas"/>
            </a:endParaRPr>
          </a:p>
        </p:txBody>
      </p:sp>
      <p:cxnSp>
        <p:nvCxnSpPr>
          <p:cNvPr id="233" name="Google Shape;233;p37"/>
          <p:cNvCxnSpPr/>
          <p:nvPr/>
        </p:nvCxnSpPr>
        <p:spPr>
          <a:xfrm rot="10800000" flipH="1">
            <a:off x="1460250" y="2344212"/>
            <a:ext cx="303000" cy="7200"/>
          </a:xfrm>
          <a:prstGeom prst="straightConnector1">
            <a:avLst/>
          </a:prstGeom>
          <a:noFill/>
          <a:ln w="9525" cap="flat" cmpd="sng">
            <a:solidFill>
              <a:schemeClr val="dk2"/>
            </a:solidFill>
            <a:prstDash val="solid"/>
            <a:round/>
            <a:headEnd type="none" w="med" len="med"/>
            <a:tailEnd type="none" w="med" len="med"/>
          </a:ln>
        </p:spPr>
      </p:cxnSp>
      <p:cxnSp>
        <p:nvCxnSpPr>
          <p:cNvPr id="234" name="Google Shape;234;p37"/>
          <p:cNvCxnSpPr/>
          <p:nvPr/>
        </p:nvCxnSpPr>
        <p:spPr>
          <a:xfrm rot="10800000" flipH="1">
            <a:off x="1480400" y="2726737"/>
            <a:ext cx="303000" cy="7200"/>
          </a:xfrm>
          <a:prstGeom prst="straightConnector1">
            <a:avLst/>
          </a:prstGeom>
          <a:noFill/>
          <a:ln w="9525" cap="flat" cmpd="sng">
            <a:solidFill>
              <a:schemeClr val="dk2"/>
            </a:solidFill>
            <a:prstDash val="solid"/>
            <a:round/>
            <a:headEnd type="none" w="med" len="med"/>
            <a:tailEnd type="none" w="med" len="med"/>
          </a:ln>
        </p:spPr>
      </p:cxnSp>
      <p:cxnSp>
        <p:nvCxnSpPr>
          <p:cNvPr id="235" name="Google Shape;235;p37"/>
          <p:cNvCxnSpPr/>
          <p:nvPr/>
        </p:nvCxnSpPr>
        <p:spPr>
          <a:xfrm rot="10800000" flipH="1">
            <a:off x="1996825" y="2881937"/>
            <a:ext cx="894600" cy="1258800"/>
          </a:xfrm>
          <a:prstGeom prst="straightConnector1">
            <a:avLst/>
          </a:prstGeom>
          <a:noFill/>
          <a:ln w="9525" cap="flat" cmpd="sng">
            <a:solidFill>
              <a:schemeClr val="dk2"/>
            </a:solidFill>
            <a:prstDash val="solid"/>
            <a:round/>
            <a:headEnd type="none" w="med" len="med"/>
            <a:tailEnd type="triangle" w="med" len="med"/>
          </a:ln>
        </p:spPr>
      </p:cxnSp>
      <p:sp>
        <p:nvSpPr>
          <p:cNvPr id="236" name="Google Shape;236;p37"/>
          <p:cNvSpPr txBox="1"/>
          <p:nvPr/>
        </p:nvSpPr>
        <p:spPr>
          <a:xfrm>
            <a:off x="1545425" y="3260612"/>
            <a:ext cx="853500" cy="54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Proxima Nova"/>
                <a:ea typeface="Proxima Nova"/>
                <a:cs typeface="Proxima Nova"/>
                <a:sym typeface="Proxima Nova"/>
              </a:rPr>
              <a:t>Start index of the substring</a:t>
            </a:r>
            <a:endParaRPr sz="1000">
              <a:latin typeface="Proxima Nova"/>
              <a:ea typeface="Proxima Nova"/>
              <a:cs typeface="Proxima Nova"/>
              <a:sym typeface="Proxima Nova"/>
            </a:endParaRPr>
          </a:p>
        </p:txBody>
      </p:sp>
      <p:sp>
        <p:nvSpPr>
          <p:cNvPr id="237" name="Google Shape;237;p37"/>
          <p:cNvSpPr txBox="1"/>
          <p:nvPr/>
        </p:nvSpPr>
        <p:spPr>
          <a:xfrm>
            <a:off x="5209750" y="3260612"/>
            <a:ext cx="3934200" cy="1225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Task:</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Discuss with your partner and write on a piece of paper what this code prints.</a:t>
            </a: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lnSpc>
                <a:spcPct val="120000"/>
              </a:lnSpc>
              <a:spcBef>
                <a:spcPts val="400"/>
              </a:spcBef>
              <a:spcAft>
                <a:spcPts val="400"/>
              </a:spcAft>
              <a:buNone/>
            </a:pPr>
            <a:r>
              <a:rPr lang="en" sz="1200">
                <a:latin typeface="Consolas"/>
                <a:ea typeface="Consolas"/>
                <a:cs typeface="Consolas"/>
                <a:sym typeface="Consolas"/>
              </a:rPr>
              <a:t>System.out.println(message.substring(10));</a:t>
            </a:r>
            <a:endParaRPr sz="1200">
              <a:latin typeface="Consolas"/>
              <a:ea typeface="Consolas"/>
              <a:cs typeface="Consolas"/>
              <a:sym typeface="Consola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241"/>
        <p:cNvGrpSpPr/>
        <p:nvPr/>
      </p:nvGrpSpPr>
      <p:grpSpPr>
        <a:xfrm>
          <a:off x="0" y="0"/>
          <a:ext cx="0" cy="0"/>
          <a:chOff x="0" y="0"/>
          <a:chExt cx="0" cy="0"/>
        </a:xfrm>
      </p:grpSpPr>
      <p:sp>
        <p:nvSpPr>
          <p:cNvPr id="242" name="Google Shape;242;p38"/>
          <p:cNvSpPr txBox="1">
            <a:spLocks noGrp="1"/>
          </p:cNvSpPr>
          <p:nvPr>
            <p:ph type="title"/>
          </p:nvPr>
        </p:nvSpPr>
        <p:spPr>
          <a:xfrm>
            <a:off x="415638" y="599068"/>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a:t>Equality of Strings</a:t>
            </a:r>
            <a:endParaRPr/>
          </a:p>
        </p:txBody>
      </p:sp>
      <p:sp>
        <p:nvSpPr>
          <p:cNvPr id="243" name="Google Shape;243;p38"/>
          <p:cNvSpPr txBox="1">
            <a:spLocks noGrp="1"/>
          </p:cNvSpPr>
          <p:nvPr>
            <p:ph type="body" idx="1"/>
          </p:nvPr>
        </p:nvSpPr>
        <p:spPr>
          <a:xfrm>
            <a:off x="217675" y="1646400"/>
            <a:ext cx="4201800" cy="3009600"/>
          </a:xfrm>
          <a:prstGeom prst="rect">
            <a:avLst/>
          </a:prstGeom>
        </p:spPr>
        <p:txBody>
          <a:bodyPr spcFirstLastPara="1" wrap="square" lIns="60500" tIns="60500" rIns="60500" bIns="60500" anchor="t" anchorCtr="0">
            <a:noAutofit/>
          </a:bodyPr>
          <a:lstStyle/>
          <a:p>
            <a:pPr marL="0" lvl="0" indent="0" algn="l" rtl="0">
              <a:spcBef>
                <a:spcPts val="400"/>
              </a:spcBef>
              <a:spcAft>
                <a:spcPts val="0"/>
              </a:spcAft>
              <a:buNone/>
            </a:pPr>
            <a:r>
              <a:rPr lang="en"/>
              <a:t>equals vs ==</a:t>
            </a:r>
            <a:endParaRPr/>
          </a:p>
          <a:p>
            <a:pPr marL="0" lvl="0" indent="0" algn="l" rtl="0">
              <a:spcBef>
                <a:spcPts val="400"/>
              </a:spcBef>
              <a:spcAft>
                <a:spcPts val="0"/>
              </a:spcAft>
              <a:buNone/>
            </a:pPr>
            <a:r>
              <a:rPr lang="en"/>
              <a:t>Only use equals() to compare Strings.</a:t>
            </a:r>
            <a:endParaRPr/>
          </a:p>
          <a:p>
            <a:pPr marL="0" lvl="0" indent="457200" algn="l" rtl="0">
              <a:spcBef>
                <a:spcPts val="400"/>
              </a:spcBef>
              <a:spcAft>
                <a:spcPts val="0"/>
              </a:spcAft>
              <a:buNone/>
            </a:pPr>
            <a:r>
              <a:rPr lang="en">
                <a:latin typeface="Consolas"/>
                <a:ea typeface="Consolas"/>
                <a:cs typeface="Consolas"/>
                <a:sym typeface="Consolas"/>
              </a:rPr>
              <a:t>message1.equals(message2)</a:t>
            </a:r>
            <a:endParaRPr>
              <a:latin typeface="Consolas"/>
              <a:ea typeface="Consolas"/>
              <a:cs typeface="Consolas"/>
              <a:sym typeface="Consolas"/>
            </a:endParaRPr>
          </a:p>
          <a:p>
            <a:pPr marL="0" lvl="0" indent="457200" algn="l" rtl="0">
              <a:spcBef>
                <a:spcPts val="400"/>
              </a:spcBef>
              <a:spcAft>
                <a:spcPts val="0"/>
              </a:spcAft>
              <a:buNone/>
            </a:pPr>
            <a:r>
              <a:rPr lang="en">
                <a:latin typeface="Consolas"/>
                <a:ea typeface="Consolas"/>
                <a:cs typeface="Consolas"/>
                <a:sym typeface="Consolas"/>
              </a:rPr>
              <a:t>message1.equals("Hello")</a:t>
            </a:r>
            <a:endParaRPr>
              <a:latin typeface="Consolas"/>
              <a:ea typeface="Consolas"/>
              <a:cs typeface="Consolas"/>
              <a:sym typeface="Consolas"/>
            </a:endParaRPr>
          </a:p>
          <a:p>
            <a:pPr marL="0" lvl="0" indent="457200" algn="l" rtl="0">
              <a:spcBef>
                <a:spcPts val="400"/>
              </a:spcBef>
              <a:spcAft>
                <a:spcPts val="0"/>
              </a:spcAft>
              <a:buNone/>
            </a:pPr>
            <a:r>
              <a:rPr lang="en">
                <a:latin typeface="Consolas"/>
                <a:ea typeface="Consolas"/>
                <a:cs typeface="Consolas"/>
                <a:sym typeface="Consolas"/>
              </a:rPr>
              <a:t>"Hello".equals(message2)</a:t>
            </a:r>
            <a:endParaRPr>
              <a:latin typeface="Consolas"/>
              <a:ea typeface="Consolas"/>
              <a:cs typeface="Consolas"/>
              <a:sym typeface="Consolas"/>
            </a:endParaRPr>
          </a:p>
          <a:p>
            <a:pPr marL="0" lvl="0" indent="0" algn="l" rtl="0">
              <a:spcBef>
                <a:spcPts val="400"/>
              </a:spcBef>
              <a:spcAft>
                <a:spcPts val="0"/>
              </a:spcAft>
              <a:buNone/>
            </a:pPr>
            <a:r>
              <a:rPr lang="en"/>
              <a:t>Returns true if the strings are equal, false otherwise.</a:t>
            </a:r>
            <a:endParaRPr/>
          </a:p>
          <a:p>
            <a:pPr marL="0" lvl="0" indent="0" algn="l" rtl="0">
              <a:spcBef>
                <a:spcPts val="400"/>
              </a:spcBef>
              <a:spcAft>
                <a:spcPts val="0"/>
              </a:spcAft>
              <a:buNone/>
            </a:pPr>
            <a:endParaRPr/>
          </a:p>
          <a:p>
            <a:pPr marL="0" lvl="0" indent="0" algn="l" rtl="0">
              <a:spcBef>
                <a:spcPts val="400"/>
              </a:spcBef>
              <a:spcAft>
                <a:spcPts val="0"/>
              </a:spcAft>
              <a:buNone/>
            </a:pPr>
            <a:r>
              <a:rPr lang="en"/>
              <a:t>If you want to ignore case, you can say</a:t>
            </a:r>
            <a:endParaRPr/>
          </a:p>
          <a:p>
            <a:pPr marL="0" lvl="0" indent="0" algn="l" rtl="0">
              <a:spcBef>
                <a:spcPts val="400"/>
              </a:spcBef>
              <a:spcAft>
                <a:spcPts val="400"/>
              </a:spcAft>
              <a:buNone/>
            </a:pPr>
            <a:r>
              <a:rPr lang="en"/>
              <a:t>	</a:t>
            </a:r>
            <a:r>
              <a:rPr lang="en">
                <a:latin typeface="Consolas"/>
                <a:ea typeface="Consolas"/>
                <a:cs typeface="Consolas"/>
                <a:sym typeface="Consolas"/>
              </a:rPr>
              <a:t>"Hello".equalsIgnoreCase("hello") // </a:t>
            </a:r>
            <a:r>
              <a:rPr lang="en">
                <a:solidFill>
                  <a:srgbClr val="FF9900"/>
                </a:solidFill>
                <a:latin typeface="Consolas"/>
                <a:ea typeface="Consolas"/>
                <a:cs typeface="Consolas"/>
                <a:sym typeface="Consolas"/>
              </a:rPr>
              <a:t>true</a:t>
            </a:r>
            <a:endParaRPr>
              <a:solidFill>
                <a:srgbClr val="FF9900"/>
              </a:solidFill>
            </a:endParaRPr>
          </a:p>
        </p:txBody>
      </p:sp>
      <p:sp>
        <p:nvSpPr>
          <p:cNvPr id="244" name="Google Shape;244;p38"/>
          <p:cNvSpPr txBox="1"/>
          <p:nvPr/>
        </p:nvSpPr>
        <p:spPr>
          <a:xfrm>
            <a:off x="4783875" y="1604100"/>
            <a:ext cx="4088400" cy="2621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nsolas"/>
                <a:ea typeface="Consolas"/>
                <a:cs typeface="Consolas"/>
                <a:sym typeface="Consolas"/>
              </a:rPr>
              <a:t>String message = "Testing time";</a:t>
            </a:r>
            <a:endParaRPr>
              <a:latin typeface="Consolas"/>
              <a:ea typeface="Consolas"/>
              <a:cs typeface="Consolas"/>
              <a:sym typeface="Consolas"/>
            </a:endParaRPr>
          </a:p>
          <a:p>
            <a:pPr marL="0" lvl="0" indent="0" algn="l" rtl="0">
              <a:spcBef>
                <a:spcPts val="0"/>
              </a:spcBef>
              <a:spcAft>
                <a:spcPts val="0"/>
              </a:spcAft>
              <a:buNone/>
            </a:pPr>
            <a:r>
              <a:rPr lang="en">
                <a:latin typeface="Consolas"/>
                <a:ea typeface="Consolas"/>
                <a:cs typeface="Consolas"/>
                <a:sym typeface="Consolas"/>
              </a:rPr>
              <a:t>String s1 = message.substring(3,5);</a:t>
            </a:r>
            <a:endParaRPr>
              <a:latin typeface="Consolas"/>
              <a:ea typeface="Consolas"/>
              <a:cs typeface="Consolas"/>
              <a:sym typeface="Consolas"/>
            </a:endParaRPr>
          </a:p>
          <a:p>
            <a:pPr marL="0" lvl="0" indent="0" algn="l" rtl="0">
              <a:spcBef>
                <a:spcPts val="0"/>
              </a:spcBef>
              <a:spcAft>
                <a:spcPts val="0"/>
              </a:spcAft>
              <a:buNone/>
            </a:pPr>
            <a:r>
              <a:rPr lang="en">
                <a:latin typeface="Consolas"/>
                <a:ea typeface="Consolas"/>
                <a:cs typeface="Consolas"/>
                <a:sym typeface="Consolas"/>
              </a:rPr>
              <a:t>String s2 = message.substring(8,10);</a:t>
            </a:r>
            <a:endParaRPr>
              <a:latin typeface="Consolas"/>
              <a:ea typeface="Consolas"/>
              <a:cs typeface="Consolas"/>
              <a:sym typeface="Consolas"/>
            </a:endParaRPr>
          </a:p>
          <a:p>
            <a:pPr marL="0" lvl="0" indent="0" algn="l" rtl="0">
              <a:spcBef>
                <a:spcPts val="0"/>
              </a:spcBef>
              <a:spcAft>
                <a:spcPts val="0"/>
              </a:spcAft>
              <a:buNone/>
            </a:pPr>
            <a:r>
              <a:rPr lang="en">
                <a:latin typeface="Consolas"/>
                <a:ea typeface="Consolas"/>
                <a:cs typeface="Consolas"/>
                <a:sym typeface="Consolas"/>
              </a:rPr>
              <a:t>if(s1==s2)</a:t>
            </a:r>
            <a:endParaRPr>
              <a:latin typeface="Consolas"/>
              <a:ea typeface="Consolas"/>
              <a:cs typeface="Consolas"/>
              <a:sym typeface="Consolas"/>
            </a:endParaRPr>
          </a:p>
          <a:p>
            <a:pPr marL="0" lvl="0" indent="0" algn="l" rtl="0">
              <a:spcBef>
                <a:spcPts val="0"/>
              </a:spcBef>
              <a:spcAft>
                <a:spcPts val="0"/>
              </a:spcAft>
              <a:buNone/>
            </a:pPr>
            <a:r>
              <a:rPr lang="en">
                <a:latin typeface="Consolas"/>
                <a:ea typeface="Consolas"/>
                <a:cs typeface="Consolas"/>
                <a:sym typeface="Consolas"/>
              </a:rPr>
              <a:t>	System.out.println("equal");</a:t>
            </a:r>
            <a:endParaRPr>
              <a:latin typeface="Consolas"/>
              <a:ea typeface="Consolas"/>
              <a:cs typeface="Consolas"/>
              <a:sym typeface="Consolas"/>
            </a:endParaRPr>
          </a:p>
          <a:p>
            <a:pPr marL="0" lvl="0" indent="0" algn="l" rtl="0">
              <a:spcBef>
                <a:spcPts val="0"/>
              </a:spcBef>
              <a:spcAft>
                <a:spcPts val="0"/>
              </a:spcAft>
              <a:buNone/>
            </a:pPr>
            <a:r>
              <a:rPr lang="en">
                <a:latin typeface="Consolas"/>
                <a:ea typeface="Consolas"/>
                <a:cs typeface="Consolas"/>
                <a:sym typeface="Consolas"/>
              </a:rPr>
              <a:t>else</a:t>
            </a:r>
            <a:endParaRPr>
              <a:latin typeface="Consolas"/>
              <a:ea typeface="Consolas"/>
              <a:cs typeface="Consolas"/>
              <a:sym typeface="Consolas"/>
            </a:endParaRPr>
          </a:p>
          <a:p>
            <a:pPr marL="0" lvl="0" indent="0" algn="l" rtl="0">
              <a:spcBef>
                <a:spcPts val="0"/>
              </a:spcBef>
              <a:spcAft>
                <a:spcPts val="0"/>
              </a:spcAft>
              <a:buNone/>
            </a:pPr>
            <a:r>
              <a:rPr lang="en">
                <a:latin typeface="Consolas"/>
                <a:ea typeface="Consolas"/>
                <a:cs typeface="Consolas"/>
                <a:sym typeface="Consolas"/>
              </a:rPr>
              <a:t>	System.out.println("</a:t>
            </a:r>
            <a:r>
              <a:rPr lang="en">
                <a:highlight>
                  <a:srgbClr val="FFFF00"/>
                </a:highlight>
                <a:latin typeface="Consolas"/>
                <a:ea typeface="Consolas"/>
                <a:cs typeface="Consolas"/>
                <a:sym typeface="Consolas"/>
              </a:rPr>
              <a:t>not equal</a:t>
            </a:r>
            <a:r>
              <a:rPr lang="en">
                <a:latin typeface="Consolas"/>
                <a:ea typeface="Consolas"/>
                <a:cs typeface="Consolas"/>
                <a:sym typeface="Consolas"/>
              </a:rPr>
              <a:t>");</a:t>
            </a:r>
            <a:endParaRPr>
              <a:latin typeface="Consolas"/>
              <a:ea typeface="Consolas"/>
              <a:cs typeface="Consolas"/>
              <a:sym typeface="Consolas"/>
            </a:endParaRPr>
          </a:p>
          <a:p>
            <a:pPr marL="0" lvl="0" indent="0" algn="l" rtl="0">
              <a:spcBef>
                <a:spcPts val="0"/>
              </a:spcBef>
              <a:spcAft>
                <a:spcPts val="0"/>
              </a:spcAft>
              <a:buNone/>
            </a:pPr>
            <a:r>
              <a:rPr lang="en">
                <a:latin typeface="Consolas"/>
                <a:ea typeface="Consolas"/>
                <a:cs typeface="Consolas"/>
                <a:sym typeface="Consolas"/>
              </a:rPr>
              <a:t>if(s1.equals(s2))</a:t>
            </a:r>
            <a:endParaRPr>
              <a:latin typeface="Consolas"/>
              <a:ea typeface="Consolas"/>
              <a:cs typeface="Consolas"/>
              <a:sym typeface="Consolas"/>
            </a:endParaRPr>
          </a:p>
          <a:p>
            <a:pPr marL="0" lvl="0" indent="0" algn="l" rtl="0">
              <a:spcBef>
                <a:spcPts val="0"/>
              </a:spcBef>
              <a:spcAft>
                <a:spcPts val="0"/>
              </a:spcAft>
              <a:buNone/>
            </a:pPr>
            <a:r>
              <a:rPr lang="en">
                <a:latin typeface="Consolas"/>
                <a:ea typeface="Consolas"/>
                <a:cs typeface="Consolas"/>
                <a:sym typeface="Consolas"/>
              </a:rPr>
              <a:t>	System.out.println("</a:t>
            </a:r>
            <a:r>
              <a:rPr lang="en">
                <a:highlight>
                  <a:srgbClr val="FFFF00"/>
                </a:highlight>
                <a:latin typeface="Consolas"/>
                <a:ea typeface="Consolas"/>
                <a:cs typeface="Consolas"/>
                <a:sym typeface="Consolas"/>
              </a:rPr>
              <a:t>equal</a:t>
            </a:r>
            <a:r>
              <a:rPr lang="en">
                <a:latin typeface="Consolas"/>
                <a:ea typeface="Consolas"/>
                <a:cs typeface="Consolas"/>
                <a:sym typeface="Consolas"/>
              </a:rPr>
              <a:t>");</a:t>
            </a:r>
            <a:endParaRPr>
              <a:latin typeface="Consolas"/>
              <a:ea typeface="Consolas"/>
              <a:cs typeface="Consolas"/>
              <a:sym typeface="Consolas"/>
            </a:endParaRPr>
          </a:p>
          <a:p>
            <a:pPr marL="0" lvl="0" indent="0" algn="l" rtl="0">
              <a:spcBef>
                <a:spcPts val="0"/>
              </a:spcBef>
              <a:spcAft>
                <a:spcPts val="0"/>
              </a:spcAft>
              <a:buNone/>
            </a:pPr>
            <a:r>
              <a:rPr lang="en">
                <a:latin typeface="Consolas"/>
                <a:ea typeface="Consolas"/>
                <a:cs typeface="Consolas"/>
                <a:sym typeface="Consolas"/>
              </a:rPr>
              <a:t>else</a:t>
            </a:r>
            <a:endParaRPr>
              <a:latin typeface="Consolas"/>
              <a:ea typeface="Consolas"/>
              <a:cs typeface="Consolas"/>
              <a:sym typeface="Consolas"/>
            </a:endParaRPr>
          </a:p>
          <a:p>
            <a:pPr marL="0" lvl="0" indent="0" algn="l" rtl="0">
              <a:spcBef>
                <a:spcPts val="0"/>
              </a:spcBef>
              <a:spcAft>
                <a:spcPts val="0"/>
              </a:spcAft>
              <a:buNone/>
            </a:pPr>
            <a:r>
              <a:rPr lang="en">
                <a:latin typeface="Consolas"/>
                <a:ea typeface="Consolas"/>
                <a:cs typeface="Consolas"/>
                <a:sym typeface="Consolas"/>
              </a:rPr>
              <a:t>	System.out.println("not equal");</a:t>
            </a:r>
            <a:endParaRPr>
              <a:latin typeface="Consolas"/>
              <a:ea typeface="Consolas"/>
              <a:cs typeface="Consolas"/>
              <a:sym typeface="Consolas"/>
            </a:endParaRPr>
          </a:p>
          <a:p>
            <a:pPr marL="0" lvl="0" indent="0" algn="l" rtl="0">
              <a:spcBef>
                <a:spcPts val="0"/>
              </a:spcBef>
              <a:spcAft>
                <a:spcPts val="0"/>
              </a:spcAft>
              <a:buNone/>
            </a:pPr>
            <a:endParaRPr>
              <a:latin typeface="Consolas"/>
              <a:ea typeface="Consolas"/>
              <a:cs typeface="Consolas"/>
              <a:sym typeface="Consola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9"/>
          <p:cNvSpPr txBox="1">
            <a:spLocks noGrp="1"/>
          </p:cNvSpPr>
          <p:nvPr>
            <p:ph type="title"/>
          </p:nvPr>
        </p:nvSpPr>
        <p:spPr>
          <a:xfrm>
            <a:off x="415638" y="599068"/>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a:t>Reading String input from terminal</a:t>
            </a:r>
            <a:endParaRPr/>
          </a:p>
        </p:txBody>
      </p:sp>
      <p:sp>
        <p:nvSpPr>
          <p:cNvPr id="250" name="Google Shape;250;p39"/>
          <p:cNvSpPr txBox="1">
            <a:spLocks noGrp="1"/>
          </p:cNvSpPr>
          <p:nvPr>
            <p:ph type="body" idx="1"/>
          </p:nvPr>
        </p:nvSpPr>
        <p:spPr>
          <a:xfrm>
            <a:off x="415650" y="1646399"/>
            <a:ext cx="8312700" cy="925500"/>
          </a:xfrm>
          <a:prstGeom prst="rect">
            <a:avLst/>
          </a:prstGeom>
        </p:spPr>
        <p:txBody>
          <a:bodyPr spcFirstLastPara="1" wrap="square" lIns="60500" tIns="60500" rIns="60500" bIns="60500" anchor="t" anchorCtr="0">
            <a:noAutofit/>
          </a:bodyPr>
          <a:lstStyle/>
          <a:p>
            <a:pPr marL="0" lvl="0" indent="0" algn="l" rtl="0">
              <a:spcBef>
                <a:spcPts val="400"/>
              </a:spcBef>
              <a:spcAft>
                <a:spcPts val="0"/>
              </a:spcAft>
              <a:buNone/>
            </a:pPr>
            <a:r>
              <a:rPr lang="en"/>
              <a:t>Create a new </a:t>
            </a:r>
            <a:r>
              <a:rPr lang="en">
                <a:latin typeface="Consolas"/>
                <a:ea typeface="Consolas"/>
                <a:cs typeface="Consolas"/>
                <a:sym typeface="Consolas"/>
              </a:rPr>
              <a:t>Scanner</a:t>
            </a:r>
            <a:r>
              <a:rPr lang="en"/>
              <a:t>.</a:t>
            </a:r>
            <a:endParaRPr/>
          </a:p>
          <a:p>
            <a:pPr marL="0" lvl="0" indent="0" algn="l" rtl="0">
              <a:spcBef>
                <a:spcPts val="400"/>
              </a:spcBef>
              <a:spcAft>
                <a:spcPts val="0"/>
              </a:spcAft>
              <a:buNone/>
            </a:pPr>
            <a:r>
              <a:rPr lang="en"/>
              <a:t>Use the </a:t>
            </a:r>
            <a:r>
              <a:rPr lang="en">
                <a:latin typeface="Consolas"/>
                <a:ea typeface="Consolas"/>
                <a:cs typeface="Consolas"/>
                <a:sym typeface="Consolas"/>
              </a:rPr>
              <a:t>Scanner</a:t>
            </a:r>
            <a:r>
              <a:rPr lang="en"/>
              <a:t>’s </a:t>
            </a:r>
            <a:r>
              <a:rPr lang="en">
                <a:latin typeface="Consolas"/>
                <a:ea typeface="Consolas"/>
                <a:cs typeface="Consolas"/>
                <a:sym typeface="Consolas"/>
              </a:rPr>
              <a:t>next()</a:t>
            </a:r>
            <a:r>
              <a:rPr lang="en"/>
              <a:t> method to get the first </a:t>
            </a:r>
            <a:r>
              <a:rPr lang="en">
                <a:latin typeface="Consolas"/>
                <a:ea typeface="Consolas"/>
                <a:cs typeface="Consolas"/>
                <a:sym typeface="Consolas"/>
              </a:rPr>
              <a:t>String </a:t>
            </a:r>
            <a:r>
              <a:rPr lang="en"/>
              <a:t>up to the next whitespace or delimiter.</a:t>
            </a:r>
            <a:endParaRPr/>
          </a:p>
          <a:p>
            <a:pPr marL="0" lvl="0" indent="0" algn="l" rtl="0">
              <a:spcBef>
                <a:spcPts val="400"/>
              </a:spcBef>
              <a:spcAft>
                <a:spcPts val="0"/>
              </a:spcAft>
              <a:buNone/>
            </a:pPr>
            <a:r>
              <a:rPr lang="en"/>
              <a:t>Keep calling </a:t>
            </a:r>
            <a:r>
              <a:rPr lang="en">
                <a:latin typeface="Consolas"/>
                <a:ea typeface="Consolas"/>
                <a:cs typeface="Consolas"/>
                <a:sym typeface="Consolas"/>
              </a:rPr>
              <a:t>next()</a:t>
            </a:r>
            <a:r>
              <a:rPr lang="en"/>
              <a:t> to read the input as </a:t>
            </a:r>
            <a:r>
              <a:rPr lang="en">
                <a:latin typeface="Consolas"/>
                <a:ea typeface="Consolas"/>
                <a:cs typeface="Consolas"/>
                <a:sym typeface="Consolas"/>
              </a:rPr>
              <a:t>String</a:t>
            </a:r>
            <a:r>
              <a:rPr lang="en"/>
              <a:t>.</a:t>
            </a:r>
            <a:endParaRPr/>
          </a:p>
          <a:p>
            <a:pPr marL="0" lvl="0" indent="0" algn="l" rtl="0">
              <a:spcBef>
                <a:spcPts val="400"/>
              </a:spcBef>
              <a:spcAft>
                <a:spcPts val="400"/>
              </a:spcAft>
              <a:buNone/>
            </a:pPr>
            <a:endParaRPr/>
          </a:p>
        </p:txBody>
      </p:sp>
      <p:sp>
        <p:nvSpPr>
          <p:cNvPr id="251" name="Google Shape;251;p39"/>
          <p:cNvSpPr txBox="1"/>
          <p:nvPr/>
        </p:nvSpPr>
        <p:spPr>
          <a:xfrm>
            <a:off x="1466850" y="2630875"/>
            <a:ext cx="4443300" cy="1819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20000"/>
              </a:lnSpc>
              <a:spcBef>
                <a:spcPts val="400"/>
              </a:spcBef>
              <a:spcAft>
                <a:spcPts val="0"/>
              </a:spcAft>
              <a:buNone/>
            </a:pPr>
            <a:r>
              <a:rPr lang="en" sz="1200">
                <a:solidFill>
                  <a:schemeClr val="dk1"/>
                </a:solidFill>
                <a:latin typeface="Consolas"/>
                <a:ea typeface="Consolas"/>
                <a:cs typeface="Consolas"/>
                <a:sym typeface="Consolas"/>
              </a:rPr>
              <a:t>Scanner keyboard = new Scanner(System.in);</a:t>
            </a:r>
            <a:endParaRPr sz="1200">
              <a:solidFill>
                <a:schemeClr val="dk1"/>
              </a:solidFill>
              <a:latin typeface="Consolas"/>
              <a:ea typeface="Consolas"/>
              <a:cs typeface="Consolas"/>
              <a:sym typeface="Consolas"/>
            </a:endParaRPr>
          </a:p>
          <a:p>
            <a:pPr marL="0" lvl="0" indent="0" algn="l" rtl="0">
              <a:lnSpc>
                <a:spcPct val="120000"/>
              </a:lnSpc>
              <a:spcBef>
                <a:spcPts val="400"/>
              </a:spcBef>
              <a:spcAft>
                <a:spcPts val="0"/>
              </a:spcAft>
              <a:buNone/>
            </a:pPr>
            <a:r>
              <a:rPr lang="en" sz="1200">
                <a:solidFill>
                  <a:schemeClr val="dk1"/>
                </a:solidFill>
                <a:latin typeface="Consolas"/>
                <a:ea typeface="Consolas"/>
                <a:cs typeface="Consolas"/>
                <a:sym typeface="Consolas"/>
              </a:rPr>
              <a:t>System.out.println("Enter a two-word greeting");</a:t>
            </a:r>
            <a:endParaRPr sz="1200">
              <a:solidFill>
                <a:schemeClr val="dk1"/>
              </a:solidFill>
              <a:latin typeface="Consolas"/>
              <a:ea typeface="Consolas"/>
              <a:cs typeface="Consolas"/>
              <a:sym typeface="Consolas"/>
            </a:endParaRPr>
          </a:p>
          <a:p>
            <a:pPr marL="0" lvl="0" indent="0" algn="l" rtl="0">
              <a:lnSpc>
                <a:spcPct val="120000"/>
              </a:lnSpc>
              <a:spcBef>
                <a:spcPts val="400"/>
              </a:spcBef>
              <a:spcAft>
                <a:spcPts val="0"/>
              </a:spcAft>
              <a:buNone/>
            </a:pPr>
            <a:r>
              <a:rPr lang="en" sz="1200">
                <a:solidFill>
                  <a:schemeClr val="dk1"/>
                </a:solidFill>
                <a:latin typeface="Consolas"/>
                <a:ea typeface="Consolas"/>
                <a:cs typeface="Consolas"/>
                <a:sym typeface="Consolas"/>
              </a:rPr>
              <a:t>String word1 = keyboard.next();</a:t>
            </a:r>
            <a:endParaRPr sz="1200">
              <a:solidFill>
                <a:schemeClr val="dk1"/>
              </a:solidFill>
              <a:latin typeface="Consolas"/>
              <a:ea typeface="Consolas"/>
              <a:cs typeface="Consolas"/>
              <a:sym typeface="Consolas"/>
            </a:endParaRPr>
          </a:p>
          <a:p>
            <a:pPr marL="0" lvl="0" indent="0" algn="l" rtl="0">
              <a:lnSpc>
                <a:spcPct val="120000"/>
              </a:lnSpc>
              <a:spcBef>
                <a:spcPts val="400"/>
              </a:spcBef>
              <a:spcAft>
                <a:spcPts val="0"/>
              </a:spcAft>
              <a:buNone/>
            </a:pPr>
            <a:r>
              <a:rPr lang="en" sz="1200">
                <a:solidFill>
                  <a:schemeClr val="dk1"/>
                </a:solidFill>
                <a:latin typeface="Consolas"/>
                <a:ea typeface="Consolas"/>
                <a:cs typeface="Consolas"/>
                <a:sym typeface="Consolas"/>
              </a:rPr>
              <a:t>String word2 = keyboard.next();</a:t>
            </a:r>
            <a:endParaRPr sz="1200">
              <a:solidFill>
                <a:schemeClr val="dk1"/>
              </a:solidFill>
              <a:latin typeface="Consolas"/>
              <a:ea typeface="Consolas"/>
              <a:cs typeface="Consolas"/>
              <a:sym typeface="Consolas"/>
            </a:endParaRPr>
          </a:p>
          <a:p>
            <a:pPr marL="0" lvl="0" indent="0" algn="l" rtl="0">
              <a:lnSpc>
                <a:spcPct val="120000"/>
              </a:lnSpc>
              <a:spcBef>
                <a:spcPts val="400"/>
              </a:spcBef>
              <a:spcAft>
                <a:spcPts val="0"/>
              </a:spcAft>
              <a:buNone/>
            </a:pPr>
            <a:r>
              <a:rPr lang="en" sz="1200">
                <a:solidFill>
                  <a:schemeClr val="dk1"/>
                </a:solidFill>
                <a:latin typeface="Consolas"/>
                <a:ea typeface="Consolas"/>
                <a:cs typeface="Consolas"/>
                <a:sym typeface="Consolas"/>
              </a:rPr>
              <a:t>System.out.println("First word was: " + word1);</a:t>
            </a:r>
            <a:endParaRPr sz="1200">
              <a:solidFill>
                <a:schemeClr val="dk1"/>
              </a:solidFill>
              <a:latin typeface="Consolas"/>
              <a:ea typeface="Consolas"/>
              <a:cs typeface="Consolas"/>
              <a:sym typeface="Consolas"/>
            </a:endParaRPr>
          </a:p>
          <a:p>
            <a:pPr marL="0" lvl="0" indent="0" algn="l" rtl="0">
              <a:lnSpc>
                <a:spcPct val="120000"/>
              </a:lnSpc>
              <a:spcBef>
                <a:spcPts val="400"/>
              </a:spcBef>
              <a:spcAft>
                <a:spcPts val="0"/>
              </a:spcAft>
              <a:buNone/>
            </a:pPr>
            <a:r>
              <a:rPr lang="en" sz="1200">
                <a:solidFill>
                  <a:schemeClr val="dk1"/>
                </a:solidFill>
                <a:latin typeface="Consolas"/>
                <a:ea typeface="Consolas"/>
                <a:cs typeface="Consolas"/>
                <a:sym typeface="Consolas"/>
              </a:rPr>
              <a:t>System.out.println("Second word was: " + word2);</a:t>
            </a:r>
            <a:endParaRPr sz="1200">
              <a:solidFill>
                <a:schemeClr val="dk1"/>
              </a:solidFill>
              <a:latin typeface="Consolas"/>
              <a:ea typeface="Consolas"/>
              <a:cs typeface="Consolas"/>
              <a:sym typeface="Consolas"/>
            </a:endParaRPr>
          </a:p>
          <a:p>
            <a:pPr marL="0" lvl="0" indent="0" algn="l" rtl="0">
              <a:spcBef>
                <a:spcPts val="400"/>
              </a:spcBef>
              <a:spcAft>
                <a:spcPts val="0"/>
              </a:spcAft>
              <a:buNone/>
            </a:pPr>
            <a:endParaRPr>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0"/>
          <p:cNvSpPr txBox="1">
            <a:spLocks noGrp="1"/>
          </p:cNvSpPr>
          <p:nvPr>
            <p:ph type="title"/>
          </p:nvPr>
        </p:nvSpPr>
        <p:spPr>
          <a:xfrm>
            <a:off x="415638" y="599068"/>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a:t>Reading char input from terminal</a:t>
            </a:r>
            <a:endParaRPr/>
          </a:p>
        </p:txBody>
      </p:sp>
      <p:sp>
        <p:nvSpPr>
          <p:cNvPr id="257" name="Google Shape;257;p40"/>
          <p:cNvSpPr txBox="1">
            <a:spLocks noGrp="1"/>
          </p:cNvSpPr>
          <p:nvPr>
            <p:ph type="body" idx="1"/>
          </p:nvPr>
        </p:nvSpPr>
        <p:spPr>
          <a:xfrm>
            <a:off x="415650" y="1646400"/>
            <a:ext cx="8312700" cy="1382100"/>
          </a:xfrm>
          <a:prstGeom prst="rect">
            <a:avLst/>
          </a:prstGeom>
        </p:spPr>
        <p:txBody>
          <a:bodyPr spcFirstLastPara="1" wrap="square" lIns="60500" tIns="60500" rIns="60500" bIns="60500" anchor="t" anchorCtr="0">
            <a:noAutofit/>
          </a:bodyPr>
          <a:lstStyle/>
          <a:p>
            <a:pPr marL="0" lvl="0" indent="0" algn="l" rtl="0">
              <a:spcBef>
                <a:spcPts val="400"/>
              </a:spcBef>
              <a:spcAft>
                <a:spcPts val="0"/>
              </a:spcAft>
              <a:buNone/>
            </a:pPr>
            <a:r>
              <a:rPr lang="en"/>
              <a:t>There is no dedicated </a:t>
            </a:r>
            <a:r>
              <a:rPr lang="en">
                <a:latin typeface="Consolas"/>
                <a:ea typeface="Consolas"/>
                <a:cs typeface="Consolas"/>
                <a:sym typeface="Consolas"/>
              </a:rPr>
              <a:t>Scanner </a:t>
            </a:r>
            <a:r>
              <a:rPr lang="en"/>
              <a:t>method to read a char unlike for </a:t>
            </a:r>
            <a:r>
              <a:rPr lang="en">
                <a:latin typeface="Consolas"/>
                <a:ea typeface="Consolas"/>
                <a:cs typeface="Consolas"/>
                <a:sym typeface="Consolas"/>
              </a:rPr>
              <a:t>int</a:t>
            </a:r>
            <a:r>
              <a:rPr lang="en"/>
              <a:t>, </a:t>
            </a:r>
            <a:r>
              <a:rPr lang="en">
                <a:latin typeface="Consolas"/>
                <a:ea typeface="Consolas"/>
                <a:cs typeface="Consolas"/>
                <a:sym typeface="Consolas"/>
              </a:rPr>
              <a:t>double</a:t>
            </a:r>
            <a:r>
              <a:rPr lang="en"/>
              <a:t>, </a:t>
            </a:r>
            <a:r>
              <a:rPr lang="en">
                <a:latin typeface="Consolas"/>
                <a:ea typeface="Consolas"/>
                <a:cs typeface="Consolas"/>
                <a:sym typeface="Consolas"/>
              </a:rPr>
              <a:t>String</a:t>
            </a:r>
            <a:r>
              <a:rPr lang="en"/>
              <a:t>. So you will have to read the input as a String and then extract the first (and only) character.</a:t>
            </a:r>
            <a:endParaRPr/>
          </a:p>
          <a:p>
            <a:pPr marL="0" lvl="0" indent="0" algn="l" rtl="0">
              <a:spcBef>
                <a:spcPts val="400"/>
              </a:spcBef>
              <a:spcAft>
                <a:spcPts val="0"/>
              </a:spcAft>
              <a:buNone/>
            </a:pPr>
            <a:r>
              <a:rPr lang="en"/>
              <a:t>Create a new </a:t>
            </a:r>
            <a:r>
              <a:rPr lang="en">
                <a:latin typeface="Consolas"/>
                <a:ea typeface="Consolas"/>
                <a:cs typeface="Consolas"/>
                <a:sym typeface="Consolas"/>
              </a:rPr>
              <a:t>Scanner</a:t>
            </a:r>
            <a:r>
              <a:rPr lang="en"/>
              <a:t>.</a:t>
            </a:r>
            <a:endParaRPr/>
          </a:p>
          <a:p>
            <a:pPr marL="0" lvl="0" indent="0" algn="l" rtl="0">
              <a:spcBef>
                <a:spcPts val="400"/>
              </a:spcBef>
              <a:spcAft>
                <a:spcPts val="0"/>
              </a:spcAft>
              <a:buNone/>
            </a:pPr>
            <a:r>
              <a:rPr lang="en"/>
              <a:t>Use the </a:t>
            </a:r>
            <a:r>
              <a:rPr lang="en">
                <a:latin typeface="Consolas"/>
                <a:ea typeface="Consolas"/>
                <a:cs typeface="Consolas"/>
                <a:sym typeface="Consolas"/>
              </a:rPr>
              <a:t>Scanner</a:t>
            </a:r>
            <a:r>
              <a:rPr lang="en"/>
              <a:t>’s </a:t>
            </a:r>
            <a:r>
              <a:rPr lang="en">
                <a:latin typeface="Consolas"/>
                <a:ea typeface="Consolas"/>
                <a:cs typeface="Consolas"/>
                <a:sym typeface="Consolas"/>
              </a:rPr>
              <a:t>nextLine()</a:t>
            </a:r>
            <a:r>
              <a:rPr lang="en"/>
              <a:t> method to read the whole string up to the new line.</a:t>
            </a:r>
            <a:endParaRPr/>
          </a:p>
          <a:p>
            <a:pPr marL="0" lvl="0" indent="0" algn="l" rtl="0">
              <a:spcBef>
                <a:spcPts val="400"/>
              </a:spcBef>
              <a:spcAft>
                <a:spcPts val="0"/>
              </a:spcAft>
              <a:buNone/>
            </a:pPr>
            <a:r>
              <a:rPr lang="en"/>
              <a:t>Use the </a:t>
            </a:r>
            <a:r>
              <a:rPr lang="en">
                <a:latin typeface="Consolas"/>
                <a:ea typeface="Consolas"/>
                <a:cs typeface="Consolas"/>
                <a:sym typeface="Consolas"/>
              </a:rPr>
              <a:t>charAt(0</a:t>
            </a:r>
            <a:r>
              <a:rPr lang="en"/>
              <a:t>) method to get the first character.</a:t>
            </a:r>
            <a:endParaRPr/>
          </a:p>
          <a:p>
            <a:pPr marL="0" lvl="0" indent="0" algn="l" rtl="0">
              <a:spcBef>
                <a:spcPts val="400"/>
              </a:spcBef>
              <a:spcAft>
                <a:spcPts val="400"/>
              </a:spcAft>
              <a:buNone/>
            </a:pPr>
            <a:endParaRPr/>
          </a:p>
        </p:txBody>
      </p:sp>
      <p:sp>
        <p:nvSpPr>
          <p:cNvPr id="258" name="Google Shape;258;p40"/>
          <p:cNvSpPr txBox="1"/>
          <p:nvPr/>
        </p:nvSpPr>
        <p:spPr>
          <a:xfrm>
            <a:off x="1462125" y="3085125"/>
            <a:ext cx="4911600" cy="1627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20000"/>
              </a:lnSpc>
              <a:spcBef>
                <a:spcPts val="400"/>
              </a:spcBef>
              <a:spcAft>
                <a:spcPts val="0"/>
              </a:spcAft>
              <a:buNone/>
            </a:pPr>
            <a:r>
              <a:rPr lang="en" sz="1200">
                <a:solidFill>
                  <a:schemeClr val="dk1"/>
                </a:solidFill>
                <a:latin typeface="Consolas"/>
                <a:ea typeface="Consolas"/>
                <a:cs typeface="Consolas"/>
                <a:sym typeface="Consolas"/>
              </a:rPr>
              <a:t>Scanner keyboard = new Scanner(System.in);</a:t>
            </a:r>
            <a:endParaRPr sz="1200">
              <a:solidFill>
                <a:schemeClr val="dk1"/>
              </a:solidFill>
              <a:latin typeface="Consolas"/>
              <a:ea typeface="Consolas"/>
              <a:cs typeface="Consolas"/>
              <a:sym typeface="Consolas"/>
            </a:endParaRPr>
          </a:p>
          <a:p>
            <a:pPr marL="0" lvl="0" indent="0" algn="l" rtl="0">
              <a:lnSpc>
                <a:spcPct val="120000"/>
              </a:lnSpc>
              <a:spcBef>
                <a:spcPts val="400"/>
              </a:spcBef>
              <a:spcAft>
                <a:spcPts val="0"/>
              </a:spcAft>
              <a:buNone/>
            </a:pPr>
            <a:r>
              <a:rPr lang="en" sz="1200">
                <a:solidFill>
                  <a:schemeClr val="dk1"/>
                </a:solidFill>
                <a:latin typeface="Consolas"/>
                <a:ea typeface="Consolas"/>
                <a:cs typeface="Consolas"/>
                <a:sym typeface="Consolas"/>
              </a:rPr>
              <a:t>System.out.println("Enter your favorite character");</a:t>
            </a:r>
            <a:endParaRPr sz="1200">
              <a:solidFill>
                <a:schemeClr val="dk1"/>
              </a:solidFill>
              <a:latin typeface="Consolas"/>
              <a:ea typeface="Consolas"/>
              <a:cs typeface="Consolas"/>
              <a:sym typeface="Consolas"/>
            </a:endParaRPr>
          </a:p>
          <a:p>
            <a:pPr marL="0" lvl="0" indent="0" algn="l" rtl="0">
              <a:lnSpc>
                <a:spcPct val="120000"/>
              </a:lnSpc>
              <a:spcBef>
                <a:spcPts val="400"/>
              </a:spcBef>
              <a:spcAft>
                <a:spcPts val="0"/>
              </a:spcAft>
              <a:buNone/>
            </a:pPr>
            <a:r>
              <a:rPr lang="en" sz="1200">
                <a:solidFill>
                  <a:schemeClr val="dk1"/>
                </a:solidFill>
                <a:latin typeface="Consolas"/>
                <a:ea typeface="Consolas"/>
                <a:cs typeface="Consolas"/>
                <a:sym typeface="Consolas"/>
              </a:rPr>
              <a:t>String word = keyboard.nextLine();</a:t>
            </a:r>
            <a:endParaRPr sz="1200">
              <a:solidFill>
                <a:schemeClr val="dk1"/>
              </a:solidFill>
              <a:latin typeface="Consolas"/>
              <a:ea typeface="Consolas"/>
              <a:cs typeface="Consolas"/>
              <a:sym typeface="Consolas"/>
            </a:endParaRPr>
          </a:p>
          <a:p>
            <a:pPr marL="0" lvl="0" indent="0" algn="l" rtl="0">
              <a:lnSpc>
                <a:spcPct val="120000"/>
              </a:lnSpc>
              <a:spcBef>
                <a:spcPts val="400"/>
              </a:spcBef>
              <a:spcAft>
                <a:spcPts val="0"/>
              </a:spcAft>
              <a:buNone/>
            </a:pPr>
            <a:r>
              <a:rPr lang="en" sz="1200">
                <a:solidFill>
                  <a:schemeClr val="dk1"/>
                </a:solidFill>
                <a:latin typeface="Consolas"/>
                <a:ea typeface="Consolas"/>
                <a:cs typeface="Consolas"/>
                <a:sym typeface="Consolas"/>
              </a:rPr>
              <a:t>char ch = word.charAt(0);</a:t>
            </a:r>
            <a:endParaRPr sz="1200">
              <a:solidFill>
                <a:schemeClr val="dk1"/>
              </a:solidFill>
              <a:latin typeface="Consolas"/>
              <a:ea typeface="Consolas"/>
              <a:cs typeface="Consolas"/>
              <a:sym typeface="Consolas"/>
            </a:endParaRPr>
          </a:p>
          <a:p>
            <a:pPr marL="0" lvl="0" indent="0" algn="l" rtl="0">
              <a:lnSpc>
                <a:spcPct val="120000"/>
              </a:lnSpc>
              <a:spcBef>
                <a:spcPts val="400"/>
              </a:spcBef>
              <a:spcAft>
                <a:spcPts val="0"/>
              </a:spcAft>
              <a:buNone/>
            </a:pPr>
            <a:r>
              <a:rPr lang="en" sz="1200">
                <a:solidFill>
                  <a:schemeClr val="dk1"/>
                </a:solidFill>
                <a:latin typeface="Consolas"/>
                <a:ea typeface="Consolas"/>
                <a:cs typeface="Consolas"/>
                <a:sym typeface="Consolas"/>
              </a:rPr>
              <a:t>System.out.println("You entered the character: " + ch);</a:t>
            </a:r>
            <a:endParaRPr sz="1200">
              <a:solidFill>
                <a:schemeClr val="dk1"/>
              </a:solidFill>
              <a:latin typeface="Consolas"/>
              <a:ea typeface="Consolas"/>
              <a:cs typeface="Consolas"/>
              <a:sym typeface="Consolas"/>
            </a:endParaRPr>
          </a:p>
          <a:p>
            <a:pPr marL="0" lvl="0" indent="0" algn="l" rtl="0">
              <a:spcBef>
                <a:spcPts val="400"/>
              </a:spcBef>
              <a:spcAft>
                <a:spcPts val="0"/>
              </a:spcAft>
              <a:buNone/>
            </a:pPr>
            <a:endParaRPr>
              <a:latin typeface="Proxima Nova"/>
              <a:ea typeface="Proxima Nova"/>
              <a:cs typeface="Proxima Nova"/>
              <a:sym typeface="Proxima Nov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FAEE00-EE26-4CE0-A7E0-AC2A1D274C8A}"/>
              </a:ext>
            </a:extLst>
          </p:cNvPr>
          <p:cNvSpPr>
            <a:spLocks noGrp="1"/>
          </p:cNvSpPr>
          <p:nvPr>
            <p:ph type="title"/>
          </p:nvPr>
        </p:nvSpPr>
        <p:spPr>
          <a:xfrm>
            <a:off x="364838" y="221696"/>
            <a:ext cx="8312700" cy="672000"/>
          </a:xfrm>
        </p:spPr>
        <p:txBody>
          <a:bodyPr/>
          <a:lstStyle/>
          <a:p>
            <a:r>
              <a:rPr lang="en-US" dirty="0"/>
              <a:t>Introducing: Coding Round Table</a:t>
            </a:r>
          </a:p>
        </p:txBody>
      </p:sp>
      <p:sp>
        <p:nvSpPr>
          <p:cNvPr id="5" name="Text Placeholder 4">
            <a:extLst>
              <a:ext uri="{FF2B5EF4-FFF2-40B4-BE49-F238E27FC236}">
                <a16:creationId xmlns:a16="http://schemas.microsoft.com/office/drawing/2014/main" id="{B2D08580-24CF-4DD4-80B1-D8557FDC15DB}"/>
              </a:ext>
            </a:extLst>
          </p:cNvPr>
          <p:cNvSpPr>
            <a:spLocks noGrp="1"/>
          </p:cNvSpPr>
          <p:nvPr>
            <p:ph type="body" idx="1"/>
          </p:nvPr>
        </p:nvSpPr>
        <p:spPr>
          <a:xfrm>
            <a:off x="364838" y="893695"/>
            <a:ext cx="8312700" cy="3504133"/>
          </a:xfrm>
        </p:spPr>
        <p:txBody>
          <a:bodyPr/>
          <a:lstStyle/>
          <a:p>
            <a:r>
              <a:rPr lang="en-US" sz="1600" dirty="0"/>
              <a:t>Part 1:</a:t>
            </a:r>
          </a:p>
          <a:p>
            <a:pPr lvl="1"/>
            <a:r>
              <a:rPr lang="en-US" sz="1400" dirty="0"/>
              <a:t>Move tables!  Make sure you have at least 3 people, preferably 4 at your table.</a:t>
            </a:r>
          </a:p>
          <a:p>
            <a:pPr lvl="1"/>
            <a:r>
              <a:rPr lang="en-US" sz="1400" dirty="0"/>
              <a:t>Open the zyBooks free-coding section and copy-paste the template</a:t>
            </a:r>
          </a:p>
          <a:p>
            <a:pPr lvl="1"/>
            <a:r>
              <a:rPr lang="en-US" sz="1400" dirty="0"/>
              <a:t>Write a program that does various operations, then prints 4-5 lines of output.</a:t>
            </a:r>
          </a:p>
          <a:p>
            <a:pPr lvl="2"/>
            <a:r>
              <a:rPr lang="en-US" sz="1400" dirty="0"/>
              <a:t>No errors.  Keep it to material we’ve covered in class</a:t>
            </a:r>
          </a:p>
          <a:p>
            <a:pPr lvl="1"/>
            <a:r>
              <a:rPr lang="en-US" sz="1400" dirty="0"/>
              <a:t>Now, share the code with your table (email?)</a:t>
            </a:r>
          </a:p>
          <a:p>
            <a:r>
              <a:rPr lang="en-US" sz="1600" dirty="0"/>
              <a:t>Part 2:</a:t>
            </a:r>
          </a:p>
          <a:p>
            <a:pPr lvl="1"/>
            <a:r>
              <a:rPr lang="en-US" sz="1400" dirty="0"/>
              <a:t>Read the code you were given (DON’T RUN IT)</a:t>
            </a:r>
          </a:p>
          <a:p>
            <a:pPr lvl="1"/>
            <a:r>
              <a:rPr lang="en-US" sz="1400" u="sng" dirty="0"/>
              <a:t>Write down</a:t>
            </a:r>
            <a:r>
              <a:rPr lang="en-US" sz="1400" dirty="0"/>
              <a:t> (or type) what you think the program outputs</a:t>
            </a:r>
          </a:p>
          <a:p>
            <a:pPr lvl="1"/>
            <a:r>
              <a:rPr lang="en-US" sz="1400" dirty="0"/>
              <a:t>Run the program and compare your answer.</a:t>
            </a:r>
          </a:p>
          <a:p>
            <a:endParaRPr lang="en-US" sz="1600" dirty="0"/>
          </a:p>
        </p:txBody>
      </p:sp>
    </p:spTree>
    <p:extLst>
      <p:ext uri="{BB962C8B-B14F-4D97-AF65-F5344CB8AC3E}">
        <p14:creationId xmlns:p14="http://schemas.microsoft.com/office/powerpoint/2010/main" val="49680745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1"/>
          <p:cNvSpPr txBox="1">
            <a:spLocks noGrp="1"/>
          </p:cNvSpPr>
          <p:nvPr>
            <p:ph type="title"/>
          </p:nvPr>
        </p:nvSpPr>
        <p:spPr>
          <a:xfrm>
            <a:off x="415638" y="599068"/>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a:t>Task</a:t>
            </a:r>
            <a:endParaRPr/>
          </a:p>
        </p:txBody>
      </p:sp>
      <p:sp>
        <p:nvSpPr>
          <p:cNvPr id="264" name="Google Shape;264;p41"/>
          <p:cNvSpPr txBox="1">
            <a:spLocks noGrp="1"/>
          </p:cNvSpPr>
          <p:nvPr>
            <p:ph type="body" idx="1"/>
          </p:nvPr>
        </p:nvSpPr>
        <p:spPr>
          <a:xfrm>
            <a:off x="415650" y="1646408"/>
            <a:ext cx="8312700" cy="2962500"/>
          </a:xfrm>
          <a:prstGeom prst="rect">
            <a:avLst/>
          </a:prstGeom>
        </p:spPr>
        <p:txBody>
          <a:bodyPr spcFirstLastPara="1" wrap="square" lIns="60500" tIns="60500" rIns="60500" bIns="60500" anchor="t" anchorCtr="0">
            <a:noAutofit/>
          </a:bodyPr>
          <a:lstStyle/>
          <a:p>
            <a:pPr marL="0" lvl="0" indent="0" algn="l" rtl="0">
              <a:spcBef>
                <a:spcPts val="400"/>
              </a:spcBef>
              <a:spcAft>
                <a:spcPts val="0"/>
              </a:spcAft>
              <a:buNone/>
            </a:pPr>
            <a:r>
              <a:rPr lang="en" dirty="0"/>
              <a:t>Do this with your group and write the code on a piece of paper.</a:t>
            </a:r>
            <a:endParaRPr dirty="0"/>
          </a:p>
          <a:p>
            <a:pPr marL="457200" lvl="0" indent="-304800" algn="l" rtl="0">
              <a:spcBef>
                <a:spcPts val="400"/>
              </a:spcBef>
              <a:spcAft>
                <a:spcPts val="0"/>
              </a:spcAft>
              <a:buSzPts val="1200"/>
              <a:buAutoNum type="arabicPeriod"/>
            </a:pPr>
            <a:r>
              <a:rPr lang="en" dirty="0"/>
              <a:t>Write code for a Scanner to read the name of a university entered in one line. Assume the University name has three words and the second word is "State" and the </a:t>
            </a:r>
            <a:r>
              <a:rPr lang="en-US" dirty="0"/>
              <a:t>third</a:t>
            </a:r>
            <a:r>
              <a:rPr lang="en" dirty="0"/>
              <a:t> is "University". Assume that there is one blank space between the words but nothing before the first word or after the last word.</a:t>
            </a:r>
            <a:endParaRPr dirty="0"/>
          </a:p>
          <a:p>
            <a:pPr marL="457200" lvl="0" indent="-304800" algn="l" rtl="0">
              <a:spcBef>
                <a:spcPts val="0"/>
              </a:spcBef>
              <a:spcAft>
                <a:spcPts val="0"/>
              </a:spcAft>
              <a:buSzPts val="1200"/>
              <a:buAutoNum type="arabicPeriod"/>
            </a:pPr>
            <a:r>
              <a:rPr lang="en" dirty="0"/>
              <a:t>After reading the university name, print the whole name.</a:t>
            </a:r>
            <a:endParaRPr dirty="0"/>
          </a:p>
          <a:p>
            <a:pPr marL="457200" lvl="0" indent="-304800" algn="l" rtl="0">
              <a:spcBef>
                <a:spcPts val="0"/>
              </a:spcBef>
              <a:spcAft>
                <a:spcPts val="0"/>
              </a:spcAft>
              <a:buSzPts val="1200"/>
              <a:buAutoNum type="arabicPeriod"/>
            </a:pPr>
            <a:r>
              <a:rPr lang="en" dirty="0"/>
              <a:t>Get the index of the first blank space.</a:t>
            </a:r>
            <a:endParaRPr dirty="0"/>
          </a:p>
          <a:p>
            <a:pPr marL="457200" lvl="0" indent="-304800" algn="l" rtl="0">
              <a:spcBef>
                <a:spcPts val="0"/>
              </a:spcBef>
              <a:spcAft>
                <a:spcPts val="0"/>
              </a:spcAft>
              <a:buSzPts val="1200"/>
              <a:buAutoNum type="arabicPeriod"/>
            </a:pPr>
            <a:r>
              <a:rPr lang="en" dirty="0"/>
              <a:t>Print the first word. You need to know the start index of this word and the index of the character after the first word (which is what you found in step 3). Use the substring method.</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415638" y="599068"/>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a:t>Announcements</a:t>
            </a:r>
            <a:endParaRPr/>
          </a:p>
        </p:txBody>
      </p:sp>
      <p:sp>
        <p:nvSpPr>
          <p:cNvPr id="148" name="Google Shape;148;p28"/>
          <p:cNvSpPr txBox="1">
            <a:spLocks noGrp="1"/>
          </p:cNvSpPr>
          <p:nvPr>
            <p:ph type="body" idx="1"/>
          </p:nvPr>
        </p:nvSpPr>
        <p:spPr>
          <a:xfrm>
            <a:off x="369575" y="1234200"/>
            <a:ext cx="3520200" cy="2240100"/>
          </a:xfrm>
          <a:prstGeom prst="rect">
            <a:avLst/>
          </a:prstGeom>
        </p:spPr>
        <p:txBody>
          <a:bodyPr spcFirstLastPara="1" wrap="square" lIns="60500" tIns="60500" rIns="60500" bIns="60500" anchor="t" anchorCtr="0">
            <a:noAutofit/>
          </a:bodyPr>
          <a:lstStyle/>
          <a:p>
            <a:pPr marL="0" lvl="0" indent="0" algn="l" rtl="0">
              <a:spcBef>
                <a:spcPts val="400"/>
              </a:spcBef>
              <a:spcAft>
                <a:spcPts val="0"/>
              </a:spcAft>
              <a:buNone/>
            </a:pPr>
            <a:endParaRPr/>
          </a:p>
          <a:p>
            <a:pPr marL="0" lvl="0" indent="0" algn="l" rtl="0">
              <a:spcBef>
                <a:spcPts val="400"/>
              </a:spcBef>
              <a:spcAft>
                <a:spcPts val="400"/>
              </a:spcAft>
              <a:buNone/>
            </a:pPr>
            <a:endParaRPr/>
          </a:p>
        </p:txBody>
      </p:sp>
      <p:sp>
        <p:nvSpPr>
          <p:cNvPr id="149" name="Google Shape;149;p28"/>
          <p:cNvSpPr txBox="1">
            <a:spLocks noGrp="1"/>
          </p:cNvSpPr>
          <p:nvPr>
            <p:ph type="title"/>
          </p:nvPr>
        </p:nvSpPr>
        <p:spPr>
          <a:xfrm>
            <a:off x="415638" y="2925068"/>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a:t>Learning Objectives</a:t>
            </a:r>
            <a:endParaRPr/>
          </a:p>
        </p:txBody>
      </p:sp>
      <p:sp>
        <p:nvSpPr>
          <p:cNvPr id="150" name="Google Shape;150;p28"/>
          <p:cNvSpPr txBox="1">
            <a:spLocks noGrp="1"/>
          </p:cNvSpPr>
          <p:nvPr>
            <p:ph type="body" idx="1"/>
          </p:nvPr>
        </p:nvSpPr>
        <p:spPr>
          <a:xfrm>
            <a:off x="553775" y="3430975"/>
            <a:ext cx="8312700" cy="1380900"/>
          </a:xfrm>
          <a:prstGeom prst="rect">
            <a:avLst/>
          </a:prstGeom>
        </p:spPr>
        <p:txBody>
          <a:bodyPr spcFirstLastPara="1" wrap="square" lIns="60500" tIns="60500" rIns="60500" bIns="60500" anchor="t" anchorCtr="0">
            <a:noAutofit/>
          </a:bodyPr>
          <a:lstStyle/>
          <a:p>
            <a:pPr marL="457200" lvl="0" indent="-342900" algn="l" rtl="0">
              <a:spcBef>
                <a:spcPts val="400"/>
              </a:spcBef>
              <a:spcAft>
                <a:spcPts val="0"/>
              </a:spcAft>
              <a:buSzPts val="1800"/>
              <a:buChar char="•"/>
            </a:pPr>
            <a:r>
              <a:rPr lang="en" sz="1800"/>
              <a:t>To learn about character strings in Java</a:t>
            </a:r>
            <a:endParaRPr sz="1800"/>
          </a:p>
          <a:p>
            <a:pPr marL="457200" lvl="0" indent="-342900" algn="l" rtl="0">
              <a:spcBef>
                <a:spcPts val="0"/>
              </a:spcBef>
              <a:spcAft>
                <a:spcPts val="0"/>
              </a:spcAft>
              <a:buSzPts val="1800"/>
              <a:buChar char="•"/>
            </a:pPr>
            <a:r>
              <a:rPr lang="en" sz="1800"/>
              <a:t>To learn useful methods for accessing and manipulating strings</a:t>
            </a:r>
            <a:endParaRPr sz="1800"/>
          </a:p>
          <a:p>
            <a:pPr marL="457200" lvl="0" indent="-342900" algn="l" rtl="0">
              <a:spcBef>
                <a:spcPts val="0"/>
              </a:spcBef>
              <a:spcAft>
                <a:spcPts val="0"/>
              </a:spcAft>
              <a:buSzPts val="1800"/>
              <a:buChar char="•"/>
            </a:pPr>
            <a:r>
              <a:rPr lang="en" sz="1800"/>
              <a:t>To read strings and characters from the terminal</a:t>
            </a:r>
            <a:endParaRPr sz="1800"/>
          </a:p>
        </p:txBody>
      </p:sp>
      <p:sp>
        <p:nvSpPr>
          <p:cNvPr id="151" name="Google Shape;151;p28"/>
          <p:cNvSpPr txBox="1"/>
          <p:nvPr/>
        </p:nvSpPr>
        <p:spPr>
          <a:xfrm>
            <a:off x="5950725" y="504750"/>
            <a:ext cx="2521500" cy="2240100"/>
          </a:xfrm>
          <a:prstGeom prst="rect">
            <a:avLst/>
          </a:prstGeom>
          <a:noFill/>
          <a:ln>
            <a:noFill/>
          </a:ln>
        </p:spPr>
        <p:txBody>
          <a:bodyPr spcFirstLastPara="1" wrap="square" lIns="60500" tIns="60500" rIns="60500" bIns="60500" anchor="t" anchorCtr="0">
            <a:noAutofit/>
          </a:bodyPr>
          <a:lstStyle/>
          <a:p>
            <a:pPr marL="0" lvl="0" indent="0" algn="l" rtl="0">
              <a:lnSpc>
                <a:spcPct val="120000"/>
              </a:lnSpc>
              <a:spcBef>
                <a:spcPts val="400"/>
              </a:spcBef>
              <a:spcAft>
                <a:spcPts val="0"/>
              </a:spcAft>
              <a:buNone/>
            </a:pPr>
            <a:r>
              <a:rPr lang="en" b="1">
                <a:solidFill>
                  <a:srgbClr val="59595B"/>
                </a:solidFill>
                <a:latin typeface="Proxima Nova"/>
                <a:ea typeface="Proxima Nova"/>
                <a:cs typeface="Proxima Nova"/>
                <a:sym typeface="Proxima Nova"/>
              </a:rPr>
              <a:t>Due Date Reminders</a:t>
            </a:r>
            <a:endParaRPr b="1">
              <a:solidFill>
                <a:srgbClr val="59595B"/>
              </a:solidFill>
              <a:latin typeface="Proxima Nova"/>
              <a:ea typeface="Proxima Nova"/>
              <a:cs typeface="Proxima Nova"/>
              <a:sym typeface="Proxima Nova"/>
            </a:endParaRPr>
          </a:p>
          <a:p>
            <a:pPr marL="0" lvl="0" indent="0" algn="l" rtl="0">
              <a:lnSpc>
                <a:spcPct val="120000"/>
              </a:lnSpc>
              <a:spcBef>
                <a:spcPts val="400"/>
              </a:spcBef>
              <a:spcAft>
                <a:spcPts val="0"/>
              </a:spcAft>
              <a:buNone/>
            </a:pPr>
            <a:endParaRPr b="1">
              <a:solidFill>
                <a:srgbClr val="59595B"/>
              </a:solidFill>
              <a:latin typeface="Proxima Nova"/>
              <a:ea typeface="Proxima Nova"/>
              <a:cs typeface="Proxima Nova"/>
              <a:sym typeface="Proxima Nova"/>
            </a:endParaRPr>
          </a:p>
          <a:p>
            <a:pPr marL="0" lvl="0" indent="0" algn="l" rtl="0">
              <a:lnSpc>
                <a:spcPct val="120000"/>
              </a:lnSpc>
              <a:spcBef>
                <a:spcPts val="400"/>
              </a:spcBef>
              <a:spcAft>
                <a:spcPts val="400"/>
              </a:spcAft>
              <a:buNone/>
            </a:pPr>
            <a:endParaRPr b="1">
              <a:solidFill>
                <a:srgbClr val="59595B"/>
              </a:solidFill>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xfrm>
            <a:off x="415638" y="349548"/>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dirty="0"/>
              <a:t>String and char</a:t>
            </a:r>
            <a:endParaRPr dirty="0"/>
          </a:p>
        </p:txBody>
      </p:sp>
      <p:sp>
        <p:nvSpPr>
          <p:cNvPr id="157" name="Google Shape;157;p29"/>
          <p:cNvSpPr txBox="1">
            <a:spLocks noGrp="1"/>
          </p:cNvSpPr>
          <p:nvPr>
            <p:ph type="body" idx="1"/>
          </p:nvPr>
        </p:nvSpPr>
        <p:spPr>
          <a:xfrm>
            <a:off x="415638" y="1065090"/>
            <a:ext cx="8312700" cy="1557000"/>
          </a:xfrm>
          <a:prstGeom prst="rect">
            <a:avLst/>
          </a:prstGeom>
        </p:spPr>
        <p:txBody>
          <a:bodyPr spcFirstLastPara="1" wrap="square" lIns="60500" tIns="60500" rIns="60500" bIns="60500" anchor="t" anchorCtr="0">
            <a:noAutofit/>
          </a:bodyPr>
          <a:lstStyle/>
          <a:p>
            <a:pPr marL="0" lvl="0" indent="0" algn="l" rtl="0">
              <a:spcBef>
                <a:spcPts val="400"/>
              </a:spcBef>
              <a:spcAft>
                <a:spcPts val="0"/>
              </a:spcAft>
              <a:buNone/>
            </a:pPr>
            <a:r>
              <a:rPr lang="en" sz="1400" dirty="0"/>
              <a:t>Java has two pre-defined types, </a:t>
            </a:r>
            <a:r>
              <a:rPr lang="en" sz="1400" dirty="0">
                <a:latin typeface="Consolas"/>
                <a:ea typeface="Consolas"/>
                <a:cs typeface="Consolas"/>
                <a:sym typeface="Consolas"/>
              </a:rPr>
              <a:t>char </a:t>
            </a:r>
            <a:r>
              <a:rPr lang="en" sz="1400" dirty="0"/>
              <a:t>and </a:t>
            </a:r>
            <a:r>
              <a:rPr lang="en" sz="1400" dirty="0">
                <a:latin typeface="Consolas"/>
                <a:ea typeface="Consolas"/>
                <a:cs typeface="Consolas"/>
                <a:sym typeface="Consolas"/>
              </a:rPr>
              <a:t>String.</a:t>
            </a:r>
            <a:endParaRPr sz="1400" dirty="0">
              <a:latin typeface="Consolas"/>
              <a:ea typeface="Consolas"/>
              <a:cs typeface="Consolas"/>
              <a:sym typeface="Consolas"/>
            </a:endParaRPr>
          </a:p>
          <a:p>
            <a:pPr marL="0" lvl="0" indent="0" algn="l" rtl="0">
              <a:spcBef>
                <a:spcPts val="400"/>
              </a:spcBef>
              <a:spcAft>
                <a:spcPts val="0"/>
              </a:spcAft>
              <a:buNone/>
            </a:pPr>
            <a:r>
              <a:rPr lang="en" sz="1400" dirty="0">
                <a:latin typeface="Consolas"/>
                <a:ea typeface="Consolas"/>
                <a:cs typeface="Consolas"/>
                <a:sym typeface="Consolas"/>
              </a:rPr>
              <a:t>char </a:t>
            </a:r>
            <a:r>
              <a:rPr lang="en" sz="1400" dirty="0"/>
              <a:t>type represents a single character and is a primitive type. You can’t break it down further.</a:t>
            </a:r>
            <a:endParaRPr sz="1400" dirty="0"/>
          </a:p>
          <a:p>
            <a:pPr marL="0" lvl="0" indent="0" algn="l" rtl="0">
              <a:spcBef>
                <a:spcPts val="400"/>
              </a:spcBef>
              <a:spcAft>
                <a:spcPts val="0"/>
              </a:spcAft>
              <a:buNone/>
            </a:pPr>
            <a:r>
              <a:rPr lang="en" sz="1400" dirty="0">
                <a:latin typeface="Consolas"/>
                <a:ea typeface="Consolas"/>
                <a:cs typeface="Consolas"/>
                <a:sym typeface="Consolas"/>
              </a:rPr>
              <a:t>String </a:t>
            </a:r>
            <a:r>
              <a:rPr lang="en" sz="1400" dirty="0"/>
              <a:t>type represents a string of characters and is a reference type, that is Strings are objects. They contain characters.</a:t>
            </a:r>
            <a:endParaRPr sz="1400" dirty="0"/>
          </a:p>
          <a:p>
            <a:pPr marL="0" lvl="0" indent="0" algn="l" rtl="0">
              <a:spcBef>
                <a:spcPts val="400"/>
              </a:spcBef>
              <a:spcAft>
                <a:spcPts val="0"/>
              </a:spcAft>
              <a:buNone/>
            </a:pPr>
            <a:r>
              <a:rPr lang="en" sz="1400" dirty="0"/>
              <a:t>How to declare and initialize a </a:t>
            </a:r>
            <a:r>
              <a:rPr lang="en" sz="1400" dirty="0">
                <a:latin typeface="Consolas"/>
                <a:ea typeface="Consolas"/>
                <a:cs typeface="Consolas"/>
                <a:sym typeface="Consolas"/>
              </a:rPr>
              <a:t>String</a:t>
            </a:r>
            <a:r>
              <a:rPr lang="en" sz="1400" dirty="0"/>
              <a:t>:</a:t>
            </a:r>
            <a:endParaRPr sz="1400" dirty="0"/>
          </a:p>
          <a:p>
            <a:pPr marL="0" lvl="0" indent="0" algn="l" rtl="0">
              <a:spcBef>
                <a:spcPts val="400"/>
              </a:spcBef>
              <a:spcAft>
                <a:spcPts val="0"/>
              </a:spcAft>
              <a:buNone/>
            </a:pPr>
            <a:r>
              <a:rPr lang="en" sz="1400" dirty="0"/>
              <a:t>	</a:t>
            </a:r>
            <a:r>
              <a:rPr lang="en" sz="1400" dirty="0">
                <a:latin typeface="Consolas"/>
                <a:ea typeface="Consolas"/>
                <a:cs typeface="Consolas"/>
                <a:sym typeface="Consolas"/>
              </a:rPr>
              <a:t>String message = "Java Programming";</a:t>
            </a:r>
            <a:endParaRPr sz="1400" dirty="0">
              <a:latin typeface="Consolas"/>
              <a:ea typeface="Consolas"/>
              <a:cs typeface="Consolas"/>
              <a:sym typeface="Consolas"/>
            </a:endParaRPr>
          </a:p>
          <a:p>
            <a:pPr marL="0" lvl="0" indent="0" algn="l" rtl="0">
              <a:spcBef>
                <a:spcPts val="400"/>
              </a:spcBef>
              <a:spcAft>
                <a:spcPts val="400"/>
              </a:spcAft>
              <a:buNone/>
            </a:pPr>
            <a:endParaRPr sz="1400" dirty="0"/>
          </a:p>
        </p:txBody>
      </p:sp>
      <p:graphicFrame>
        <p:nvGraphicFramePr>
          <p:cNvPr id="158" name="Google Shape;158;p29"/>
          <p:cNvGraphicFramePr/>
          <p:nvPr/>
        </p:nvGraphicFramePr>
        <p:xfrm>
          <a:off x="1737875" y="3035775"/>
          <a:ext cx="7239200" cy="792420"/>
        </p:xfrm>
        <a:graphic>
          <a:graphicData uri="http://schemas.openxmlformats.org/drawingml/2006/table">
            <a:tbl>
              <a:tblPr>
                <a:noFill/>
                <a:tableStyleId>{4F601AFD-5DD1-4A74-A986-995172C3DC16}</a:tableStyleId>
              </a:tblPr>
              <a:tblGrid>
                <a:gridCol w="452450">
                  <a:extLst>
                    <a:ext uri="{9D8B030D-6E8A-4147-A177-3AD203B41FA5}">
                      <a16:colId xmlns:a16="http://schemas.microsoft.com/office/drawing/2014/main" val="20000"/>
                    </a:ext>
                  </a:extLst>
                </a:gridCol>
                <a:gridCol w="452450">
                  <a:extLst>
                    <a:ext uri="{9D8B030D-6E8A-4147-A177-3AD203B41FA5}">
                      <a16:colId xmlns:a16="http://schemas.microsoft.com/office/drawing/2014/main" val="20001"/>
                    </a:ext>
                  </a:extLst>
                </a:gridCol>
                <a:gridCol w="452450">
                  <a:extLst>
                    <a:ext uri="{9D8B030D-6E8A-4147-A177-3AD203B41FA5}">
                      <a16:colId xmlns:a16="http://schemas.microsoft.com/office/drawing/2014/main" val="20002"/>
                    </a:ext>
                  </a:extLst>
                </a:gridCol>
                <a:gridCol w="452450">
                  <a:extLst>
                    <a:ext uri="{9D8B030D-6E8A-4147-A177-3AD203B41FA5}">
                      <a16:colId xmlns:a16="http://schemas.microsoft.com/office/drawing/2014/main" val="20003"/>
                    </a:ext>
                  </a:extLst>
                </a:gridCol>
                <a:gridCol w="452450">
                  <a:extLst>
                    <a:ext uri="{9D8B030D-6E8A-4147-A177-3AD203B41FA5}">
                      <a16:colId xmlns:a16="http://schemas.microsoft.com/office/drawing/2014/main" val="20004"/>
                    </a:ext>
                  </a:extLst>
                </a:gridCol>
                <a:gridCol w="452450">
                  <a:extLst>
                    <a:ext uri="{9D8B030D-6E8A-4147-A177-3AD203B41FA5}">
                      <a16:colId xmlns:a16="http://schemas.microsoft.com/office/drawing/2014/main" val="20005"/>
                    </a:ext>
                  </a:extLst>
                </a:gridCol>
                <a:gridCol w="452450">
                  <a:extLst>
                    <a:ext uri="{9D8B030D-6E8A-4147-A177-3AD203B41FA5}">
                      <a16:colId xmlns:a16="http://schemas.microsoft.com/office/drawing/2014/main" val="20006"/>
                    </a:ext>
                  </a:extLst>
                </a:gridCol>
                <a:gridCol w="452450">
                  <a:extLst>
                    <a:ext uri="{9D8B030D-6E8A-4147-A177-3AD203B41FA5}">
                      <a16:colId xmlns:a16="http://schemas.microsoft.com/office/drawing/2014/main" val="20007"/>
                    </a:ext>
                  </a:extLst>
                </a:gridCol>
                <a:gridCol w="452450">
                  <a:extLst>
                    <a:ext uri="{9D8B030D-6E8A-4147-A177-3AD203B41FA5}">
                      <a16:colId xmlns:a16="http://schemas.microsoft.com/office/drawing/2014/main" val="20008"/>
                    </a:ext>
                  </a:extLst>
                </a:gridCol>
                <a:gridCol w="452450">
                  <a:extLst>
                    <a:ext uri="{9D8B030D-6E8A-4147-A177-3AD203B41FA5}">
                      <a16:colId xmlns:a16="http://schemas.microsoft.com/office/drawing/2014/main" val="20009"/>
                    </a:ext>
                  </a:extLst>
                </a:gridCol>
                <a:gridCol w="452450">
                  <a:extLst>
                    <a:ext uri="{9D8B030D-6E8A-4147-A177-3AD203B41FA5}">
                      <a16:colId xmlns:a16="http://schemas.microsoft.com/office/drawing/2014/main" val="20010"/>
                    </a:ext>
                  </a:extLst>
                </a:gridCol>
                <a:gridCol w="452450">
                  <a:extLst>
                    <a:ext uri="{9D8B030D-6E8A-4147-A177-3AD203B41FA5}">
                      <a16:colId xmlns:a16="http://schemas.microsoft.com/office/drawing/2014/main" val="20011"/>
                    </a:ext>
                  </a:extLst>
                </a:gridCol>
                <a:gridCol w="452450">
                  <a:extLst>
                    <a:ext uri="{9D8B030D-6E8A-4147-A177-3AD203B41FA5}">
                      <a16:colId xmlns:a16="http://schemas.microsoft.com/office/drawing/2014/main" val="20012"/>
                    </a:ext>
                  </a:extLst>
                </a:gridCol>
                <a:gridCol w="452450">
                  <a:extLst>
                    <a:ext uri="{9D8B030D-6E8A-4147-A177-3AD203B41FA5}">
                      <a16:colId xmlns:a16="http://schemas.microsoft.com/office/drawing/2014/main" val="20013"/>
                    </a:ext>
                  </a:extLst>
                </a:gridCol>
                <a:gridCol w="452450">
                  <a:extLst>
                    <a:ext uri="{9D8B030D-6E8A-4147-A177-3AD203B41FA5}">
                      <a16:colId xmlns:a16="http://schemas.microsoft.com/office/drawing/2014/main" val="20014"/>
                    </a:ext>
                  </a:extLst>
                </a:gridCol>
                <a:gridCol w="452450">
                  <a:extLst>
                    <a:ext uri="{9D8B030D-6E8A-4147-A177-3AD203B41FA5}">
                      <a16:colId xmlns:a16="http://schemas.microsoft.com/office/drawing/2014/main" val="20015"/>
                    </a:ext>
                  </a:extLst>
                </a:gridCol>
              </a:tblGrid>
              <a:tr h="381000">
                <a:tc>
                  <a:txBody>
                    <a:bodyPr/>
                    <a:lstStyle/>
                    <a:p>
                      <a:pPr marL="0" lvl="0" indent="0" algn="l" rtl="0">
                        <a:spcBef>
                          <a:spcPts val="0"/>
                        </a:spcBef>
                        <a:spcAft>
                          <a:spcPts val="0"/>
                        </a:spcAft>
                        <a:buNone/>
                      </a:pPr>
                      <a:r>
                        <a:rPr lang="en">
                          <a:latin typeface="Proxima Nova"/>
                          <a:ea typeface="Proxima Nova"/>
                          <a:cs typeface="Proxima Nova"/>
                          <a:sym typeface="Proxima Nova"/>
                        </a:rPr>
                        <a:t>0</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1</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2</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3</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4</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5</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6</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7</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8</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9</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10</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11</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12</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13</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14</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Proxima Nova"/>
                          <a:ea typeface="Proxima Nova"/>
                          <a:cs typeface="Proxima Nova"/>
                          <a:sym typeface="Proxima Nova"/>
                        </a:rPr>
                        <a:t>15</a:t>
                      </a:r>
                      <a:endParaRPr>
                        <a:latin typeface="Proxima Nova"/>
                        <a:ea typeface="Proxima Nova"/>
                        <a:cs typeface="Proxima Nova"/>
                        <a:sym typeface="Proxima Nova"/>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latin typeface="Consolas"/>
                          <a:ea typeface="Consolas"/>
                          <a:cs typeface="Consolas"/>
                          <a:sym typeface="Consolas"/>
                        </a:rPr>
                        <a:t>J</a:t>
                      </a:r>
                      <a:endParaRPr>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Consolas"/>
                          <a:ea typeface="Consolas"/>
                          <a:cs typeface="Consolas"/>
                          <a:sym typeface="Consolas"/>
                        </a:rPr>
                        <a:t>a</a:t>
                      </a:r>
                      <a:endParaRPr>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Consolas"/>
                          <a:ea typeface="Consolas"/>
                          <a:cs typeface="Consolas"/>
                          <a:sym typeface="Consolas"/>
                        </a:rPr>
                        <a:t>v</a:t>
                      </a:r>
                      <a:endParaRPr>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Consolas"/>
                          <a:ea typeface="Consolas"/>
                          <a:cs typeface="Consolas"/>
                          <a:sym typeface="Consolas"/>
                        </a:rPr>
                        <a:t>a</a:t>
                      </a:r>
                      <a:endParaRPr>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Consolas"/>
                          <a:ea typeface="Consolas"/>
                          <a:cs typeface="Consolas"/>
                          <a:sym typeface="Consolas"/>
                        </a:rPr>
                        <a:t>P</a:t>
                      </a:r>
                      <a:endParaRPr>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Consolas"/>
                          <a:ea typeface="Consolas"/>
                          <a:cs typeface="Consolas"/>
                          <a:sym typeface="Consolas"/>
                        </a:rPr>
                        <a:t>r</a:t>
                      </a:r>
                      <a:endParaRPr>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Consolas"/>
                          <a:ea typeface="Consolas"/>
                          <a:cs typeface="Consolas"/>
                          <a:sym typeface="Consolas"/>
                        </a:rPr>
                        <a:t>o</a:t>
                      </a:r>
                      <a:endParaRPr>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Consolas"/>
                          <a:ea typeface="Consolas"/>
                          <a:cs typeface="Consolas"/>
                          <a:sym typeface="Consolas"/>
                        </a:rPr>
                        <a:t>g</a:t>
                      </a:r>
                      <a:endParaRPr>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Consolas"/>
                          <a:ea typeface="Consolas"/>
                          <a:cs typeface="Consolas"/>
                          <a:sym typeface="Consolas"/>
                        </a:rPr>
                        <a:t>r</a:t>
                      </a:r>
                      <a:endParaRPr>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Consolas"/>
                          <a:ea typeface="Consolas"/>
                          <a:cs typeface="Consolas"/>
                          <a:sym typeface="Consolas"/>
                        </a:rPr>
                        <a:t>a</a:t>
                      </a:r>
                      <a:endParaRPr>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Consolas"/>
                          <a:ea typeface="Consolas"/>
                          <a:cs typeface="Consolas"/>
                          <a:sym typeface="Consolas"/>
                        </a:rPr>
                        <a:t>m</a:t>
                      </a:r>
                      <a:endParaRPr>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Consolas"/>
                          <a:ea typeface="Consolas"/>
                          <a:cs typeface="Consolas"/>
                          <a:sym typeface="Consolas"/>
                        </a:rPr>
                        <a:t>m</a:t>
                      </a:r>
                      <a:endParaRPr>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Consolas"/>
                          <a:ea typeface="Consolas"/>
                          <a:cs typeface="Consolas"/>
                          <a:sym typeface="Consolas"/>
                        </a:rPr>
                        <a:t>i</a:t>
                      </a:r>
                      <a:endParaRPr>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Consolas"/>
                          <a:ea typeface="Consolas"/>
                          <a:cs typeface="Consolas"/>
                          <a:sym typeface="Consolas"/>
                        </a:rPr>
                        <a:t>n</a:t>
                      </a:r>
                      <a:endParaRPr>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latin typeface="Consolas"/>
                          <a:ea typeface="Consolas"/>
                          <a:cs typeface="Consolas"/>
                          <a:sym typeface="Consolas"/>
                        </a:rPr>
                        <a:t>g</a:t>
                      </a:r>
                      <a:endParaRPr>
                        <a:latin typeface="Consolas"/>
                        <a:ea typeface="Consolas"/>
                        <a:cs typeface="Consolas"/>
                        <a:sym typeface="Consola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59" name="Google Shape;159;p29"/>
          <p:cNvSpPr txBox="1"/>
          <p:nvPr/>
        </p:nvSpPr>
        <p:spPr>
          <a:xfrm>
            <a:off x="0" y="3106375"/>
            <a:ext cx="1437900" cy="318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latin typeface="Proxima Nova"/>
                <a:ea typeface="Proxima Nova"/>
                <a:cs typeface="Proxima Nova"/>
                <a:sym typeface="Proxima Nova"/>
              </a:rPr>
              <a:t>Character index</a:t>
            </a:r>
            <a:endParaRPr>
              <a:latin typeface="Proxima Nova"/>
              <a:ea typeface="Proxima Nova"/>
              <a:cs typeface="Proxima Nova"/>
              <a:sym typeface="Proxima Nova"/>
            </a:endParaRPr>
          </a:p>
        </p:txBody>
      </p:sp>
      <p:sp>
        <p:nvSpPr>
          <p:cNvPr id="160" name="Google Shape;160;p29"/>
          <p:cNvSpPr txBox="1"/>
          <p:nvPr/>
        </p:nvSpPr>
        <p:spPr>
          <a:xfrm>
            <a:off x="-14200" y="3479750"/>
            <a:ext cx="1514100" cy="318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latin typeface="Consolas"/>
                <a:ea typeface="Consolas"/>
                <a:cs typeface="Consolas"/>
                <a:sym typeface="Consolas"/>
              </a:rPr>
              <a:t>message</a:t>
            </a:r>
            <a:endParaRPr>
              <a:latin typeface="Consolas"/>
              <a:ea typeface="Consolas"/>
              <a:cs typeface="Consolas"/>
              <a:sym typeface="Consolas"/>
            </a:endParaRPr>
          </a:p>
        </p:txBody>
      </p:sp>
      <p:cxnSp>
        <p:nvCxnSpPr>
          <p:cNvPr id="161" name="Google Shape;161;p29"/>
          <p:cNvCxnSpPr/>
          <p:nvPr/>
        </p:nvCxnSpPr>
        <p:spPr>
          <a:xfrm rot="10800000" flipH="1">
            <a:off x="1414725" y="3273925"/>
            <a:ext cx="303000" cy="7200"/>
          </a:xfrm>
          <a:prstGeom prst="straightConnector1">
            <a:avLst/>
          </a:prstGeom>
          <a:noFill/>
          <a:ln w="9525" cap="flat" cmpd="sng">
            <a:solidFill>
              <a:schemeClr val="dk2"/>
            </a:solidFill>
            <a:prstDash val="solid"/>
            <a:round/>
            <a:headEnd type="none" w="med" len="med"/>
            <a:tailEnd type="none" w="med" len="med"/>
          </a:ln>
        </p:spPr>
      </p:cxnSp>
      <p:cxnSp>
        <p:nvCxnSpPr>
          <p:cNvPr id="162" name="Google Shape;162;p29"/>
          <p:cNvCxnSpPr/>
          <p:nvPr/>
        </p:nvCxnSpPr>
        <p:spPr>
          <a:xfrm rot="10800000" flipH="1">
            <a:off x="1434875" y="3656450"/>
            <a:ext cx="303000" cy="7200"/>
          </a:xfrm>
          <a:prstGeom prst="straightConnector1">
            <a:avLst/>
          </a:prstGeom>
          <a:noFill/>
          <a:ln w="9525" cap="flat" cmpd="sng">
            <a:solidFill>
              <a:schemeClr val="dk2"/>
            </a:solidFill>
            <a:prstDash val="solid"/>
            <a:round/>
            <a:headEnd type="none" w="med" len="med"/>
            <a:tailEnd type="none" w="med" len="med"/>
          </a:ln>
        </p:spPr>
      </p:cxnSp>
      <p:sp>
        <p:nvSpPr>
          <p:cNvPr id="163" name="Google Shape;163;p29"/>
          <p:cNvSpPr txBox="1"/>
          <p:nvPr/>
        </p:nvSpPr>
        <p:spPr>
          <a:xfrm>
            <a:off x="2037850" y="4242850"/>
            <a:ext cx="4537800" cy="3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latin typeface="Proxima Nova"/>
                <a:ea typeface="Proxima Nova"/>
                <a:cs typeface="Proxima Nova"/>
                <a:sym typeface="Proxima Nova"/>
              </a:rPr>
              <a:t>Length of string = number of characters = 16</a:t>
            </a:r>
            <a:endParaRPr>
              <a:solidFill>
                <a:schemeClr val="dk2"/>
              </a:solidFill>
              <a:latin typeface="Proxima Nova"/>
              <a:ea typeface="Proxima Nova"/>
              <a:cs typeface="Proxima Nova"/>
              <a:sym typeface="Proxima Nova"/>
            </a:endParaRPr>
          </a:p>
        </p:txBody>
      </p:sp>
      <p:sp>
        <p:nvSpPr>
          <p:cNvPr id="164" name="Google Shape;164;p29"/>
          <p:cNvSpPr txBox="1"/>
          <p:nvPr/>
        </p:nvSpPr>
        <p:spPr>
          <a:xfrm>
            <a:off x="95950" y="4116700"/>
            <a:ext cx="1941900" cy="57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latin typeface="Proxima Nova"/>
                <a:ea typeface="Proxima Nova"/>
                <a:cs typeface="Proxima Nova"/>
                <a:sym typeface="Proxima Nova"/>
              </a:rPr>
              <a:t>Indexing starts at 0.</a:t>
            </a:r>
            <a:endParaRPr>
              <a:solidFill>
                <a:schemeClr val="dk2"/>
              </a:solidFill>
              <a:latin typeface="Proxima Nova"/>
              <a:ea typeface="Proxima Nova"/>
              <a:cs typeface="Proxima Nova"/>
              <a:sym typeface="Proxima Nova"/>
            </a:endParaRPr>
          </a:p>
          <a:p>
            <a:pPr marL="0" lvl="0" indent="0" algn="l" rtl="0">
              <a:spcBef>
                <a:spcPts val="0"/>
              </a:spcBef>
              <a:spcAft>
                <a:spcPts val="0"/>
              </a:spcAft>
              <a:buNone/>
            </a:pPr>
            <a:r>
              <a:rPr lang="en">
                <a:solidFill>
                  <a:schemeClr val="dk2"/>
                </a:solidFill>
                <a:latin typeface="Proxima Nova"/>
                <a:ea typeface="Proxima Nova"/>
                <a:cs typeface="Proxima Nova"/>
                <a:sym typeface="Proxima Nova"/>
              </a:rPr>
              <a:t>First char is at index 0.</a:t>
            </a:r>
            <a:endParaRPr>
              <a:solidFill>
                <a:schemeClr val="dk2"/>
              </a:solidFill>
              <a:latin typeface="Proxima Nova"/>
              <a:ea typeface="Proxima Nova"/>
              <a:cs typeface="Proxima Nova"/>
              <a:sym typeface="Proxima Nova"/>
            </a:endParaRPr>
          </a:p>
        </p:txBody>
      </p:sp>
      <p:sp>
        <p:nvSpPr>
          <p:cNvPr id="165" name="Google Shape;165;p29"/>
          <p:cNvSpPr txBox="1"/>
          <p:nvPr/>
        </p:nvSpPr>
        <p:spPr>
          <a:xfrm>
            <a:off x="6080400" y="4211775"/>
            <a:ext cx="3004800" cy="3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latin typeface="Proxima Nova"/>
                <a:ea typeface="Proxima Nova"/>
                <a:cs typeface="Proxima Nova"/>
                <a:sym typeface="Proxima Nova"/>
              </a:rPr>
              <a:t>Last character is at index (length - 1)</a:t>
            </a:r>
            <a:endParaRPr>
              <a:solidFill>
                <a:schemeClr val="dk2"/>
              </a:solidFill>
              <a:latin typeface="Proxima Nova"/>
              <a:ea typeface="Proxima Nova"/>
              <a:cs typeface="Proxima Nova"/>
              <a:sym typeface="Proxima Nova"/>
            </a:endParaRPr>
          </a:p>
        </p:txBody>
      </p:sp>
      <p:cxnSp>
        <p:nvCxnSpPr>
          <p:cNvPr id="166" name="Google Shape;166;p29"/>
          <p:cNvCxnSpPr>
            <a:stCxn id="164" idx="0"/>
          </p:cNvCxnSpPr>
          <p:nvPr/>
        </p:nvCxnSpPr>
        <p:spPr>
          <a:xfrm rot="10800000" flipH="1">
            <a:off x="1066900" y="3747700"/>
            <a:ext cx="862800" cy="369000"/>
          </a:xfrm>
          <a:prstGeom prst="straightConnector1">
            <a:avLst/>
          </a:prstGeom>
          <a:noFill/>
          <a:ln w="9525" cap="flat" cmpd="sng">
            <a:solidFill>
              <a:schemeClr val="dk2"/>
            </a:solidFill>
            <a:prstDash val="solid"/>
            <a:round/>
            <a:headEnd type="none" w="med" len="med"/>
            <a:tailEnd type="none" w="med" len="med"/>
          </a:ln>
        </p:spPr>
      </p:cxnSp>
      <p:cxnSp>
        <p:nvCxnSpPr>
          <p:cNvPr id="167" name="Google Shape;167;p29"/>
          <p:cNvCxnSpPr>
            <a:stCxn id="165" idx="0"/>
          </p:cNvCxnSpPr>
          <p:nvPr/>
        </p:nvCxnSpPr>
        <p:spPr>
          <a:xfrm rot="10800000" flipH="1">
            <a:off x="7582800" y="3780675"/>
            <a:ext cx="1185300" cy="4311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415650" y="243468"/>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dirty="0"/>
              <a:t>Method length()</a:t>
            </a:r>
            <a:endParaRPr dirty="0"/>
          </a:p>
        </p:txBody>
      </p:sp>
      <p:sp>
        <p:nvSpPr>
          <p:cNvPr id="173" name="Google Shape;173;p30"/>
          <p:cNvSpPr txBox="1">
            <a:spLocks noGrp="1"/>
          </p:cNvSpPr>
          <p:nvPr>
            <p:ph type="body" idx="1"/>
          </p:nvPr>
        </p:nvSpPr>
        <p:spPr>
          <a:xfrm>
            <a:off x="415650" y="1058675"/>
            <a:ext cx="8312700" cy="1629000"/>
          </a:xfrm>
          <a:prstGeom prst="rect">
            <a:avLst/>
          </a:prstGeom>
        </p:spPr>
        <p:txBody>
          <a:bodyPr spcFirstLastPara="1" wrap="square" lIns="60500" tIns="60500" rIns="60500" bIns="60500" anchor="t" anchorCtr="0">
            <a:noAutofit/>
          </a:bodyPr>
          <a:lstStyle/>
          <a:p>
            <a:pPr marL="0" lvl="0" indent="0" algn="l" rtl="0">
              <a:spcBef>
                <a:spcPts val="400"/>
              </a:spcBef>
              <a:spcAft>
                <a:spcPts val="0"/>
              </a:spcAft>
              <a:buNone/>
            </a:pPr>
            <a:r>
              <a:rPr lang="en" sz="1600" dirty="0"/>
              <a:t>Useful method to find the length of a string. Call the method on the message “reference”</a:t>
            </a:r>
            <a:endParaRPr sz="1600" dirty="0"/>
          </a:p>
          <a:p>
            <a:pPr marL="0" lvl="0" indent="0" algn="l" rtl="0">
              <a:spcBef>
                <a:spcPts val="400"/>
              </a:spcBef>
              <a:spcAft>
                <a:spcPts val="0"/>
              </a:spcAft>
              <a:buNone/>
            </a:pPr>
            <a:r>
              <a:rPr lang="en" sz="1600" dirty="0">
                <a:latin typeface="Consolas"/>
                <a:ea typeface="Consolas"/>
                <a:cs typeface="Consolas"/>
                <a:sym typeface="Consolas"/>
              </a:rPr>
              <a:t>String message  = "Hello World!";</a:t>
            </a:r>
            <a:endParaRPr sz="1600" dirty="0">
              <a:latin typeface="Consolas"/>
              <a:ea typeface="Consolas"/>
              <a:cs typeface="Consolas"/>
              <a:sym typeface="Consolas"/>
            </a:endParaRPr>
          </a:p>
          <a:p>
            <a:pPr marL="0" lvl="0" indent="0" algn="l" rtl="0">
              <a:spcBef>
                <a:spcPts val="400"/>
              </a:spcBef>
              <a:spcAft>
                <a:spcPts val="0"/>
              </a:spcAft>
              <a:buNone/>
            </a:pPr>
            <a:r>
              <a:rPr lang="en" sz="1600" dirty="0">
                <a:latin typeface="Consolas"/>
                <a:ea typeface="Consolas"/>
                <a:cs typeface="Consolas"/>
                <a:sym typeface="Consolas"/>
              </a:rPr>
              <a:t>System.out.println("Message length is " + </a:t>
            </a:r>
            <a:r>
              <a:rPr lang="en" sz="1600" dirty="0">
                <a:solidFill>
                  <a:schemeClr val="dk2"/>
                </a:solidFill>
                <a:latin typeface="Consolas"/>
                <a:ea typeface="Consolas"/>
                <a:cs typeface="Consolas"/>
                <a:sym typeface="Consolas"/>
              </a:rPr>
              <a:t>message.length()</a:t>
            </a:r>
            <a:r>
              <a:rPr lang="en" sz="1600" dirty="0">
                <a:latin typeface="Consolas"/>
                <a:ea typeface="Consolas"/>
                <a:cs typeface="Consolas"/>
                <a:sym typeface="Consolas"/>
              </a:rPr>
              <a:t>);</a:t>
            </a:r>
            <a:endParaRPr sz="1600" dirty="0">
              <a:latin typeface="Consolas"/>
              <a:ea typeface="Consolas"/>
              <a:cs typeface="Consolas"/>
              <a:sym typeface="Consolas"/>
            </a:endParaRPr>
          </a:p>
          <a:p>
            <a:pPr marL="0" lvl="0" indent="457200" algn="l" rtl="0">
              <a:spcBef>
                <a:spcPts val="400"/>
              </a:spcBef>
              <a:spcAft>
                <a:spcPts val="400"/>
              </a:spcAft>
              <a:buNone/>
            </a:pPr>
            <a:r>
              <a:rPr lang="en" sz="1600" dirty="0"/>
              <a:t>This should print: </a:t>
            </a:r>
            <a:r>
              <a:rPr lang="en" sz="1600" dirty="0">
                <a:solidFill>
                  <a:schemeClr val="accent1"/>
                </a:solidFill>
                <a:highlight>
                  <a:srgbClr val="FFFF00"/>
                </a:highlight>
                <a:latin typeface="Consolas"/>
                <a:ea typeface="Consolas"/>
                <a:cs typeface="Consolas"/>
                <a:sym typeface="Consolas"/>
              </a:rPr>
              <a:t>Message length is 12</a:t>
            </a:r>
            <a:endParaRPr sz="1600" dirty="0">
              <a:solidFill>
                <a:schemeClr val="accent1"/>
              </a:solidFill>
              <a:highlight>
                <a:srgbClr val="FFFF00"/>
              </a:highlight>
              <a:latin typeface="Consolas"/>
              <a:ea typeface="Consolas"/>
              <a:cs typeface="Consolas"/>
              <a:sym typeface="Consolas"/>
            </a:endParaRPr>
          </a:p>
        </p:txBody>
      </p:sp>
      <p:sp>
        <p:nvSpPr>
          <p:cNvPr id="174" name="Google Shape;174;p30"/>
          <p:cNvSpPr txBox="1"/>
          <p:nvPr/>
        </p:nvSpPr>
        <p:spPr>
          <a:xfrm>
            <a:off x="415650" y="2571749"/>
            <a:ext cx="7996800" cy="2276021"/>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Proxima Nova"/>
                <a:ea typeface="Proxima Nova"/>
                <a:cs typeface="Proxima Nova"/>
                <a:sym typeface="Proxima Nova"/>
              </a:rPr>
              <a:t>Task:</a:t>
            </a:r>
            <a:endParaRPr dirty="0">
              <a:latin typeface="Proxima Nova"/>
              <a:ea typeface="Proxima Nova"/>
              <a:cs typeface="Proxima Nova"/>
              <a:sym typeface="Proxima Nova"/>
            </a:endParaRPr>
          </a:p>
          <a:p>
            <a:pPr marL="0" lvl="0" indent="0" algn="l" rtl="0">
              <a:spcBef>
                <a:spcPts val="0"/>
              </a:spcBef>
              <a:spcAft>
                <a:spcPts val="0"/>
              </a:spcAft>
              <a:buNone/>
            </a:pPr>
            <a:r>
              <a:rPr lang="en" dirty="0">
                <a:latin typeface="Proxima Nova"/>
                <a:ea typeface="Proxima Nova"/>
                <a:cs typeface="Proxima Nova"/>
                <a:sym typeface="Proxima Nova"/>
              </a:rPr>
              <a:t>Discuss with your partner and write on a piece of paper what this code prints.</a:t>
            </a:r>
            <a:endParaRPr dirty="0">
              <a:latin typeface="Proxima Nova"/>
              <a:ea typeface="Proxima Nova"/>
              <a:cs typeface="Proxima Nova"/>
              <a:sym typeface="Proxima Nova"/>
            </a:endParaRPr>
          </a:p>
          <a:p>
            <a:pPr marL="0" lvl="0" indent="0" algn="l" rtl="0">
              <a:spcBef>
                <a:spcPts val="0"/>
              </a:spcBef>
              <a:spcAft>
                <a:spcPts val="0"/>
              </a:spcAft>
              <a:buNone/>
            </a:pPr>
            <a:endParaRPr dirty="0">
              <a:latin typeface="Proxima Nova"/>
              <a:ea typeface="Proxima Nova"/>
              <a:cs typeface="Proxima Nova"/>
              <a:sym typeface="Proxima Nova"/>
            </a:endParaRPr>
          </a:p>
          <a:p>
            <a:pPr marL="0" lvl="0" indent="0" algn="l" rtl="0">
              <a:spcBef>
                <a:spcPts val="0"/>
              </a:spcBef>
              <a:spcAft>
                <a:spcPts val="0"/>
              </a:spcAft>
              <a:buNone/>
            </a:pPr>
            <a:r>
              <a:rPr lang="en" sz="1200" dirty="0">
                <a:latin typeface="Consolas"/>
                <a:ea typeface="Consolas"/>
                <a:cs typeface="Consolas"/>
                <a:sym typeface="Consolas"/>
              </a:rPr>
              <a:t>String str1 = "My name is Groot.";</a:t>
            </a:r>
            <a:endParaRPr sz="1200" dirty="0">
              <a:latin typeface="Consolas"/>
              <a:ea typeface="Consolas"/>
              <a:cs typeface="Consolas"/>
              <a:sym typeface="Consolas"/>
            </a:endParaRPr>
          </a:p>
          <a:p>
            <a:pPr marL="0" lvl="0" indent="0" algn="l" rtl="0">
              <a:lnSpc>
                <a:spcPct val="120000"/>
              </a:lnSpc>
              <a:spcBef>
                <a:spcPts val="400"/>
              </a:spcBef>
              <a:spcAft>
                <a:spcPts val="0"/>
              </a:spcAft>
              <a:buNone/>
            </a:pPr>
            <a:r>
              <a:rPr lang="en" sz="1200" dirty="0">
                <a:latin typeface="Consolas"/>
                <a:ea typeface="Consolas"/>
                <a:cs typeface="Consolas"/>
                <a:sym typeface="Consolas"/>
              </a:rPr>
              <a:t>System.out.println(str1.length());</a:t>
            </a:r>
            <a:endParaRPr sz="1200" dirty="0">
              <a:latin typeface="Consolas"/>
              <a:ea typeface="Consolas"/>
              <a:cs typeface="Consolas"/>
              <a:sym typeface="Consolas"/>
            </a:endParaRPr>
          </a:p>
          <a:p>
            <a:pPr marL="0" lvl="0" indent="0" algn="l" rtl="0">
              <a:spcBef>
                <a:spcPts val="400"/>
              </a:spcBef>
              <a:spcAft>
                <a:spcPts val="0"/>
              </a:spcAft>
              <a:buNone/>
            </a:pPr>
            <a:r>
              <a:rPr lang="en" sz="1200" dirty="0">
                <a:latin typeface="Consolas"/>
                <a:ea typeface="Consolas"/>
                <a:cs typeface="Consolas"/>
                <a:sym typeface="Consolas"/>
              </a:rPr>
              <a:t>String str2 = "";</a:t>
            </a:r>
            <a:endParaRPr sz="1200" dirty="0">
              <a:latin typeface="Consolas"/>
              <a:ea typeface="Consolas"/>
              <a:cs typeface="Consolas"/>
              <a:sym typeface="Consolas"/>
            </a:endParaRPr>
          </a:p>
          <a:p>
            <a:pPr marL="0" lvl="0" indent="0" algn="l" rtl="0">
              <a:lnSpc>
                <a:spcPct val="120000"/>
              </a:lnSpc>
              <a:spcBef>
                <a:spcPts val="400"/>
              </a:spcBef>
              <a:spcAft>
                <a:spcPts val="0"/>
              </a:spcAft>
              <a:buNone/>
            </a:pPr>
            <a:r>
              <a:rPr lang="en" sz="1200" dirty="0">
                <a:latin typeface="Consolas"/>
                <a:ea typeface="Consolas"/>
                <a:cs typeface="Consolas"/>
                <a:sym typeface="Consolas"/>
              </a:rPr>
              <a:t>System.out.println(str2.length());</a:t>
            </a:r>
            <a:endParaRPr sz="1200" dirty="0">
              <a:latin typeface="Consolas"/>
              <a:ea typeface="Consolas"/>
              <a:cs typeface="Consolas"/>
              <a:sym typeface="Consolas"/>
            </a:endParaRPr>
          </a:p>
          <a:p>
            <a:pPr marL="0" lvl="0" indent="0" algn="l" rtl="0">
              <a:spcBef>
                <a:spcPts val="400"/>
              </a:spcBef>
              <a:spcAft>
                <a:spcPts val="0"/>
              </a:spcAft>
              <a:buNone/>
            </a:pPr>
            <a:r>
              <a:rPr lang="en" sz="1200" dirty="0">
                <a:latin typeface="Consolas"/>
                <a:ea typeface="Consolas"/>
                <a:cs typeface="Consolas"/>
                <a:sym typeface="Consolas"/>
              </a:rPr>
              <a:t>String str3;</a:t>
            </a:r>
            <a:endParaRPr sz="1200" dirty="0">
              <a:latin typeface="Consolas"/>
              <a:ea typeface="Consolas"/>
              <a:cs typeface="Consolas"/>
              <a:sym typeface="Consolas"/>
            </a:endParaRPr>
          </a:p>
          <a:p>
            <a:pPr marL="0" lvl="0" indent="0" algn="l" rtl="0">
              <a:lnSpc>
                <a:spcPct val="120000"/>
              </a:lnSpc>
              <a:spcBef>
                <a:spcPts val="400"/>
              </a:spcBef>
              <a:spcAft>
                <a:spcPts val="400"/>
              </a:spcAft>
              <a:buNone/>
            </a:pPr>
            <a:r>
              <a:rPr lang="en" sz="1200" dirty="0">
                <a:latin typeface="Consolas"/>
                <a:ea typeface="Consolas"/>
                <a:cs typeface="Consolas"/>
                <a:sym typeface="Consolas"/>
              </a:rPr>
              <a:t>System.out.println(str3.length()); // Tricky!</a:t>
            </a:r>
            <a:endParaRPr sz="1200" dirty="0">
              <a:latin typeface="Consolas"/>
              <a:ea typeface="Consolas"/>
              <a:cs typeface="Consolas"/>
              <a:sym typeface="Consola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1"/>
          <p:cNvSpPr txBox="1">
            <a:spLocks noGrp="1"/>
          </p:cNvSpPr>
          <p:nvPr>
            <p:ph type="title"/>
          </p:nvPr>
        </p:nvSpPr>
        <p:spPr>
          <a:xfrm>
            <a:off x="415650" y="156100"/>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dirty="0"/>
              <a:t>Method charAt(index)</a:t>
            </a:r>
            <a:endParaRPr dirty="0"/>
          </a:p>
        </p:txBody>
      </p:sp>
      <p:sp>
        <p:nvSpPr>
          <p:cNvPr id="180" name="Google Shape;180;p31"/>
          <p:cNvSpPr txBox="1">
            <a:spLocks noGrp="1"/>
          </p:cNvSpPr>
          <p:nvPr>
            <p:ph type="body" idx="1"/>
          </p:nvPr>
        </p:nvSpPr>
        <p:spPr>
          <a:xfrm>
            <a:off x="308487" y="828100"/>
            <a:ext cx="8312700" cy="1629000"/>
          </a:xfrm>
          <a:prstGeom prst="rect">
            <a:avLst/>
          </a:prstGeom>
        </p:spPr>
        <p:txBody>
          <a:bodyPr spcFirstLastPara="1" wrap="square" lIns="60500" tIns="60500" rIns="60500" bIns="60500" anchor="t" anchorCtr="0">
            <a:noAutofit/>
          </a:bodyPr>
          <a:lstStyle/>
          <a:p>
            <a:pPr marL="0" lvl="0" indent="0" algn="l" rtl="0">
              <a:spcBef>
                <a:spcPts val="400"/>
              </a:spcBef>
              <a:spcAft>
                <a:spcPts val="0"/>
              </a:spcAft>
              <a:buNone/>
            </a:pPr>
            <a:r>
              <a:rPr lang="en" sz="1600" dirty="0"/>
              <a:t>Useful method to find a character at a given index of a string. Call the method on the String “reference”.</a:t>
            </a:r>
            <a:endParaRPr sz="1600" dirty="0"/>
          </a:p>
          <a:p>
            <a:pPr marL="0" lvl="0" indent="0" algn="l" rtl="0">
              <a:spcBef>
                <a:spcPts val="400"/>
              </a:spcBef>
              <a:spcAft>
                <a:spcPts val="0"/>
              </a:spcAft>
              <a:buNone/>
            </a:pPr>
            <a:r>
              <a:rPr lang="en" sz="1600" dirty="0">
                <a:latin typeface="Consolas"/>
                <a:ea typeface="Consolas"/>
                <a:cs typeface="Consolas"/>
                <a:sym typeface="Consolas"/>
              </a:rPr>
              <a:t>String message  = "Hello World!";</a:t>
            </a:r>
            <a:endParaRPr sz="1600" dirty="0">
              <a:latin typeface="Consolas"/>
              <a:ea typeface="Consolas"/>
              <a:cs typeface="Consolas"/>
              <a:sym typeface="Consolas"/>
            </a:endParaRPr>
          </a:p>
          <a:p>
            <a:pPr marL="0" lvl="0" indent="0" algn="l" rtl="0">
              <a:spcBef>
                <a:spcPts val="400"/>
              </a:spcBef>
              <a:spcAft>
                <a:spcPts val="0"/>
              </a:spcAft>
              <a:buNone/>
            </a:pPr>
            <a:r>
              <a:rPr lang="en" sz="1600" dirty="0">
                <a:latin typeface="Consolas"/>
                <a:ea typeface="Consolas"/>
                <a:cs typeface="Consolas"/>
                <a:sym typeface="Consolas"/>
              </a:rPr>
              <a:t>System.out.println("Character at index 4 is " + </a:t>
            </a:r>
            <a:r>
              <a:rPr lang="en" sz="1600" dirty="0">
                <a:solidFill>
                  <a:schemeClr val="dk2"/>
                </a:solidFill>
                <a:latin typeface="Consolas"/>
                <a:ea typeface="Consolas"/>
                <a:cs typeface="Consolas"/>
                <a:sym typeface="Consolas"/>
              </a:rPr>
              <a:t>message.charAt(5)</a:t>
            </a:r>
            <a:r>
              <a:rPr lang="en" sz="1600" dirty="0">
                <a:latin typeface="Consolas"/>
                <a:ea typeface="Consolas"/>
                <a:cs typeface="Consolas"/>
                <a:sym typeface="Consolas"/>
              </a:rPr>
              <a:t>); </a:t>
            </a:r>
            <a:endParaRPr sz="1600" dirty="0">
              <a:latin typeface="Consolas"/>
              <a:ea typeface="Consolas"/>
              <a:cs typeface="Consolas"/>
              <a:sym typeface="Consolas"/>
            </a:endParaRPr>
          </a:p>
          <a:p>
            <a:pPr marL="0" lvl="0" indent="457200" algn="l" rtl="0">
              <a:spcBef>
                <a:spcPts val="400"/>
              </a:spcBef>
              <a:spcAft>
                <a:spcPts val="400"/>
              </a:spcAft>
              <a:buNone/>
            </a:pPr>
            <a:r>
              <a:rPr lang="en" sz="1600" dirty="0"/>
              <a:t>This should print: </a:t>
            </a:r>
            <a:r>
              <a:rPr lang="en" sz="1600" dirty="0">
                <a:solidFill>
                  <a:schemeClr val="accent1"/>
                </a:solidFill>
                <a:highlight>
                  <a:srgbClr val="FFFF00"/>
                </a:highlight>
                <a:latin typeface="Consolas"/>
                <a:ea typeface="Consolas"/>
                <a:cs typeface="Consolas"/>
                <a:sym typeface="Consolas"/>
              </a:rPr>
              <a:t>Character at index 4 is o</a:t>
            </a:r>
            <a:endParaRPr sz="1600" dirty="0">
              <a:solidFill>
                <a:schemeClr val="accent1"/>
              </a:solidFill>
              <a:highlight>
                <a:srgbClr val="FFFF00"/>
              </a:highlight>
              <a:latin typeface="Consolas"/>
              <a:ea typeface="Consolas"/>
              <a:cs typeface="Consolas"/>
              <a:sym typeface="Consolas"/>
            </a:endParaRPr>
          </a:p>
        </p:txBody>
      </p:sp>
      <p:sp>
        <p:nvSpPr>
          <p:cNvPr id="181" name="Google Shape;181;p31"/>
          <p:cNvSpPr txBox="1"/>
          <p:nvPr/>
        </p:nvSpPr>
        <p:spPr>
          <a:xfrm>
            <a:off x="415638" y="2629075"/>
            <a:ext cx="7996800" cy="2066296"/>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Task:</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Discuss with your partner and write on a piece of paper what this code prints.</a:t>
            </a: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r>
              <a:rPr lang="en" sz="1200">
                <a:latin typeface="Consolas"/>
                <a:ea typeface="Consolas"/>
                <a:cs typeface="Consolas"/>
                <a:sym typeface="Consolas"/>
              </a:rPr>
              <a:t>String str = "My name is Groot.";</a:t>
            </a:r>
            <a:endParaRPr sz="1200">
              <a:latin typeface="Consolas"/>
              <a:ea typeface="Consolas"/>
              <a:cs typeface="Consolas"/>
              <a:sym typeface="Consolas"/>
            </a:endParaRPr>
          </a:p>
          <a:p>
            <a:pPr marL="0" lvl="0" indent="0" algn="l" rtl="0">
              <a:lnSpc>
                <a:spcPct val="120000"/>
              </a:lnSpc>
              <a:spcBef>
                <a:spcPts val="400"/>
              </a:spcBef>
              <a:spcAft>
                <a:spcPts val="0"/>
              </a:spcAft>
              <a:buNone/>
            </a:pPr>
            <a:r>
              <a:rPr lang="en" sz="1200">
                <a:latin typeface="Consolas"/>
                <a:ea typeface="Consolas"/>
                <a:cs typeface="Consolas"/>
                <a:sym typeface="Consolas"/>
              </a:rPr>
              <a:t>System.out.println(str.charAt(0));</a:t>
            </a:r>
            <a:endParaRPr sz="1200">
              <a:latin typeface="Consolas"/>
              <a:ea typeface="Consolas"/>
              <a:cs typeface="Consolas"/>
              <a:sym typeface="Consolas"/>
            </a:endParaRPr>
          </a:p>
          <a:p>
            <a:pPr marL="0" lvl="0" indent="0" algn="l" rtl="0">
              <a:lnSpc>
                <a:spcPct val="120000"/>
              </a:lnSpc>
              <a:spcBef>
                <a:spcPts val="400"/>
              </a:spcBef>
              <a:spcAft>
                <a:spcPts val="0"/>
              </a:spcAft>
              <a:buNone/>
            </a:pPr>
            <a:r>
              <a:rPr lang="en" sz="1200">
                <a:latin typeface="Consolas"/>
                <a:ea typeface="Consolas"/>
                <a:cs typeface="Consolas"/>
                <a:sym typeface="Consolas"/>
              </a:rPr>
              <a:t>System.out.println(str.charAt(5));</a:t>
            </a:r>
            <a:endParaRPr sz="1200">
              <a:latin typeface="Consolas"/>
              <a:ea typeface="Consolas"/>
              <a:cs typeface="Consolas"/>
              <a:sym typeface="Consolas"/>
            </a:endParaRPr>
          </a:p>
          <a:p>
            <a:pPr marL="0" lvl="0" indent="0" algn="l" rtl="0">
              <a:lnSpc>
                <a:spcPct val="120000"/>
              </a:lnSpc>
              <a:spcBef>
                <a:spcPts val="400"/>
              </a:spcBef>
              <a:spcAft>
                <a:spcPts val="0"/>
              </a:spcAft>
              <a:buNone/>
            </a:pPr>
            <a:r>
              <a:rPr lang="en" sz="1200">
                <a:latin typeface="Consolas"/>
                <a:ea typeface="Consolas"/>
                <a:cs typeface="Consolas"/>
                <a:sym typeface="Consolas"/>
              </a:rPr>
              <a:t>System.out.println(str.charAt(16));</a:t>
            </a:r>
            <a:endParaRPr sz="1200">
              <a:latin typeface="Consolas"/>
              <a:ea typeface="Consolas"/>
              <a:cs typeface="Consolas"/>
              <a:sym typeface="Consolas"/>
            </a:endParaRPr>
          </a:p>
          <a:p>
            <a:pPr marL="0" lvl="0" indent="0" algn="l" rtl="0">
              <a:lnSpc>
                <a:spcPct val="120000"/>
              </a:lnSpc>
              <a:spcBef>
                <a:spcPts val="400"/>
              </a:spcBef>
              <a:spcAft>
                <a:spcPts val="400"/>
              </a:spcAft>
              <a:buNone/>
            </a:pPr>
            <a:r>
              <a:rPr lang="en" sz="1200">
                <a:latin typeface="Consolas"/>
                <a:ea typeface="Consolas"/>
                <a:cs typeface="Consolas"/>
                <a:sym typeface="Consolas"/>
              </a:rPr>
              <a:t>System.out.println(str.charAt(17)); // Tricky!</a:t>
            </a:r>
            <a:endParaRPr sz="1200">
              <a:latin typeface="Consolas"/>
              <a:ea typeface="Consolas"/>
              <a:cs typeface="Consolas"/>
              <a:sym typeface="Consola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2"/>
          <p:cNvSpPr txBox="1">
            <a:spLocks noGrp="1"/>
          </p:cNvSpPr>
          <p:nvPr>
            <p:ph type="title"/>
          </p:nvPr>
        </p:nvSpPr>
        <p:spPr>
          <a:xfrm>
            <a:off x="343066" y="207183"/>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dirty="0"/>
              <a:t>Method indexOf(char)</a:t>
            </a:r>
            <a:endParaRPr dirty="0"/>
          </a:p>
        </p:txBody>
      </p:sp>
      <p:sp>
        <p:nvSpPr>
          <p:cNvPr id="187" name="Google Shape;187;p32"/>
          <p:cNvSpPr txBox="1">
            <a:spLocks noGrp="1"/>
          </p:cNvSpPr>
          <p:nvPr>
            <p:ph type="body" idx="1"/>
          </p:nvPr>
        </p:nvSpPr>
        <p:spPr>
          <a:xfrm>
            <a:off x="343066" y="680125"/>
            <a:ext cx="8612700" cy="1629000"/>
          </a:xfrm>
          <a:prstGeom prst="rect">
            <a:avLst/>
          </a:prstGeom>
        </p:spPr>
        <p:txBody>
          <a:bodyPr spcFirstLastPara="1" wrap="square" lIns="60500" tIns="60500" rIns="60500" bIns="60500" anchor="t" anchorCtr="0">
            <a:noAutofit/>
          </a:bodyPr>
          <a:lstStyle/>
          <a:p>
            <a:pPr marL="0" lvl="0" indent="0" algn="l" rtl="0">
              <a:spcBef>
                <a:spcPts val="400"/>
              </a:spcBef>
              <a:spcAft>
                <a:spcPts val="0"/>
              </a:spcAft>
              <a:buNone/>
            </a:pPr>
            <a:r>
              <a:rPr lang="en" sz="1600" dirty="0"/>
              <a:t>Useful method to find the </a:t>
            </a:r>
            <a:r>
              <a:rPr lang="en" sz="1600" b="1" u="sng" dirty="0"/>
              <a:t>first </a:t>
            </a:r>
            <a:r>
              <a:rPr lang="en" sz="1600" dirty="0"/>
              <a:t>index at which a given character occurs in a string. Call the method on the String “reference”</a:t>
            </a:r>
            <a:endParaRPr sz="1600" dirty="0"/>
          </a:p>
          <a:p>
            <a:pPr marL="0" lvl="0" indent="457200" algn="l" rtl="0">
              <a:spcBef>
                <a:spcPts val="400"/>
              </a:spcBef>
              <a:spcAft>
                <a:spcPts val="0"/>
              </a:spcAft>
              <a:buNone/>
            </a:pPr>
            <a:r>
              <a:rPr lang="en" sz="1600" dirty="0">
                <a:latin typeface="Consolas"/>
                <a:ea typeface="Consolas"/>
                <a:cs typeface="Consolas"/>
                <a:sym typeface="Consolas"/>
              </a:rPr>
              <a:t>String message  = "Hello World!";</a:t>
            </a:r>
            <a:endParaRPr sz="1600" dirty="0">
              <a:latin typeface="Consolas"/>
              <a:ea typeface="Consolas"/>
              <a:cs typeface="Consolas"/>
              <a:sym typeface="Consolas"/>
            </a:endParaRPr>
          </a:p>
          <a:p>
            <a:pPr marL="0" lvl="0" indent="457200" algn="l" rtl="0">
              <a:spcBef>
                <a:spcPts val="400"/>
              </a:spcBef>
              <a:spcAft>
                <a:spcPts val="0"/>
              </a:spcAft>
              <a:buNone/>
            </a:pPr>
            <a:r>
              <a:rPr lang="en" sz="1600" dirty="0">
                <a:latin typeface="Consolas"/>
                <a:ea typeface="Consolas"/>
                <a:cs typeface="Consolas"/>
                <a:sym typeface="Consolas"/>
              </a:rPr>
              <a:t>System.out.println("Index of character o is " + </a:t>
            </a:r>
            <a:r>
              <a:rPr lang="en" sz="1600" dirty="0">
                <a:solidFill>
                  <a:schemeClr val="dk2"/>
                </a:solidFill>
                <a:latin typeface="Consolas"/>
                <a:ea typeface="Consolas"/>
                <a:cs typeface="Consolas"/>
                <a:sym typeface="Consolas"/>
              </a:rPr>
              <a:t>message.</a:t>
            </a:r>
            <a:r>
              <a:rPr lang="en" sz="1600" dirty="0">
                <a:solidFill>
                  <a:srgbClr val="000000"/>
                </a:solidFill>
                <a:latin typeface="Consolas"/>
                <a:ea typeface="Consolas"/>
                <a:cs typeface="Consolas"/>
                <a:sym typeface="Consolas"/>
              </a:rPr>
              <a:t>indexOf('o')</a:t>
            </a:r>
            <a:r>
              <a:rPr lang="en" sz="1600" dirty="0">
                <a:latin typeface="Consolas"/>
                <a:ea typeface="Consolas"/>
                <a:cs typeface="Consolas"/>
                <a:sym typeface="Consolas"/>
              </a:rPr>
              <a:t>); </a:t>
            </a:r>
            <a:endParaRPr sz="1600" dirty="0">
              <a:latin typeface="Consolas"/>
              <a:ea typeface="Consolas"/>
              <a:cs typeface="Consolas"/>
              <a:sym typeface="Consolas"/>
            </a:endParaRPr>
          </a:p>
          <a:p>
            <a:pPr marL="457200" lvl="0" indent="457200" algn="l" rtl="0">
              <a:spcBef>
                <a:spcPts val="400"/>
              </a:spcBef>
              <a:spcAft>
                <a:spcPts val="0"/>
              </a:spcAft>
              <a:buNone/>
            </a:pPr>
            <a:r>
              <a:rPr lang="en" sz="1600" dirty="0"/>
              <a:t>This should print: </a:t>
            </a:r>
            <a:r>
              <a:rPr lang="en" sz="1600" dirty="0">
                <a:solidFill>
                  <a:schemeClr val="accent1"/>
                </a:solidFill>
                <a:highlight>
                  <a:srgbClr val="FFFF00"/>
                </a:highlight>
                <a:latin typeface="Consolas"/>
                <a:ea typeface="Consolas"/>
                <a:cs typeface="Consolas"/>
                <a:sym typeface="Consolas"/>
              </a:rPr>
              <a:t>Index of character o is 5</a:t>
            </a:r>
            <a:endParaRPr sz="1600" dirty="0">
              <a:solidFill>
                <a:schemeClr val="accent1"/>
              </a:solidFill>
              <a:highlight>
                <a:srgbClr val="FFFF00"/>
              </a:highlight>
              <a:latin typeface="Consolas"/>
              <a:ea typeface="Consolas"/>
              <a:cs typeface="Consolas"/>
              <a:sym typeface="Consolas"/>
            </a:endParaRPr>
          </a:p>
          <a:p>
            <a:pPr marL="0" lvl="0" indent="0" algn="l" rtl="0">
              <a:spcBef>
                <a:spcPts val="400"/>
              </a:spcBef>
              <a:spcAft>
                <a:spcPts val="400"/>
              </a:spcAft>
              <a:buNone/>
            </a:pPr>
            <a:r>
              <a:rPr lang="en" sz="1600" dirty="0"/>
              <a:t>Another useful method is lastIndexOf(char).</a:t>
            </a:r>
            <a:endParaRPr sz="1600" dirty="0"/>
          </a:p>
        </p:txBody>
      </p:sp>
      <p:sp>
        <p:nvSpPr>
          <p:cNvPr id="188" name="Google Shape;188;p32"/>
          <p:cNvSpPr txBox="1"/>
          <p:nvPr/>
        </p:nvSpPr>
        <p:spPr>
          <a:xfrm>
            <a:off x="435350" y="2834375"/>
            <a:ext cx="7996800" cy="1971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Task:</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Discuss with your partner and write on a piece of paper what this code prints.</a:t>
            </a: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r>
              <a:rPr lang="en" sz="1200">
                <a:latin typeface="Consolas"/>
                <a:ea typeface="Consolas"/>
                <a:cs typeface="Consolas"/>
                <a:sym typeface="Consolas"/>
              </a:rPr>
              <a:t>String str = "My name is Groot.";</a:t>
            </a:r>
            <a:endParaRPr sz="1200">
              <a:latin typeface="Consolas"/>
              <a:ea typeface="Consolas"/>
              <a:cs typeface="Consolas"/>
              <a:sym typeface="Consolas"/>
            </a:endParaRPr>
          </a:p>
          <a:p>
            <a:pPr marL="0" lvl="0" indent="0" algn="l" rtl="0">
              <a:lnSpc>
                <a:spcPct val="120000"/>
              </a:lnSpc>
              <a:spcBef>
                <a:spcPts val="400"/>
              </a:spcBef>
              <a:spcAft>
                <a:spcPts val="0"/>
              </a:spcAft>
              <a:buNone/>
            </a:pPr>
            <a:r>
              <a:rPr lang="en" sz="1200">
                <a:latin typeface="Consolas"/>
                <a:ea typeface="Consolas"/>
                <a:cs typeface="Consolas"/>
                <a:sym typeface="Consolas"/>
              </a:rPr>
              <a:t>System.out.println(str.indexOf('o'));</a:t>
            </a:r>
            <a:endParaRPr sz="1200">
              <a:latin typeface="Consolas"/>
              <a:ea typeface="Consolas"/>
              <a:cs typeface="Consolas"/>
              <a:sym typeface="Consolas"/>
            </a:endParaRPr>
          </a:p>
          <a:p>
            <a:pPr marL="0" lvl="0" indent="0" algn="l" rtl="0">
              <a:lnSpc>
                <a:spcPct val="120000"/>
              </a:lnSpc>
              <a:spcBef>
                <a:spcPts val="400"/>
              </a:spcBef>
              <a:spcAft>
                <a:spcPts val="0"/>
              </a:spcAft>
              <a:buNone/>
            </a:pPr>
            <a:r>
              <a:rPr lang="en" sz="1200">
                <a:latin typeface="Consolas"/>
                <a:ea typeface="Consolas"/>
                <a:cs typeface="Consolas"/>
                <a:sym typeface="Consolas"/>
              </a:rPr>
              <a:t>System.out.println(str.indexOf('z')); // Tricky</a:t>
            </a:r>
            <a:endParaRPr sz="1200">
              <a:latin typeface="Consolas"/>
              <a:ea typeface="Consolas"/>
              <a:cs typeface="Consolas"/>
              <a:sym typeface="Consolas"/>
            </a:endParaRPr>
          </a:p>
          <a:p>
            <a:pPr marL="0" lvl="0" indent="0" algn="l" rtl="0">
              <a:lnSpc>
                <a:spcPct val="120000"/>
              </a:lnSpc>
              <a:spcBef>
                <a:spcPts val="400"/>
              </a:spcBef>
              <a:spcAft>
                <a:spcPts val="400"/>
              </a:spcAft>
              <a:buNone/>
            </a:pPr>
            <a:r>
              <a:rPr lang="en" sz="1200">
                <a:latin typeface="Consolas"/>
                <a:ea typeface="Consolas"/>
                <a:cs typeface="Consolas"/>
                <a:sym typeface="Consolas"/>
              </a:rPr>
              <a:t>System.out.println(str.lastIndexOf(' '));</a:t>
            </a:r>
            <a:endParaRPr sz="1200">
              <a:latin typeface="Consolas"/>
              <a:ea typeface="Consolas"/>
              <a:cs typeface="Consolas"/>
              <a:sym typeface="Consola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3"/>
          <p:cNvSpPr txBox="1">
            <a:spLocks noGrp="1"/>
          </p:cNvSpPr>
          <p:nvPr>
            <p:ph type="title"/>
          </p:nvPr>
        </p:nvSpPr>
        <p:spPr>
          <a:xfrm>
            <a:off x="415650" y="250775"/>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dirty="0"/>
              <a:t>String methods</a:t>
            </a:r>
            <a:endParaRPr dirty="0"/>
          </a:p>
        </p:txBody>
      </p:sp>
      <p:sp>
        <p:nvSpPr>
          <p:cNvPr id="194" name="Google Shape;194;p33"/>
          <p:cNvSpPr txBox="1">
            <a:spLocks noGrp="1"/>
          </p:cNvSpPr>
          <p:nvPr>
            <p:ph type="body" idx="1"/>
          </p:nvPr>
        </p:nvSpPr>
        <p:spPr>
          <a:xfrm>
            <a:off x="415650" y="986007"/>
            <a:ext cx="8312700" cy="2645400"/>
          </a:xfrm>
          <a:prstGeom prst="rect">
            <a:avLst/>
          </a:prstGeom>
        </p:spPr>
        <p:txBody>
          <a:bodyPr spcFirstLastPara="1" wrap="square" lIns="60500" tIns="60500" rIns="60500" bIns="60500" anchor="t" anchorCtr="0">
            <a:noAutofit/>
          </a:bodyPr>
          <a:lstStyle/>
          <a:p>
            <a:pPr marL="0" lvl="0" indent="0" algn="l" rtl="0">
              <a:spcBef>
                <a:spcPts val="400"/>
              </a:spcBef>
              <a:spcAft>
                <a:spcPts val="0"/>
              </a:spcAft>
              <a:buNone/>
            </a:pPr>
            <a:r>
              <a:rPr lang="en" sz="1400" dirty="0"/>
              <a:t>They are all instance methods, i.e., you must call them on the instances or objects (synonym for instances).</a:t>
            </a:r>
            <a:endParaRPr sz="1400" dirty="0"/>
          </a:p>
          <a:p>
            <a:pPr marL="0" lvl="0" indent="0" algn="l" rtl="0">
              <a:spcBef>
                <a:spcPts val="400"/>
              </a:spcBef>
              <a:spcAft>
                <a:spcPts val="0"/>
              </a:spcAft>
              <a:buNone/>
            </a:pPr>
            <a:r>
              <a:rPr lang="en" sz="1400" dirty="0"/>
              <a:t>String methods do not change the string that you call them on. </a:t>
            </a:r>
            <a:endParaRPr sz="1400" dirty="0"/>
          </a:p>
          <a:p>
            <a:pPr marL="0" lvl="0" indent="0" algn="l" rtl="0">
              <a:spcBef>
                <a:spcPts val="400"/>
              </a:spcBef>
              <a:spcAft>
                <a:spcPts val="0"/>
              </a:spcAft>
              <a:buNone/>
            </a:pPr>
            <a:r>
              <a:rPr lang="en" sz="1400" dirty="0"/>
              <a:t>The following methods can only create new strings. The original string is left unchanged.</a:t>
            </a:r>
            <a:endParaRPr sz="1400" dirty="0"/>
          </a:p>
          <a:p>
            <a:pPr marL="457200" lvl="0" indent="-304800" algn="l" rtl="0">
              <a:spcBef>
                <a:spcPts val="400"/>
              </a:spcBef>
              <a:spcAft>
                <a:spcPts val="0"/>
              </a:spcAft>
              <a:buSzPts val="1200"/>
              <a:buFont typeface="Consolas"/>
              <a:buChar char="•"/>
            </a:pPr>
            <a:r>
              <a:rPr lang="en" sz="1400" dirty="0">
                <a:latin typeface="Consolas"/>
                <a:ea typeface="Consolas"/>
                <a:cs typeface="Consolas"/>
                <a:sym typeface="Consolas"/>
              </a:rPr>
              <a:t>concat (String other)</a:t>
            </a:r>
            <a:endParaRPr sz="1400" dirty="0">
              <a:latin typeface="Consolas"/>
              <a:ea typeface="Consolas"/>
              <a:cs typeface="Consolas"/>
              <a:sym typeface="Consolas"/>
            </a:endParaRPr>
          </a:p>
          <a:p>
            <a:pPr marL="457200" lvl="0" indent="-304800" algn="l" rtl="0">
              <a:spcBef>
                <a:spcPts val="0"/>
              </a:spcBef>
              <a:spcAft>
                <a:spcPts val="0"/>
              </a:spcAft>
              <a:buSzPts val="1200"/>
              <a:buFont typeface="Consolas"/>
              <a:buChar char="•"/>
            </a:pPr>
            <a:r>
              <a:rPr lang="en" sz="1400" dirty="0">
                <a:latin typeface="Consolas"/>
                <a:ea typeface="Consolas"/>
                <a:cs typeface="Consolas"/>
                <a:sym typeface="Consolas"/>
              </a:rPr>
              <a:t>toUpperCase()</a:t>
            </a:r>
            <a:endParaRPr sz="1400" dirty="0">
              <a:latin typeface="Consolas"/>
              <a:ea typeface="Consolas"/>
              <a:cs typeface="Consolas"/>
              <a:sym typeface="Consolas"/>
            </a:endParaRPr>
          </a:p>
          <a:p>
            <a:pPr marL="457200" lvl="0" indent="-304800" algn="l" rtl="0">
              <a:spcBef>
                <a:spcPts val="0"/>
              </a:spcBef>
              <a:spcAft>
                <a:spcPts val="0"/>
              </a:spcAft>
              <a:buSzPts val="1200"/>
              <a:buFont typeface="Consolas"/>
              <a:buChar char="•"/>
            </a:pPr>
            <a:r>
              <a:rPr lang="en" sz="1400" dirty="0">
                <a:latin typeface="Consolas"/>
                <a:ea typeface="Consolas"/>
                <a:cs typeface="Consolas"/>
                <a:sym typeface="Consolas"/>
              </a:rPr>
              <a:t>toLowerCase()</a:t>
            </a:r>
            <a:endParaRPr sz="1400" dirty="0">
              <a:latin typeface="Consolas"/>
              <a:ea typeface="Consolas"/>
              <a:cs typeface="Consolas"/>
              <a:sym typeface="Consolas"/>
            </a:endParaRPr>
          </a:p>
          <a:p>
            <a:pPr marL="457200" lvl="0" indent="-304800" algn="l" rtl="0">
              <a:spcBef>
                <a:spcPts val="0"/>
              </a:spcBef>
              <a:spcAft>
                <a:spcPts val="0"/>
              </a:spcAft>
              <a:buSzPts val="1200"/>
              <a:buChar char="•"/>
            </a:pPr>
            <a:r>
              <a:rPr lang="en" sz="1400" dirty="0">
                <a:latin typeface="Consolas"/>
                <a:ea typeface="Consolas"/>
                <a:cs typeface="Consolas"/>
                <a:sym typeface="Consolas"/>
              </a:rPr>
              <a:t>trim()</a:t>
            </a:r>
            <a:r>
              <a:rPr lang="en" sz="1400" dirty="0"/>
              <a:t> </a:t>
            </a:r>
            <a:endParaRPr sz="1400" dirty="0"/>
          </a:p>
        </p:txBody>
      </p:sp>
      <p:sp>
        <p:nvSpPr>
          <p:cNvPr id="195" name="Google Shape;195;p33"/>
          <p:cNvSpPr txBox="1"/>
          <p:nvPr/>
        </p:nvSpPr>
        <p:spPr>
          <a:xfrm>
            <a:off x="415650" y="3522411"/>
            <a:ext cx="8186100" cy="78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onsolas"/>
                <a:ea typeface="Consolas"/>
                <a:cs typeface="Consolas"/>
                <a:sym typeface="Consolas"/>
              </a:rPr>
              <a:t>String message = "Hello";</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System.out.println(message.toUpperCase()); // prints </a:t>
            </a:r>
            <a:r>
              <a:rPr lang="en" dirty="0">
                <a:solidFill>
                  <a:schemeClr val="accent1"/>
                </a:solidFill>
                <a:highlight>
                  <a:srgbClr val="FFFF00"/>
                </a:highlight>
                <a:latin typeface="Consolas"/>
                <a:ea typeface="Consolas"/>
                <a:cs typeface="Consolas"/>
                <a:sym typeface="Consolas"/>
              </a:rPr>
              <a:t>HELLO</a:t>
            </a:r>
            <a:endParaRPr dirty="0">
              <a:solidFill>
                <a:schemeClr val="accent1"/>
              </a:solidFill>
              <a:highlight>
                <a:srgbClr val="FFFF00"/>
              </a:highlight>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System.out.println(message); // prints </a:t>
            </a:r>
            <a:r>
              <a:rPr lang="en" dirty="0">
                <a:solidFill>
                  <a:schemeClr val="accent1"/>
                </a:solidFill>
                <a:highlight>
                  <a:srgbClr val="FFFF00"/>
                </a:highlight>
                <a:latin typeface="Consolas"/>
                <a:ea typeface="Consolas"/>
                <a:cs typeface="Consolas"/>
                <a:sym typeface="Consolas"/>
              </a:rPr>
              <a:t>Hello</a:t>
            </a:r>
            <a:r>
              <a:rPr lang="en" dirty="0">
                <a:latin typeface="Consolas"/>
                <a:ea typeface="Consolas"/>
                <a:cs typeface="Consolas"/>
                <a:sym typeface="Consolas"/>
              </a:rPr>
              <a:t> Original message is unchanged</a:t>
            </a:r>
            <a:endParaRPr dirty="0">
              <a:latin typeface="Consolas"/>
              <a:ea typeface="Consolas"/>
              <a:cs typeface="Consolas"/>
              <a:sym typeface="Consola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4"/>
          <p:cNvSpPr txBox="1">
            <a:spLocks noGrp="1"/>
          </p:cNvSpPr>
          <p:nvPr>
            <p:ph type="title"/>
          </p:nvPr>
        </p:nvSpPr>
        <p:spPr>
          <a:xfrm>
            <a:off x="415638" y="599068"/>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a:t>String methods (contd)</a:t>
            </a:r>
            <a:endParaRPr/>
          </a:p>
        </p:txBody>
      </p:sp>
      <p:sp>
        <p:nvSpPr>
          <p:cNvPr id="201" name="Google Shape;201;p34"/>
          <p:cNvSpPr txBox="1">
            <a:spLocks noGrp="1"/>
          </p:cNvSpPr>
          <p:nvPr>
            <p:ph type="body" idx="1"/>
          </p:nvPr>
        </p:nvSpPr>
        <p:spPr>
          <a:xfrm>
            <a:off x="415650" y="1646400"/>
            <a:ext cx="8617500" cy="2773200"/>
          </a:xfrm>
          <a:prstGeom prst="rect">
            <a:avLst/>
          </a:prstGeom>
        </p:spPr>
        <p:txBody>
          <a:bodyPr spcFirstLastPara="1" wrap="square" lIns="60500" tIns="60500" rIns="60500" bIns="60500" anchor="t" anchorCtr="0">
            <a:noAutofit/>
          </a:bodyPr>
          <a:lstStyle/>
          <a:p>
            <a:pPr marL="0" lvl="0" indent="0" algn="l" rtl="0">
              <a:lnSpc>
                <a:spcPct val="100000"/>
              </a:lnSpc>
              <a:spcBef>
                <a:spcPts val="0"/>
              </a:spcBef>
              <a:spcAft>
                <a:spcPts val="0"/>
              </a:spcAft>
              <a:buNone/>
            </a:pPr>
            <a:r>
              <a:rPr lang="en" sz="1400">
                <a:solidFill>
                  <a:srgbClr val="000000"/>
                </a:solidFill>
                <a:latin typeface="Consolas"/>
                <a:ea typeface="Consolas"/>
                <a:cs typeface="Consolas"/>
                <a:sym typeface="Consolas"/>
              </a:rPr>
              <a:t>String message = " Hi ";</a:t>
            </a:r>
            <a:endParaRPr sz="1400">
              <a:solidFill>
                <a:srgbClr val="000000"/>
              </a:solidFill>
              <a:latin typeface="Consolas"/>
              <a:ea typeface="Consolas"/>
              <a:cs typeface="Consolas"/>
              <a:sym typeface="Consolas"/>
            </a:endParaRPr>
          </a:p>
          <a:p>
            <a:pPr marL="0" lvl="0" indent="0" algn="l" rtl="0">
              <a:lnSpc>
                <a:spcPct val="100000"/>
              </a:lnSpc>
              <a:spcBef>
                <a:spcPts val="0"/>
              </a:spcBef>
              <a:spcAft>
                <a:spcPts val="0"/>
              </a:spcAft>
              <a:buNone/>
            </a:pPr>
            <a:r>
              <a:rPr lang="en" sz="1400">
                <a:solidFill>
                  <a:srgbClr val="000000"/>
                </a:solidFill>
                <a:latin typeface="Consolas"/>
                <a:ea typeface="Consolas"/>
                <a:cs typeface="Consolas"/>
                <a:sym typeface="Consolas"/>
              </a:rPr>
              <a:t>System.out.println(message.toLowerCase()); // prints </a:t>
            </a:r>
            <a:r>
              <a:rPr lang="en" sz="1400">
                <a:solidFill>
                  <a:srgbClr val="000000"/>
                </a:solidFill>
                <a:highlight>
                  <a:srgbClr val="FFFF00"/>
                </a:highlight>
                <a:latin typeface="Consolas"/>
                <a:ea typeface="Consolas"/>
                <a:cs typeface="Consolas"/>
                <a:sym typeface="Consolas"/>
              </a:rPr>
              <a:t> </a:t>
            </a:r>
            <a:r>
              <a:rPr lang="en" sz="1400">
                <a:solidFill>
                  <a:schemeClr val="accent1"/>
                </a:solidFill>
                <a:highlight>
                  <a:srgbClr val="FFFF00"/>
                </a:highlight>
                <a:latin typeface="Consolas"/>
                <a:ea typeface="Consolas"/>
                <a:cs typeface="Consolas"/>
                <a:sym typeface="Consolas"/>
              </a:rPr>
              <a:t>hi </a:t>
            </a:r>
            <a:r>
              <a:rPr lang="en" sz="1400">
                <a:solidFill>
                  <a:schemeClr val="accent1"/>
                </a:solidFill>
                <a:latin typeface="Consolas"/>
                <a:ea typeface="Consolas"/>
                <a:cs typeface="Consolas"/>
                <a:sym typeface="Consolas"/>
              </a:rPr>
              <a:t> </a:t>
            </a:r>
            <a:r>
              <a:rPr lang="en" sz="1400">
                <a:solidFill>
                  <a:srgbClr val="000000"/>
                </a:solidFill>
                <a:latin typeface="Consolas"/>
                <a:ea typeface="Consolas"/>
                <a:cs typeface="Consolas"/>
                <a:sym typeface="Consolas"/>
              </a:rPr>
              <a:t>with a space on both sides.</a:t>
            </a:r>
            <a:endParaRPr sz="1400">
              <a:solidFill>
                <a:srgbClr val="000000"/>
              </a:solidFill>
              <a:latin typeface="Consolas"/>
              <a:ea typeface="Consolas"/>
              <a:cs typeface="Consolas"/>
              <a:sym typeface="Consolas"/>
            </a:endParaRPr>
          </a:p>
          <a:p>
            <a:pPr marL="0" lvl="0" indent="0" algn="l" rtl="0">
              <a:lnSpc>
                <a:spcPct val="100000"/>
              </a:lnSpc>
              <a:spcBef>
                <a:spcPts val="0"/>
              </a:spcBef>
              <a:spcAft>
                <a:spcPts val="0"/>
              </a:spcAft>
              <a:buNone/>
            </a:pPr>
            <a:r>
              <a:rPr lang="en" sz="1400">
                <a:solidFill>
                  <a:srgbClr val="000000"/>
                </a:solidFill>
                <a:latin typeface="Consolas"/>
                <a:ea typeface="Consolas"/>
                <a:cs typeface="Consolas"/>
                <a:sym typeface="Consolas"/>
              </a:rPr>
              <a:t>System.out.println(message); // prints </a:t>
            </a:r>
            <a:r>
              <a:rPr lang="en" sz="1400">
                <a:solidFill>
                  <a:srgbClr val="000000"/>
                </a:solidFill>
                <a:highlight>
                  <a:srgbClr val="FFFF00"/>
                </a:highlight>
                <a:latin typeface="Consolas"/>
                <a:ea typeface="Consolas"/>
                <a:cs typeface="Consolas"/>
                <a:sym typeface="Consolas"/>
              </a:rPr>
              <a:t> </a:t>
            </a:r>
            <a:r>
              <a:rPr lang="en" sz="1400">
                <a:solidFill>
                  <a:schemeClr val="accent1"/>
                </a:solidFill>
                <a:highlight>
                  <a:srgbClr val="FFFF00"/>
                </a:highlight>
                <a:latin typeface="Consolas"/>
                <a:ea typeface="Consolas"/>
                <a:cs typeface="Consolas"/>
                <a:sym typeface="Consolas"/>
              </a:rPr>
              <a:t>Hi </a:t>
            </a:r>
            <a:r>
              <a:rPr lang="en" sz="1400">
                <a:solidFill>
                  <a:srgbClr val="000000"/>
                </a:solidFill>
                <a:latin typeface="Consolas"/>
                <a:ea typeface="Consolas"/>
                <a:cs typeface="Consolas"/>
                <a:sym typeface="Consolas"/>
              </a:rPr>
              <a:t> Original message is unchanged.</a:t>
            </a:r>
            <a:endParaRPr sz="1400">
              <a:solidFill>
                <a:srgbClr val="000000"/>
              </a:solidFill>
              <a:latin typeface="Consolas"/>
              <a:ea typeface="Consolas"/>
              <a:cs typeface="Consolas"/>
              <a:sym typeface="Consolas"/>
            </a:endParaRPr>
          </a:p>
          <a:p>
            <a:pPr marL="0" lvl="0" indent="0" algn="l" rtl="0">
              <a:lnSpc>
                <a:spcPct val="100000"/>
              </a:lnSpc>
              <a:spcBef>
                <a:spcPts val="0"/>
              </a:spcBef>
              <a:spcAft>
                <a:spcPts val="0"/>
              </a:spcAft>
              <a:buNone/>
            </a:pPr>
            <a:endParaRPr sz="1400">
              <a:solidFill>
                <a:srgbClr val="000000"/>
              </a:solidFill>
              <a:latin typeface="Consolas"/>
              <a:ea typeface="Consolas"/>
              <a:cs typeface="Consolas"/>
              <a:sym typeface="Consolas"/>
            </a:endParaRPr>
          </a:p>
          <a:p>
            <a:pPr marL="0" lvl="0" indent="0" algn="l" rtl="0">
              <a:lnSpc>
                <a:spcPct val="100000"/>
              </a:lnSpc>
              <a:spcBef>
                <a:spcPts val="0"/>
              </a:spcBef>
              <a:spcAft>
                <a:spcPts val="0"/>
              </a:spcAft>
              <a:buNone/>
            </a:pPr>
            <a:r>
              <a:rPr lang="en" sz="1400">
                <a:solidFill>
                  <a:srgbClr val="000000"/>
                </a:solidFill>
                <a:latin typeface="Consolas"/>
                <a:ea typeface="Consolas"/>
                <a:cs typeface="Consolas"/>
                <a:sym typeface="Consolas"/>
              </a:rPr>
              <a:t>String name = "Ben";</a:t>
            </a:r>
            <a:endParaRPr sz="1400">
              <a:solidFill>
                <a:srgbClr val="000000"/>
              </a:solidFill>
              <a:latin typeface="Consolas"/>
              <a:ea typeface="Consolas"/>
              <a:cs typeface="Consolas"/>
              <a:sym typeface="Consolas"/>
            </a:endParaRPr>
          </a:p>
          <a:p>
            <a:pPr marL="0" lvl="0" indent="0" algn="l" rtl="0">
              <a:lnSpc>
                <a:spcPct val="100000"/>
              </a:lnSpc>
              <a:spcBef>
                <a:spcPts val="0"/>
              </a:spcBef>
              <a:spcAft>
                <a:spcPts val="0"/>
              </a:spcAft>
              <a:buNone/>
            </a:pPr>
            <a:r>
              <a:rPr lang="en" sz="1400">
                <a:solidFill>
                  <a:srgbClr val="000000"/>
                </a:solidFill>
                <a:latin typeface="Consolas"/>
                <a:ea typeface="Consolas"/>
                <a:cs typeface="Consolas"/>
                <a:sym typeface="Consolas"/>
              </a:rPr>
              <a:t>System.out.println(message.concat(name)); // prints </a:t>
            </a:r>
            <a:r>
              <a:rPr lang="en" sz="1400">
                <a:solidFill>
                  <a:srgbClr val="000000"/>
                </a:solidFill>
                <a:highlight>
                  <a:srgbClr val="FFFF00"/>
                </a:highlight>
                <a:latin typeface="Consolas"/>
                <a:ea typeface="Consolas"/>
                <a:cs typeface="Consolas"/>
                <a:sym typeface="Consolas"/>
              </a:rPr>
              <a:t> </a:t>
            </a:r>
            <a:r>
              <a:rPr lang="en" sz="1400">
                <a:solidFill>
                  <a:schemeClr val="accent1"/>
                </a:solidFill>
                <a:highlight>
                  <a:srgbClr val="FFFF00"/>
                </a:highlight>
                <a:latin typeface="Consolas"/>
                <a:ea typeface="Consolas"/>
                <a:cs typeface="Consolas"/>
                <a:sym typeface="Consolas"/>
              </a:rPr>
              <a:t>Hi Ben</a:t>
            </a:r>
            <a:endParaRPr sz="1400">
              <a:solidFill>
                <a:srgbClr val="000000"/>
              </a:solidFill>
              <a:latin typeface="Consolas"/>
              <a:ea typeface="Consolas"/>
              <a:cs typeface="Consolas"/>
              <a:sym typeface="Consolas"/>
            </a:endParaRPr>
          </a:p>
          <a:p>
            <a:pPr marL="0" lvl="0" indent="0" algn="l" rtl="0">
              <a:lnSpc>
                <a:spcPct val="100000"/>
              </a:lnSpc>
              <a:spcBef>
                <a:spcPts val="0"/>
              </a:spcBef>
              <a:spcAft>
                <a:spcPts val="0"/>
              </a:spcAft>
              <a:buNone/>
            </a:pPr>
            <a:r>
              <a:rPr lang="en" sz="1400">
                <a:solidFill>
                  <a:srgbClr val="000000"/>
                </a:solidFill>
                <a:latin typeface="Consolas"/>
                <a:ea typeface="Consolas"/>
                <a:cs typeface="Consolas"/>
                <a:sym typeface="Consolas"/>
              </a:rPr>
              <a:t>System.out.println(message); // prints </a:t>
            </a:r>
            <a:r>
              <a:rPr lang="en" sz="1400">
                <a:solidFill>
                  <a:srgbClr val="000000"/>
                </a:solidFill>
                <a:highlight>
                  <a:srgbClr val="FFFF00"/>
                </a:highlight>
                <a:latin typeface="Consolas"/>
                <a:ea typeface="Consolas"/>
                <a:cs typeface="Consolas"/>
                <a:sym typeface="Consolas"/>
              </a:rPr>
              <a:t> </a:t>
            </a:r>
            <a:r>
              <a:rPr lang="en" sz="1400">
                <a:solidFill>
                  <a:schemeClr val="accent1"/>
                </a:solidFill>
                <a:highlight>
                  <a:srgbClr val="FFFF00"/>
                </a:highlight>
                <a:latin typeface="Consolas"/>
                <a:ea typeface="Consolas"/>
                <a:cs typeface="Consolas"/>
                <a:sym typeface="Consolas"/>
              </a:rPr>
              <a:t>Hi </a:t>
            </a:r>
            <a:r>
              <a:rPr lang="en" sz="1400">
                <a:solidFill>
                  <a:srgbClr val="000000"/>
                </a:solidFill>
                <a:latin typeface="Consolas"/>
                <a:ea typeface="Consolas"/>
                <a:cs typeface="Consolas"/>
                <a:sym typeface="Consolas"/>
              </a:rPr>
              <a:t> Original message is unchanged.</a:t>
            </a:r>
            <a:endParaRPr sz="1400">
              <a:solidFill>
                <a:srgbClr val="000000"/>
              </a:solidFill>
              <a:latin typeface="Consolas"/>
              <a:ea typeface="Consolas"/>
              <a:cs typeface="Consolas"/>
              <a:sym typeface="Consolas"/>
            </a:endParaRPr>
          </a:p>
          <a:p>
            <a:pPr marL="0" lvl="0" indent="0" algn="l" rtl="0">
              <a:lnSpc>
                <a:spcPct val="100000"/>
              </a:lnSpc>
              <a:spcBef>
                <a:spcPts val="0"/>
              </a:spcBef>
              <a:spcAft>
                <a:spcPts val="0"/>
              </a:spcAft>
              <a:buNone/>
            </a:pPr>
            <a:endParaRPr sz="1400">
              <a:solidFill>
                <a:schemeClr val="accent1"/>
              </a:solidFill>
              <a:latin typeface="Consolas"/>
              <a:ea typeface="Consolas"/>
              <a:cs typeface="Consolas"/>
              <a:sym typeface="Consolas"/>
            </a:endParaRPr>
          </a:p>
          <a:p>
            <a:pPr marL="0" lvl="0" indent="0" algn="l" rtl="0">
              <a:lnSpc>
                <a:spcPct val="100000"/>
              </a:lnSpc>
              <a:spcBef>
                <a:spcPts val="0"/>
              </a:spcBef>
              <a:spcAft>
                <a:spcPts val="0"/>
              </a:spcAft>
              <a:buNone/>
            </a:pPr>
            <a:r>
              <a:rPr lang="en" sz="1400">
                <a:solidFill>
                  <a:srgbClr val="000000"/>
                </a:solidFill>
                <a:latin typeface="Consolas"/>
                <a:ea typeface="Consolas"/>
                <a:cs typeface="Consolas"/>
                <a:sym typeface="Consolas"/>
              </a:rPr>
              <a:t>System.out.println(message.trim()); // prints </a:t>
            </a:r>
            <a:r>
              <a:rPr lang="en" sz="1400">
                <a:solidFill>
                  <a:schemeClr val="accent1"/>
                </a:solidFill>
                <a:highlight>
                  <a:srgbClr val="FFFF00"/>
                </a:highlight>
                <a:latin typeface="Consolas"/>
                <a:ea typeface="Consolas"/>
                <a:cs typeface="Consolas"/>
                <a:sym typeface="Consolas"/>
              </a:rPr>
              <a:t>Hi</a:t>
            </a:r>
            <a:r>
              <a:rPr lang="en" sz="1400">
                <a:solidFill>
                  <a:srgbClr val="000000"/>
                </a:solidFill>
                <a:latin typeface="Consolas"/>
                <a:ea typeface="Consolas"/>
                <a:cs typeface="Consolas"/>
                <a:sym typeface="Consolas"/>
              </a:rPr>
              <a:t> No space on either side.</a:t>
            </a:r>
            <a:endParaRPr sz="1400">
              <a:solidFill>
                <a:srgbClr val="000000"/>
              </a:solidFill>
              <a:latin typeface="Consolas"/>
              <a:ea typeface="Consolas"/>
              <a:cs typeface="Consolas"/>
              <a:sym typeface="Consolas"/>
            </a:endParaRPr>
          </a:p>
          <a:p>
            <a:pPr marL="0" lvl="0" indent="0" algn="l" rtl="0">
              <a:lnSpc>
                <a:spcPct val="100000"/>
              </a:lnSpc>
              <a:spcBef>
                <a:spcPts val="0"/>
              </a:spcBef>
              <a:spcAft>
                <a:spcPts val="0"/>
              </a:spcAft>
              <a:buNone/>
            </a:pPr>
            <a:r>
              <a:rPr lang="en" sz="1400">
                <a:solidFill>
                  <a:srgbClr val="000000"/>
                </a:solidFill>
                <a:latin typeface="Consolas"/>
                <a:ea typeface="Consolas"/>
                <a:cs typeface="Consolas"/>
                <a:sym typeface="Consolas"/>
              </a:rPr>
              <a:t>System.out.println(message); // prints </a:t>
            </a:r>
            <a:r>
              <a:rPr lang="en" sz="1400">
                <a:solidFill>
                  <a:srgbClr val="000000"/>
                </a:solidFill>
                <a:highlight>
                  <a:srgbClr val="FFFF00"/>
                </a:highlight>
                <a:latin typeface="Consolas"/>
                <a:ea typeface="Consolas"/>
                <a:cs typeface="Consolas"/>
                <a:sym typeface="Consolas"/>
              </a:rPr>
              <a:t> </a:t>
            </a:r>
            <a:r>
              <a:rPr lang="en" sz="1400">
                <a:solidFill>
                  <a:schemeClr val="accent1"/>
                </a:solidFill>
                <a:highlight>
                  <a:srgbClr val="FFFF00"/>
                </a:highlight>
                <a:latin typeface="Consolas"/>
                <a:ea typeface="Consolas"/>
                <a:cs typeface="Consolas"/>
                <a:sym typeface="Consolas"/>
              </a:rPr>
              <a:t>Hi </a:t>
            </a:r>
            <a:r>
              <a:rPr lang="en" sz="1400">
                <a:solidFill>
                  <a:srgbClr val="000000"/>
                </a:solidFill>
                <a:latin typeface="Consolas"/>
                <a:ea typeface="Consolas"/>
                <a:cs typeface="Consolas"/>
                <a:sym typeface="Consolas"/>
              </a:rPr>
              <a:t> Original message is unchanged.</a:t>
            </a:r>
            <a:endParaRPr sz="1400">
              <a:solidFill>
                <a:schemeClr val="accent1"/>
              </a:solidFill>
              <a:latin typeface="Consolas"/>
              <a:ea typeface="Consolas"/>
              <a:cs typeface="Consolas"/>
              <a:sym typeface="Consola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5"/>
          <p:cNvSpPr txBox="1">
            <a:spLocks noGrp="1"/>
          </p:cNvSpPr>
          <p:nvPr>
            <p:ph type="title"/>
          </p:nvPr>
        </p:nvSpPr>
        <p:spPr>
          <a:xfrm>
            <a:off x="415638" y="599068"/>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a:t>String concatenation</a:t>
            </a:r>
            <a:endParaRPr/>
          </a:p>
        </p:txBody>
      </p:sp>
      <p:sp>
        <p:nvSpPr>
          <p:cNvPr id="207" name="Google Shape;207;p35"/>
          <p:cNvSpPr txBox="1">
            <a:spLocks noGrp="1"/>
          </p:cNvSpPr>
          <p:nvPr>
            <p:ph type="body" idx="1"/>
          </p:nvPr>
        </p:nvSpPr>
        <p:spPr>
          <a:xfrm>
            <a:off x="415650" y="1376700"/>
            <a:ext cx="8617500" cy="3198900"/>
          </a:xfrm>
          <a:prstGeom prst="rect">
            <a:avLst/>
          </a:prstGeom>
        </p:spPr>
        <p:txBody>
          <a:bodyPr spcFirstLastPara="1" wrap="square" lIns="60500" tIns="60500" rIns="60500" bIns="60500" anchor="t" anchorCtr="0">
            <a:noAutofit/>
          </a:bodyPr>
          <a:lstStyle/>
          <a:p>
            <a:pPr marL="0" lvl="0" indent="0" algn="l" rtl="0">
              <a:lnSpc>
                <a:spcPct val="100000"/>
              </a:lnSpc>
              <a:spcBef>
                <a:spcPts val="0"/>
              </a:spcBef>
              <a:spcAft>
                <a:spcPts val="0"/>
              </a:spcAft>
              <a:buNone/>
            </a:pPr>
            <a:r>
              <a:rPr lang="en" sz="1400">
                <a:solidFill>
                  <a:srgbClr val="000000"/>
                </a:solidFill>
                <a:latin typeface="Consolas"/>
                <a:ea typeface="Consolas"/>
                <a:cs typeface="Consolas"/>
                <a:sym typeface="Consolas"/>
              </a:rPr>
              <a:t>concat(String)</a:t>
            </a:r>
            <a:r>
              <a:rPr lang="en" sz="1400">
                <a:solidFill>
                  <a:srgbClr val="000000"/>
                </a:solidFill>
              </a:rPr>
              <a:t> method only works if the argument is a </a:t>
            </a:r>
            <a:r>
              <a:rPr lang="en" sz="1400">
                <a:solidFill>
                  <a:srgbClr val="000000"/>
                </a:solidFill>
                <a:latin typeface="Consolas"/>
                <a:ea typeface="Consolas"/>
                <a:cs typeface="Consolas"/>
                <a:sym typeface="Consolas"/>
              </a:rPr>
              <a:t>String</a:t>
            </a:r>
            <a:r>
              <a:rPr lang="en" sz="1400">
                <a:solidFill>
                  <a:srgbClr val="000000"/>
                </a:solidFill>
              </a:rPr>
              <a:t>.</a:t>
            </a:r>
            <a:endParaRPr sz="1400">
              <a:solidFill>
                <a:srgbClr val="000000"/>
              </a:solidFill>
            </a:endParaRPr>
          </a:p>
          <a:p>
            <a:pPr marL="0" lvl="0" indent="0" algn="l" rtl="0">
              <a:lnSpc>
                <a:spcPct val="100000"/>
              </a:lnSpc>
              <a:spcBef>
                <a:spcPts val="0"/>
              </a:spcBef>
              <a:spcAft>
                <a:spcPts val="0"/>
              </a:spcAft>
              <a:buNone/>
            </a:pPr>
            <a:r>
              <a:rPr lang="en" sz="1400">
                <a:solidFill>
                  <a:srgbClr val="000000"/>
                </a:solidFill>
              </a:rPr>
              <a:t>This is the same as using the '+' operator.</a:t>
            </a:r>
            <a:endParaRPr sz="1400">
              <a:solidFill>
                <a:srgbClr val="000000"/>
              </a:solidFill>
            </a:endParaRPr>
          </a:p>
          <a:p>
            <a:pPr marL="0" lvl="0" indent="0" algn="l" rtl="0">
              <a:lnSpc>
                <a:spcPct val="100000"/>
              </a:lnSpc>
              <a:spcBef>
                <a:spcPts val="0"/>
              </a:spcBef>
              <a:spcAft>
                <a:spcPts val="0"/>
              </a:spcAft>
              <a:buNone/>
            </a:pPr>
            <a:endParaRPr sz="1400">
              <a:solidFill>
                <a:srgbClr val="000000"/>
              </a:solidFill>
              <a:latin typeface="Consolas"/>
              <a:ea typeface="Consolas"/>
              <a:cs typeface="Consolas"/>
              <a:sym typeface="Consolas"/>
            </a:endParaRPr>
          </a:p>
          <a:p>
            <a:pPr marL="0" lvl="0" indent="457200" algn="l" rtl="0">
              <a:lnSpc>
                <a:spcPct val="100000"/>
              </a:lnSpc>
              <a:spcBef>
                <a:spcPts val="0"/>
              </a:spcBef>
              <a:spcAft>
                <a:spcPts val="0"/>
              </a:spcAft>
              <a:buNone/>
            </a:pPr>
            <a:r>
              <a:rPr lang="en" sz="1400">
                <a:solidFill>
                  <a:srgbClr val="000000"/>
                </a:solidFill>
                <a:latin typeface="Consolas"/>
                <a:ea typeface="Consolas"/>
                <a:cs typeface="Consolas"/>
                <a:sym typeface="Consolas"/>
              </a:rPr>
              <a:t>String name = "Ben";</a:t>
            </a:r>
            <a:endParaRPr sz="1400">
              <a:solidFill>
                <a:srgbClr val="000000"/>
              </a:solidFill>
              <a:latin typeface="Consolas"/>
              <a:ea typeface="Consolas"/>
              <a:cs typeface="Consolas"/>
              <a:sym typeface="Consolas"/>
            </a:endParaRPr>
          </a:p>
          <a:p>
            <a:pPr marL="0" lvl="0" indent="457200" algn="l" rtl="0">
              <a:lnSpc>
                <a:spcPct val="100000"/>
              </a:lnSpc>
              <a:spcBef>
                <a:spcPts val="0"/>
              </a:spcBef>
              <a:spcAft>
                <a:spcPts val="0"/>
              </a:spcAft>
              <a:buNone/>
            </a:pPr>
            <a:r>
              <a:rPr lang="en" sz="1400">
                <a:solidFill>
                  <a:srgbClr val="000000"/>
                </a:solidFill>
                <a:latin typeface="Consolas"/>
                <a:ea typeface="Consolas"/>
                <a:cs typeface="Consolas"/>
                <a:sym typeface="Consolas"/>
              </a:rPr>
              <a:t>String greeting = "Hello " + name;</a:t>
            </a:r>
            <a:endParaRPr sz="1400">
              <a:solidFill>
                <a:srgbClr val="000000"/>
              </a:solidFill>
              <a:latin typeface="Consolas"/>
              <a:ea typeface="Consolas"/>
              <a:cs typeface="Consolas"/>
              <a:sym typeface="Consolas"/>
            </a:endParaRPr>
          </a:p>
          <a:p>
            <a:pPr marL="457200" lvl="0" indent="0" algn="l" rtl="0">
              <a:lnSpc>
                <a:spcPct val="100000"/>
              </a:lnSpc>
              <a:spcBef>
                <a:spcPts val="0"/>
              </a:spcBef>
              <a:spcAft>
                <a:spcPts val="0"/>
              </a:spcAft>
              <a:buNone/>
            </a:pPr>
            <a:r>
              <a:rPr lang="en" sz="1400">
                <a:solidFill>
                  <a:srgbClr val="000000"/>
                </a:solidFill>
                <a:latin typeface="Consolas"/>
                <a:ea typeface="Consolas"/>
                <a:cs typeface="Consolas"/>
                <a:sym typeface="Consolas"/>
              </a:rPr>
              <a:t>System.out.println(greeting); // prints </a:t>
            </a:r>
            <a:r>
              <a:rPr lang="en" sz="1400">
                <a:solidFill>
                  <a:schemeClr val="accent1"/>
                </a:solidFill>
                <a:highlight>
                  <a:srgbClr val="FFFF00"/>
                </a:highlight>
                <a:latin typeface="Consolas"/>
                <a:ea typeface="Consolas"/>
                <a:cs typeface="Consolas"/>
                <a:sym typeface="Consolas"/>
              </a:rPr>
              <a:t>Hello Ben</a:t>
            </a:r>
            <a:endParaRPr sz="1400">
              <a:solidFill>
                <a:srgbClr val="000000"/>
              </a:solidFill>
              <a:latin typeface="Consolas"/>
              <a:ea typeface="Consolas"/>
              <a:cs typeface="Consolas"/>
              <a:sym typeface="Consolas"/>
            </a:endParaRPr>
          </a:p>
          <a:p>
            <a:pPr marL="0" lvl="0" indent="457200" algn="l" rtl="0">
              <a:lnSpc>
                <a:spcPct val="100000"/>
              </a:lnSpc>
              <a:spcBef>
                <a:spcPts val="0"/>
              </a:spcBef>
              <a:spcAft>
                <a:spcPts val="0"/>
              </a:spcAft>
              <a:buNone/>
            </a:pPr>
            <a:r>
              <a:rPr lang="en" sz="1400">
                <a:solidFill>
                  <a:srgbClr val="000000"/>
                </a:solidFill>
                <a:latin typeface="Consolas"/>
                <a:ea typeface="Consolas"/>
                <a:cs typeface="Consolas"/>
                <a:sym typeface="Consolas"/>
              </a:rPr>
              <a:t>System.out.println("Hello " + "Kristina"); // prints </a:t>
            </a:r>
            <a:r>
              <a:rPr lang="en" sz="1400">
                <a:solidFill>
                  <a:schemeClr val="accent1"/>
                </a:solidFill>
                <a:highlight>
                  <a:srgbClr val="FFFF00"/>
                </a:highlight>
                <a:latin typeface="Consolas"/>
                <a:ea typeface="Consolas"/>
                <a:cs typeface="Consolas"/>
                <a:sym typeface="Consolas"/>
              </a:rPr>
              <a:t>Hello Kristina</a:t>
            </a:r>
            <a:r>
              <a:rPr lang="en" sz="1400">
                <a:solidFill>
                  <a:srgbClr val="000000"/>
                </a:solidFill>
                <a:latin typeface="Consolas"/>
                <a:ea typeface="Consolas"/>
                <a:cs typeface="Consolas"/>
                <a:sym typeface="Consolas"/>
              </a:rPr>
              <a:t> </a:t>
            </a:r>
            <a:endParaRPr sz="1400">
              <a:solidFill>
                <a:srgbClr val="000000"/>
              </a:solidFill>
              <a:latin typeface="Consolas"/>
              <a:ea typeface="Consolas"/>
              <a:cs typeface="Consolas"/>
              <a:sym typeface="Consolas"/>
            </a:endParaRPr>
          </a:p>
          <a:p>
            <a:pPr marL="0" lvl="0" indent="0" algn="l" rtl="0">
              <a:lnSpc>
                <a:spcPct val="100000"/>
              </a:lnSpc>
              <a:spcBef>
                <a:spcPts val="0"/>
              </a:spcBef>
              <a:spcAft>
                <a:spcPts val="0"/>
              </a:spcAft>
              <a:buNone/>
            </a:pPr>
            <a:endParaRPr sz="1400">
              <a:solidFill>
                <a:srgbClr val="000000"/>
              </a:solidFill>
              <a:latin typeface="Consolas"/>
              <a:ea typeface="Consolas"/>
              <a:cs typeface="Consolas"/>
              <a:sym typeface="Consolas"/>
            </a:endParaRPr>
          </a:p>
          <a:p>
            <a:pPr marL="0" lvl="0" indent="0" algn="l" rtl="0">
              <a:lnSpc>
                <a:spcPct val="100000"/>
              </a:lnSpc>
              <a:spcBef>
                <a:spcPts val="0"/>
              </a:spcBef>
              <a:spcAft>
                <a:spcPts val="0"/>
              </a:spcAft>
              <a:buNone/>
            </a:pPr>
            <a:r>
              <a:rPr lang="en" sz="1400">
                <a:solidFill>
                  <a:srgbClr val="000000"/>
                </a:solidFill>
              </a:rPr>
              <a:t>Concatenate </a:t>
            </a:r>
            <a:r>
              <a:rPr lang="en" sz="1400">
                <a:solidFill>
                  <a:srgbClr val="000000"/>
                </a:solidFill>
                <a:latin typeface="Consolas"/>
                <a:ea typeface="Consolas"/>
                <a:cs typeface="Consolas"/>
                <a:sym typeface="Consolas"/>
              </a:rPr>
              <a:t>String </a:t>
            </a:r>
            <a:r>
              <a:rPr lang="en" sz="1400">
                <a:solidFill>
                  <a:srgbClr val="000000"/>
                </a:solidFill>
              </a:rPr>
              <a:t>with an </a:t>
            </a:r>
            <a:r>
              <a:rPr lang="en" sz="1400">
                <a:solidFill>
                  <a:srgbClr val="000000"/>
                </a:solidFill>
                <a:latin typeface="Consolas"/>
                <a:ea typeface="Consolas"/>
                <a:cs typeface="Consolas"/>
                <a:sym typeface="Consolas"/>
              </a:rPr>
              <a:t>int</a:t>
            </a:r>
            <a:endParaRPr sz="1400">
              <a:solidFill>
                <a:srgbClr val="000000"/>
              </a:solidFill>
              <a:latin typeface="Consolas"/>
              <a:ea typeface="Consolas"/>
              <a:cs typeface="Consolas"/>
              <a:sym typeface="Consolas"/>
            </a:endParaRPr>
          </a:p>
          <a:p>
            <a:pPr marL="0" lvl="0" indent="457200" algn="l" rtl="0">
              <a:lnSpc>
                <a:spcPct val="100000"/>
              </a:lnSpc>
              <a:spcBef>
                <a:spcPts val="0"/>
              </a:spcBef>
              <a:spcAft>
                <a:spcPts val="0"/>
              </a:spcAft>
              <a:buNone/>
            </a:pPr>
            <a:r>
              <a:rPr lang="en" sz="1400">
                <a:solidFill>
                  <a:srgbClr val="000000"/>
                </a:solidFill>
                <a:latin typeface="Consolas"/>
                <a:ea typeface="Consolas"/>
                <a:cs typeface="Consolas"/>
                <a:sym typeface="Consolas"/>
              </a:rPr>
              <a:t>System.out.println("name " + 2020); // prints </a:t>
            </a:r>
            <a:r>
              <a:rPr lang="en" sz="1400">
                <a:solidFill>
                  <a:schemeClr val="accent1"/>
                </a:solidFill>
                <a:highlight>
                  <a:srgbClr val="FFFF00"/>
                </a:highlight>
                <a:latin typeface="Consolas"/>
                <a:ea typeface="Consolas"/>
                <a:cs typeface="Consolas"/>
                <a:sym typeface="Consolas"/>
              </a:rPr>
              <a:t>Ben 2020</a:t>
            </a:r>
            <a:endParaRPr sz="1400">
              <a:solidFill>
                <a:srgbClr val="000000"/>
              </a:solidFill>
              <a:latin typeface="Consolas"/>
              <a:ea typeface="Consolas"/>
              <a:cs typeface="Consolas"/>
              <a:sym typeface="Consolas"/>
            </a:endParaRPr>
          </a:p>
          <a:p>
            <a:pPr marL="0" lvl="0" indent="0" algn="l" rtl="0">
              <a:lnSpc>
                <a:spcPct val="100000"/>
              </a:lnSpc>
              <a:spcBef>
                <a:spcPts val="0"/>
              </a:spcBef>
              <a:spcAft>
                <a:spcPts val="0"/>
              </a:spcAft>
              <a:buNone/>
            </a:pPr>
            <a:endParaRPr sz="1400">
              <a:solidFill>
                <a:srgbClr val="000000"/>
              </a:solidFill>
              <a:latin typeface="Consolas"/>
              <a:ea typeface="Consolas"/>
              <a:cs typeface="Consolas"/>
              <a:sym typeface="Consolas"/>
            </a:endParaRPr>
          </a:p>
          <a:p>
            <a:pPr marL="0" lvl="0" indent="0" algn="l" rtl="0">
              <a:lnSpc>
                <a:spcPct val="100000"/>
              </a:lnSpc>
              <a:spcBef>
                <a:spcPts val="0"/>
              </a:spcBef>
              <a:spcAft>
                <a:spcPts val="0"/>
              </a:spcAft>
              <a:buNone/>
            </a:pPr>
            <a:r>
              <a:rPr lang="en" sz="1400">
                <a:solidFill>
                  <a:srgbClr val="000000"/>
                </a:solidFill>
              </a:rPr>
              <a:t>Concatenate </a:t>
            </a:r>
            <a:r>
              <a:rPr lang="en" sz="1400">
                <a:solidFill>
                  <a:srgbClr val="000000"/>
                </a:solidFill>
                <a:latin typeface="Consolas"/>
                <a:ea typeface="Consolas"/>
                <a:cs typeface="Consolas"/>
                <a:sym typeface="Consolas"/>
              </a:rPr>
              <a:t>String </a:t>
            </a:r>
            <a:r>
              <a:rPr lang="en" sz="1400">
                <a:solidFill>
                  <a:srgbClr val="000000"/>
                </a:solidFill>
              </a:rPr>
              <a:t>with an </a:t>
            </a:r>
            <a:r>
              <a:rPr lang="en" sz="1400">
                <a:solidFill>
                  <a:srgbClr val="000000"/>
                </a:solidFill>
                <a:latin typeface="Consolas"/>
                <a:ea typeface="Consolas"/>
                <a:cs typeface="Consolas"/>
                <a:sym typeface="Consolas"/>
              </a:rPr>
              <a:t>char</a:t>
            </a:r>
            <a:endParaRPr sz="1400">
              <a:solidFill>
                <a:srgbClr val="000000"/>
              </a:solidFill>
              <a:latin typeface="Consolas"/>
              <a:ea typeface="Consolas"/>
              <a:cs typeface="Consolas"/>
              <a:sym typeface="Consolas"/>
            </a:endParaRPr>
          </a:p>
          <a:p>
            <a:pPr marL="0" lvl="0" indent="457200" algn="l" rtl="0">
              <a:lnSpc>
                <a:spcPct val="100000"/>
              </a:lnSpc>
              <a:spcBef>
                <a:spcPts val="0"/>
              </a:spcBef>
              <a:spcAft>
                <a:spcPts val="0"/>
              </a:spcAft>
              <a:buNone/>
            </a:pPr>
            <a:r>
              <a:rPr lang="en" sz="1400">
                <a:solidFill>
                  <a:srgbClr val="000000"/>
                </a:solidFill>
                <a:latin typeface="Consolas"/>
                <a:ea typeface="Consolas"/>
                <a:cs typeface="Consolas"/>
                <a:sym typeface="Consolas"/>
              </a:rPr>
              <a:t>System.out.println(name + 'S'); // prints </a:t>
            </a:r>
            <a:r>
              <a:rPr lang="en" sz="1400">
                <a:solidFill>
                  <a:srgbClr val="000000"/>
                </a:solidFill>
                <a:highlight>
                  <a:srgbClr val="FFFF00"/>
                </a:highlight>
                <a:latin typeface="Consolas"/>
                <a:ea typeface="Consolas"/>
                <a:cs typeface="Consolas"/>
                <a:sym typeface="Consolas"/>
              </a:rPr>
              <a:t>Ben S</a:t>
            </a:r>
            <a:endParaRPr sz="1400">
              <a:solidFill>
                <a:schemeClr val="accent1"/>
              </a:solidFill>
              <a:latin typeface="Consolas"/>
              <a:ea typeface="Consolas"/>
              <a:cs typeface="Consolas"/>
              <a:sym typeface="Consolas"/>
            </a:endParaRPr>
          </a:p>
        </p:txBody>
      </p:sp>
    </p:spTree>
  </p:cSld>
  <p:clrMapOvr>
    <a:masterClrMapping/>
  </p:clrMapOvr>
</p:sld>
</file>

<file path=ppt/theme/theme1.xml><?xml version="1.0" encoding="utf-8"?>
<a:theme xmlns:a="http://schemas.openxmlformats.org/drawingml/2006/main" name="Office Theme">
  <a:themeElements>
    <a:clrScheme name="CSU Palette 2016">
      <a:dk1>
        <a:srgbClr val="59595B"/>
      </a:dk1>
      <a:lt1>
        <a:srgbClr val="FFFFFF"/>
      </a:lt1>
      <a:dk2>
        <a:srgbClr val="1E4D2B"/>
      </a:dk2>
      <a:lt2>
        <a:srgbClr val="C8C371"/>
      </a:lt2>
      <a:accent1>
        <a:srgbClr val="D9782C"/>
      </a:accent1>
      <a:accent2>
        <a:srgbClr val="C9D845"/>
      </a:accent2>
      <a:accent3>
        <a:srgbClr val="CC5430"/>
      </a:accent3>
      <a:accent4>
        <a:srgbClr val="105456"/>
      </a:accent4>
      <a:accent5>
        <a:srgbClr val="12A3B6"/>
      </a:accent5>
      <a:accent6>
        <a:srgbClr val="ECC530"/>
      </a:accent6>
      <a:hlink>
        <a:srgbClr val="3246A4"/>
      </a:hlink>
      <a:folHlink>
        <a:srgbClr val="6B1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1794</Words>
  <Application>Microsoft Office PowerPoint</Application>
  <PresentationFormat>On-screen Show (16:9)</PresentationFormat>
  <Paragraphs>292</Paragraphs>
  <Slides>16</Slides>
  <Notes>15</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Proxima Nova</vt:lpstr>
      <vt:lpstr>Arial</vt:lpstr>
      <vt:lpstr>Source Sans Pro</vt:lpstr>
      <vt:lpstr>Consolas</vt:lpstr>
      <vt:lpstr>Office Theme</vt:lpstr>
      <vt:lpstr>PowerPoint Presentation</vt:lpstr>
      <vt:lpstr>Announcements</vt:lpstr>
      <vt:lpstr>String and char</vt:lpstr>
      <vt:lpstr>Method length()</vt:lpstr>
      <vt:lpstr>Method charAt(index)</vt:lpstr>
      <vt:lpstr>Method indexOf(char)</vt:lpstr>
      <vt:lpstr>String methods</vt:lpstr>
      <vt:lpstr>String methods (contd)</vt:lpstr>
      <vt:lpstr>String concatenation</vt:lpstr>
      <vt:lpstr>substring(int, int) method</vt:lpstr>
      <vt:lpstr>substring(int) method</vt:lpstr>
      <vt:lpstr>Equality of Strings</vt:lpstr>
      <vt:lpstr>Reading String input from terminal</vt:lpstr>
      <vt:lpstr>Reading char input from terminal</vt:lpstr>
      <vt:lpstr>Introducing: Coding Round Table</vt:lpstr>
      <vt:lpstr>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Say,Benjamin</cp:lastModifiedBy>
  <cp:revision>1</cp:revision>
  <dcterms:modified xsi:type="dcterms:W3CDTF">2020-02-07T15:47:12Z</dcterms:modified>
</cp:coreProperties>
</file>