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93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D1488724-8EB0-457A-8EB3-A7490454022C}"/>
    <pc:docChg chg="modSld">
      <pc:chgData name="Say,Benjamin" userId="12accc6f-d5d5-4773-a929-5f4f5530135e" providerId="ADAL" clId="{D1488724-8EB0-457A-8EB3-A7490454022C}" dt="2020-02-10T16:24:22.497" v="2" actId="20577"/>
      <pc:docMkLst>
        <pc:docMk/>
      </pc:docMkLst>
      <pc:sldChg chg="modSp">
        <pc:chgData name="Say,Benjamin" userId="12accc6f-d5d5-4773-a929-5f4f5530135e" providerId="ADAL" clId="{D1488724-8EB0-457A-8EB3-A7490454022C}" dt="2020-02-10T16:24:22.497" v="2" actId="20577"/>
        <pc:sldMkLst>
          <pc:docMk/>
          <pc:sldMk cId="0" sldId="259"/>
        </pc:sldMkLst>
        <pc:spChg chg="mod">
          <ac:chgData name="Say,Benjamin" userId="12accc6f-d5d5-4773-a929-5f4f5530135e" providerId="ADAL" clId="{D1488724-8EB0-457A-8EB3-A7490454022C}" dt="2020-02-10T16:24:22.497" v="2" actId="20577"/>
          <ac:spMkLst>
            <pc:docMk/>
            <pc:sldMk cId="0" sldId="259"/>
            <ac:spMk id="1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5d56cf0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5d56cf0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4133d3c3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4133d3c3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4133d3c3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4133d3c3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4133d3c3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4133d3c3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4133d3c3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4133d3c3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4133d3c3a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4133d3c3a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have them submit the answer to canvas after the class? Or just let them grade it on their own? Do we walk them through an example after doing this - as this replacing the ‘code tracing’ slides - by having them go through it.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621d86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621d86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133d3c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4133d3c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the question: Were those subtasks useful on their own?  Or as a subtask for another complex task?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133d3c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133d3c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4133d3c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4133d3c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133d3c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133d3c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want to do areaRec() first and then show areaSq(). Every square isA rectangle, but not every rectangle isA square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Realign the pointers with arrows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4133d3c3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4133d3c3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4133d3c3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4133d3c3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want to first call areaCircle method instead of inline?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4133d3c3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4133d3c3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0" name="Google Shape;10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Green Bar">
  <p:cSld name="Photo and Green Ba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ctr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Right">
  <p:cSld name="Content and Photo Righ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Left">
  <p:cSld name="Content and Photo Lef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Header">
  <p:cSld name="Photo and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Content">
  <p:cSld name="Chart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chart" idx="2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91" name="Google Shape;91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Ram">
  <p:cSld name="Closing Green Ram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Dots">
  <p:cSld name="Closing Green Dots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t="6240" r="31394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White">
  <p:cSld name="Closing Whit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CSU">
  <p:cSld name="Title Green Dots CSU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Green">
  <p:cSld name="Section Green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l="-221" t="28562" r="1" b="57447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9" name="Google Shape;119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20" name="Google Shape;120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ooter">
  <p:cSld name="Blank Foot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27" name="Google Shape;127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">
  <p:cSld name="Blank Green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UnitID">
  <p:cSld name="Title Green Dots UnitID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CSU">
  <p:cSld name="Title Green Ram CSU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UnitID">
  <p:cSld name="Title Green Ram UnitID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6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CSU">
  <p:cSld name="Title White CS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UnitID">
  <p:cSld name="Title White UnitID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8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grpSp>
        <p:nvGrpSpPr>
          <p:cNvPr id="58" name="Google Shape;58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59" name="Google Shape;59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hite">
  <p:cSld name="Section Whi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Methods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2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2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methods for area of Square</a:t>
            </a:r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3284100" y="1548250"/>
            <a:ext cx="2575800" cy="1266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04800" algn="l" rtl="0">
              <a:spcBef>
                <a:spcPts val="40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// compute area of Square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public int areaRec(int width) {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	return width*width;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}</a:t>
            </a:r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115200" y="1548250"/>
            <a:ext cx="3085200" cy="1266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04800" algn="l" rtl="0">
              <a:spcBef>
                <a:spcPts val="40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// compute area of Square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public int areaSq(int width) {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	return areaRec(width, width);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}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5943600" y="1548250"/>
            <a:ext cx="3085200" cy="1266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04800" algn="l" rtl="0">
              <a:spcBef>
                <a:spcPts val="40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// compute area of Square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public int areaRec(int width) {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	return areaRec(width,width);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}</a:t>
            </a:r>
            <a:endParaRPr/>
          </a:p>
        </p:txBody>
      </p:sp>
      <p:sp>
        <p:nvSpPr>
          <p:cNvPr id="224" name="Google Shape;224;p36"/>
          <p:cNvSpPr txBox="1"/>
          <p:nvPr/>
        </p:nvSpPr>
        <p:spPr>
          <a:xfrm>
            <a:off x="415650" y="2814850"/>
            <a:ext cx="23013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Delegating to or reusing an existing areaRec(int length, int width) method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3200400" y="2886975"/>
            <a:ext cx="27432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Overloading existing method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areaRec(int length, int width)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6232975" y="2886975"/>
            <a:ext cx="2575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Overloading and reusing existing method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areaRec(int length, int width)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overloading (1)</a:t>
            </a: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257750" y="1528800"/>
            <a:ext cx="4523100" cy="1746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13716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A</a:t>
            </a:r>
            <a:endParaRPr sz="1800"/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// compute area of Rectangle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public int areaRec(int length, int width) {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return length*width;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}</a:t>
            </a:r>
            <a:endParaRPr sz="1800"/>
          </a:p>
        </p:txBody>
      </p:sp>
      <p:sp>
        <p:nvSpPr>
          <p:cNvPr id="233" name="Google Shape;233;p37"/>
          <p:cNvSpPr txBox="1">
            <a:spLocks noGrp="1"/>
          </p:cNvSpPr>
          <p:nvPr>
            <p:ph type="body" idx="1"/>
          </p:nvPr>
        </p:nvSpPr>
        <p:spPr>
          <a:xfrm>
            <a:off x="257750" y="3274900"/>
            <a:ext cx="8403000" cy="1532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Task:</a:t>
            </a:r>
            <a:endParaRPr sz="1400"/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Which method is selected if you call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areaRec(2, 3)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areaRec(10)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Discuss with your partner.</a:t>
            </a:r>
            <a:endParaRPr sz="1400"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4904825" y="1546350"/>
            <a:ext cx="3921300" cy="1746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13716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B</a:t>
            </a:r>
            <a:endParaRPr sz="1800"/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// compute area of Rectangle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public int areaRec(int width) {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return width*width;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}</a:t>
            </a:r>
            <a:endParaRPr sz="1800"/>
          </a:p>
        </p:txBody>
      </p:sp>
      <p:sp>
        <p:nvSpPr>
          <p:cNvPr id="235" name="Google Shape;235;p37"/>
          <p:cNvSpPr txBox="1"/>
          <p:nvPr/>
        </p:nvSpPr>
        <p:spPr>
          <a:xfrm>
            <a:off x="4689550" y="3853550"/>
            <a:ext cx="3422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Compare the number of parameters and the types of parameters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overloading (2)</a:t>
            </a:r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650700" y="1528800"/>
            <a:ext cx="3921300" cy="1746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13716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A</a:t>
            </a:r>
            <a:endParaRPr sz="1800"/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// compute greeting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public String speak(String word) {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return “Hi “ + word;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}</a:t>
            </a:r>
            <a:endParaRPr sz="1800"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257750" y="3274900"/>
            <a:ext cx="8403000" cy="1532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Task:</a:t>
            </a:r>
            <a:endParaRPr sz="1400"/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Which method is selected if you call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speak(“there”)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speak(10)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Discuss with your partner.</a:t>
            </a:r>
            <a:endParaRPr sz="1400"/>
          </a:p>
        </p:txBody>
      </p:sp>
      <p:sp>
        <p:nvSpPr>
          <p:cNvPr id="243" name="Google Shape;243;p38"/>
          <p:cNvSpPr txBox="1">
            <a:spLocks noGrp="1"/>
          </p:cNvSpPr>
          <p:nvPr>
            <p:ph type="body" idx="1"/>
          </p:nvPr>
        </p:nvSpPr>
        <p:spPr>
          <a:xfrm>
            <a:off x="4904825" y="1546350"/>
            <a:ext cx="3921300" cy="1746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13716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B</a:t>
            </a:r>
            <a:endParaRPr sz="1800"/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// compute greeting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public String speak(int number) {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return “Hi “ + number;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}</a:t>
            </a:r>
            <a:endParaRPr sz="1800"/>
          </a:p>
        </p:txBody>
      </p:sp>
      <p:sp>
        <p:nvSpPr>
          <p:cNvPr id="244" name="Google Shape;244;p38"/>
          <p:cNvSpPr txBox="1"/>
          <p:nvPr/>
        </p:nvSpPr>
        <p:spPr>
          <a:xfrm>
            <a:off x="4689550" y="3853550"/>
            <a:ext cx="3422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Compare the number of parameters and the types of parameters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overloading (3)</a:t>
            </a:r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650700" y="1528800"/>
            <a:ext cx="3921300" cy="1746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13716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A</a:t>
            </a:r>
            <a:endParaRPr sz="1800"/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// compute greeting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public String speak(String word) {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return “Hi “ + word;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}</a:t>
            </a:r>
            <a:endParaRPr sz="1800"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1"/>
          </p:nvPr>
        </p:nvSpPr>
        <p:spPr>
          <a:xfrm>
            <a:off x="257750" y="3274900"/>
            <a:ext cx="8403000" cy="1532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Task:</a:t>
            </a:r>
            <a:endParaRPr sz="1400"/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Which method is selected if you call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speak(“there”)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Discuss with your partner.</a:t>
            </a:r>
            <a:endParaRPr sz="1400"/>
          </a:p>
        </p:txBody>
      </p:sp>
      <p:sp>
        <p:nvSpPr>
          <p:cNvPr id="252" name="Google Shape;252;p39"/>
          <p:cNvSpPr txBox="1">
            <a:spLocks noGrp="1"/>
          </p:cNvSpPr>
          <p:nvPr>
            <p:ph type="body" idx="1"/>
          </p:nvPr>
        </p:nvSpPr>
        <p:spPr>
          <a:xfrm>
            <a:off x="4904825" y="1546350"/>
            <a:ext cx="3921300" cy="1746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13716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B</a:t>
            </a:r>
            <a:endParaRPr sz="1800"/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// compute greeting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public int speak(String word) {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return word.length();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}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218550" y="1589800"/>
            <a:ext cx="8403000" cy="2943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With your group, on a piece of paper</a:t>
            </a:r>
            <a:endParaRPr sz="1400"/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Write the following two methods: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public int perimRec(int length, int width) // perimeter of a Rectangle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public int perimRec(int width) // perimeter of a Square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Call the above methods from another method called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public void printPerimeters()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15638" y="2925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539600" y="3597075"/>
            <a:ext cx="8312700" cy="1194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 be able to write and call simple methods that use primitive data and return a computed value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 be able to trace method calls</a:t>
            </a:r>
            <a:endParaRPr sz="1800"/>
          </a:p>
        </p:txBody>
      </p:sp>
      <p:sp>
        <p:nvSpPr>
          <p:cNvPr id="151" name="Google Shape;151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decomposition? Think-pair-share</a:t>
            </a: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415650" y="1646400"/>
            <a:ext cx="8312700" cy="2700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On a piece of paper, write: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One occasion outside of CS when you were faced with a complex task and had to break it into subtasks - start now!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Pair with a partner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Share the examples you found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Share the answers with others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Share the answer with another group next to you (or same table)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methods?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15650" y="1271075"/>
            <a:ext cx="8312700" cy="36012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indent="-317500">
              <a:buSzPts val="1400"/>
            </a:pPr>
            <a:r>
              <a:rPr lang="en" sz="1400" dirty="0"/>
              <a:t>Task decomposition or Divide-and-Conquer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 dirty="0"/>
              <a:t>Break tasks into subtasks until tasks are trivial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 dirty="0"/>
              <a:t>Every subtask is a method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 dirty="0"/>
              <a:t>Some methods (subtasks) may call others</a:t>
            </a:r>
            <a:endParaRPr sz="1400" dirty="0"/>
          </a:p>
          <a:p>
            <a:pPr indent="-317500">
              <a:buSzPts val="1400"/>
            </a:pPr>
            <a:r>
              <a:rPr lang="en" sz="1400" dirty="0"/>
              <a:t>Task reuse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 dirty="0"/>
              <a:t>Don’t rewrite the details every time you need compute something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 dirty="0"/>
              <a:t>Group set of statements into a logical operation</a:t>
            </a:r>
            <a:endParaRPr sz="1400" dirty="0"/>
          </a:p>
          <a:p>
            <a:pPr marL="1200150" indent="-285750"/>
            <a:endParaRPr sz="1400" dirty="0"/>
          </a:p>
          <a:p>
            <a:pPr indent="-317500">
              <a:buSzPts val="1400"/>
            </a:pPr>
            <a:r>
              <a:rPr lang="en" sz="1400" dirty="0"/>
              <a:t>Easier to read than one huge chunk of code</a:t>
            </a:r>
            <a:endParaRPr sz="1400" dirty="0"/>
          </a:p>
          <a:p>
            <a:pPr marL="742950" indent="-285750"/>
            <a:endParaRPr sz="1400" dirty="0"/>
          </a:p>
          <a:p>
            <a:pPr indent="-317500">
              <a:buSzPts val="1400"/>
            </a:pPr>
            <a:r>
              <a:rPr lang="en" sz="1400" dirty="0"/>
              <a:t>Easy to change and maintain code in one place</a:t>
            </a:r>
            <a:endParaRPr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Perspectives</a:t>
            </a:r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415650" y="1646407"/>
            <a:ext cx="8312700" cy="27795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Creator of method defines the method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Puts the necessary statements together to perform a task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Decide: Is any new  information needed from the user to do the task?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Decide: Is a result to be given to the user?</a:t>
            </a:r>
            <a:endParaRPr sz="1400"/>
          </a:p>
          <a:p>
            <a:pPr marL="9144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User of method calls the method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Needs to get something done, so delegates the task to the method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Does not need to know how the task is done — implementation is hidden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Provides the inputs needed to the method (if any)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Gets the result of the method (if any)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definition</a:t>
            </a:r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2296725" y="1797175"/>
            <a:ext cx="4678800" cy="17085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// compute area of square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public int areaSq(int width)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return width * width;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568725" y="1347213"/>
            <a:ext cx="1849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visibility modifier</a:t>
            </a:r>
            <a:endParaRPr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7" name="Google Shape;177;p32"/>
          <p:cNvCxnSpPr>
            <a:stCxn id="176" idx="2"/>
          </p:cNvCxnSpPr>
          <p:nvPr/>
        </p:nvCxnSpPr>
        <p:spPr>
          <a:xfrm>
            <a:off x="1493325" y="1700913"/>
            <a:ext cx="1641900" cy="585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415650" y="3742500"/>
            <a:ext cx="8312700" cy="10515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Task:</a:t>
            </a:r>
            <a:endParaRPr sz="1400"/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Pair with a partner. On a piece of paper, write a method named areaRec to compute the area of a Rectangle</a:t>
            </a:r>
            <a:endParaRPr sz="1400"/>
          </a:p>
        </p:txBody>
      </p:sp>
      <p:sp>
        <p:nvSpPr>
          <p:cNvPr id="179" name="Google Shape;179;p32"/>
          <p:cNvSpPr txBox="1"/>
          <p:nvPr/>
        </p:nvSpPr>
        <p:spPr>
          <a:xfrm>
            <a:off x="2487650" y="1347213"/>
            <a:ext cx="1849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type of value</a:t>
            </a:r>
            <a:endParaRPr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4756250" y="1347213"/>
            <a:ext cx="1849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Name of method</a:t>
            </a:r>
            <a:endParaRPr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1" name="Google Shape;181;p32"/>
          <p:cNvCxnSpPr>
            <a:stCxn id="179" idx="2"/>
          </p:cNvCxnSpPr>
          <p:nvPr/>
        </p:nvCxnSpPr>
        <p:spPr>
          <a:xfrm>
            <a:off x="3412250" y="1700913"/>
            <a:ext cx="448800" cy="612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32"/>
          <p:cNvCxnSpPr>
            <a:stCxn id="180" idx="2"/>
          </p:cNvCxnSpPr>
          <p:nvPr/>
        </p:nvCxnSpPr>
        <p:spPr>
          <a:xfrm flipH="1">
            <a:off x="4537850" y="1700913"/>
            <a:ext cx="1143000" cy="612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32"/>
          <p:cNvSpPr txBox="1"/>
          <p:nvPr/>
        </p:nvSpPr>
        <p:spPr>
          <a:xfrm>
            <a:off x="5875300" y="2688350"/>
            <a:ext cx="26286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 type and value</a:t>
            </a:r>
            <a:endParaRPr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4" name="Google Shape;184;p32"/>
          <p:cNvCxnSpPr>
            <a:stCxn id="183" idx="0"/>
          </p:cNvCxnSpPr>
          <p:nvPr/>
        </p:nvCxnSpPr>
        <p:spPr>
          <a:xfrm rot="10800000">
            <a:off x="5526700" y="2479550"/>
            <a:ext cx="1662900" cy="208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32"/>
          <p:cNvSpPr txBox="1"/>
          <p:nvPr/>
        </p:nvSpPr>
        <p:spPr>
          <a:xfrm>
            <a:off x="2417925" y="3601925"/>
            <a:ext cx="26286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statement</a:t>
            </a:r>
            <a:endParaRPr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6" name="Google Shape;186;p32"/>
          <p:cNvCxnSpPr>
            <a:endCxn id="185" idx="0"/>
          </p:cNvCxnSpPr>
          <p:nvPr/>
        </p:nvCxnSpPr>
        <p:spPr>
          <a:xfrm flipH="1">
            <a:off x="3732225" y="2829725"/>
            <a:ext cx="1200" cy="772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32"/>
          <p:cNvSpPr txBox="1"/>
          <p:nvPr/>
        </p:nvSpPr>
        <p:spPr>
          <a:xfrm>
            <a:off x="415650" y="2218038"/>
            <a:ext cx="1849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Method header</a:t>
            </a:r>
            <a:endParaRPr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415650" y="2563363"/>
            <a:ext cx="1849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Method body</a:t>
            </a:r>
            <a:endParaRPr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9" name="Google Shape;189;p32"/>
          <p:cNvCxnSpPr>
            <a:endCxn id="187" idx="3"/>
          </p:cNvCxnSpPr>
          <p:nvPr/>
        </p:nvCxnSpPr>
        <p:spPr>
          <a:xfrm rot="10800000" flipH="1">
            <a:off x="1763550" y="2394888"/>
            <a:ext cx="501300" cy="66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32"/>
          <p:cNvCxnSpPr>
            <a:endCxn id="188" idx="3"/>
          </p:cNvCxnSpPr>
          <p:nvPr/>
        </p:nvCxnSpPr>
        <p:spPr>
          <a:xfrm rot="10800000" flipH="1">
            <a:off x="1750350" y="2740213"/>
            <a:ext cx="514500" cy="3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calls</a:t>
            </a: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200100" y="1332550"/>
            <a:ext cx="8664900" cy="23892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public void printArea()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int side = 5;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int area = areaSq(side);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System.out.println(side + " by " + side +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                   " square has area " + area);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AutoNum type="arabicPeriod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1800"/>
          </a:p>
        </p:txBody>
      </p:sp>
      <p:sp>
        <p:nvSpPr>
          <p:cNvPr id="197" name="Google Shape;197;p33"/>
          <p:cNvSpPr txBox="1"/>
          <p:nvPr/>
        </p:nvSpPr>
        <p:spPr>
          <a:xfrm>
            <a:off x="4376025" y="1169100"/>
            <a:ext cx="31743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Passing parameter </a:t>
            </a:r>
            <a:r>
              <a:rPr lang="en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by value</a:t>
            </a:r>
            <a:endParaRPr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8" name="Google Shape;198;p33"/>
          <p:cNvCxnSpPr>
            <a:stCxn id="197" idx="2"/>
          </p:cNvCxnSpPr>
          <p:nvPr/>
        </p:nvCxnSpPr>
        <p:spPr>
          <a:xfrm flipH="1">
            <a:off x="3629175" y="1587000"/>
            <a:ext cx="2334000" cy="603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415650" y="3417650"/>
            <a:ext cx="8312700" cy="1401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Task:</a:t>
            </a:r>
            <a:endParaRPr sz="1800"/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Pair with a partner. On a piece of paper, call the method named areaRec you just wrote to compute the area of a 9 by 5 rectangle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there is nothing to return?</a:t>
            </a:r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143700" y="1900650"/>
            <a:ext cx="5643300" cy="18147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public void printAreaCircle(int radius){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int area = Math.PI * radius * radius;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System.out.println("Area of circle is " + area);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        return; // optional - no value after return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}</a:t>
            </a:r>
            <a:endParaRPr sz="1800"/>
          </a:p>
          <a:p>
            <a:pPr marL="45720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1800"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5990975" y="1900650"/>
            <a:ext cx="3035400" cy="1401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public void printArea(){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// area of circle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printAreaCircle(10);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}</a:t>
            </a:r>
            <a:endParaRPr sz="1800"/>
          </a:p>
          <a:p>
            <a:pPr marL="45720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1800"/>
          </a:p>
        </p:txBody>
      </p:sp>
      <p:sp>
        <p:nvSpPr>
          <p:cNvPr id="207" name="Google Shape;207;p34"/>
          <p:cNvSpPr txBox="1"/>
          <p:nvPr/>
        </p:nvSpPr>
        <p:spPr>
          <a:xfrm>
            <a:off x="494025" y="1288600"/>
            <a:ext cx="4800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void method. No return statement required (but allowed). </a:t>
            </a:r>
            <a:endParaRPr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8" name="Google Shape;208;p34"/>
          <p:cNvCxnSpPr>
            <a:endCxn id="207" idx="2"/>
          </p:cNvCxnSpPr>
          <p:nvPr/>
        </p:nvCxnSpPr>
        <p:spPr>
          <a:xfrm rot="10800000" flipH="1">
            <a:off x="2488875" y="1719700"/>
            <a:ext cx="405600" cy="376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reuse</a:t>
            </a:r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2453450" y="1515750"/>
            <a:ext cx="5149200" cy="1266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// compute area of Rectangle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public int areaRec(int length, int width) {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	return length*width;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}</a:t>
            </a:r>
            <a:endParaRPr sz="1800"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257750" y="3274900"/>
            <a:ext cx="8403000" cy="1266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Task:</a:t>
            </a:r>
            <a:endParaRPr sz="1400"/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Can you use this method to compute the area of a Square? Hint: a square is a special type of rectangle? Try it with your partner.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On-screen Show (16:9)</PresentationFormat>
  <Paragraphs>160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Consolas</vt:lpstr>
      <vt:lpstr>Proxima Nova</vt:lpstr>
      <vt:lpstr>Source Sans Pro</vt:lpstr>
      <vt:lpstr>Office Theme</vt:lpstr>
      <vt:lpstr>PowerPoint Presentation</vt:lpstr>
      <vt:lpstr>Announcements</vt:lpstr>
      <vt:lpstr>Task decomposition? Think-pair-share</vt:lpstr>
      <vt:lpstr>Why methods?</vt:lpstr>
      <vt:lpstr>Two Perspectives</vt:lpstr>
      <vt:lpstr>Method definition</vt:lpstr>
      <vt:lpstr>Method calls</vt:lpstr>
      <vt:lpstr>What if there is nothing to return?</vt:lpstr>
      <vt:lpstr>Method reuse</vt:lpstr>
      <vt:lpstr>New methods for area of Square</vt:lpstr>
      <vt:lpstr>Method overloading (1)</vt:lpstr>
      <vt:lpstr>Method overloading (2)</vt:lpstr>
      <vt:lpstr>Method overloading (3)</vt:lpstr>
      <vt:lpstr>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Say,Benjamin</cp:lastModifiedBy>
  <cp:revision>1</cp:revision>
  <dcterms:modified xsi:type="dcterms:W3CDTF">2020-02-11T18:12:10Z</dcterms:modified>
</cp:coreProperties>
</file>