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FC4BE-19FB-4A85-9CFA-FFAF1281DA3F}" v="11" dt="2020-02-17T15:51:25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0" y="16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AC6FC4BE-19FB-4A85-9CFA-FFAF1281DA3F}"/>
    <pc:docChg chg="undo custSel addSld delSld modSld">
      <pc:chgData name="Say,Benjamin" userId="12accc6f-d5d5-4773-a929-5f4f5530135e" providerId="ADAL" clId="{AC6FC4BE-19FB-4A85-9CFA-FFAF1281DA3F}" dt="2020-02-17T15:53:05.726" v="1595" actId="20577"/>
      <pc:docMkLst>
        <pc:docMk/>
      </pc:docMkLst>
      <pc:sldChg chg="modSp">
        <pc:chgData name="Say,Benjamin" userId="12accc6f-d5d5-4773-a929-5f4f5530135e" providerId="ADAL" clId="{AC6FC4BE-19FB-4A85-9CFA-FFAF1281DA3F}" dt="2020-02-17T15:36:41.671" v="83" actId="20577"/>
        <pc:sldMkLst>
          <pc:docMk/>
          <pc:sldMk cId="0" sldId="257"/>
        </pc:sldMkLst>
        <pc:spChg chg="mod">
          <ac:chgData name="Say,Benjamin" userId="12accc6f-d5d5-4773-a929-5f4f5530135e" providerId="ADAL" clId="{AC6FC4BE-19FB-4A85-9CFA-FFAF1281DA3F}" dt="2020-02-17T15:36:41.671" v="83" actId="20577"/>
          <ac:spMkLst>
            <pc:docMk/>
            <pc:sldMk cId="0" sldId="257"/>
            <ac:spMk id="150" creationId="{00000000-0000-0000-0000-000000000000}"/>
          </ac:spMkLst>
        </pc:spChg>
      </pc:sldChg>
      <pc:sldChg chg="modSp">
        <pc:chgData name="Say,Benjamin" userId="12accc6f-d5d5-4773-a929-5f4f5530135e" providerId="ADAL" clId="{AC6FC4BE-19FB-4A85-9CFA-FFAF1281DA3F}" dt="2020-02-17T15:39:07.617" v="455" actId="6549"/>
        <pc:sldMkLst>
          <pc:docMk/>
          <pc:sldMk cId="0" sldId="258"/>
        </pc:sldMkLst>
        <pc:spChg chg="mod">
          <ac:chgData name="Say,Benjamin" userId="12accc6f-d5d5-4773-a929-5f4f5530135e" providerId="ADAL" clId="{AC6FC4BE-19FB-4A85-9CFA-FFAF1281DA3F}" dt="2020-02-17T15:38:44.136" v="351" actId="20577"/>
          <ac:spMkLst>
            <pc:docMk/>
            <pc:sldMk cId="0" sldId="258"/>
            <ac:spMk id="156" creationId="{00000000-0000-0000-0000-000000000000}"/>
          </ac:spMkLst>
        </pc:spChg>
        <pc:spChg chg="mod">
          <ac:chgData name="Say,Benjamin" userId="12accc6f-d5d5-4773-a929-5f4f5530135e" providerId="ADAL" clId="{AC6FC4BE-19FB-4A85-9CFA-FFAF1281DA3F}" dt="2020-02-17T15:39:07.617" v="455" actId="6549"/>
          <ac:spMkLst>
            <pc:docMk/>
            <pc:sldMk cId="0" sldId="258"/>
            <ac:spMk id="157" creationId="{00000000-0000-0000-0000-000000000000}"/>
          </ac:spMkLst>
        </pc:spChg>
      </pc:sldChg>
      <pc:sldChg chg="modSp">
        <pc:chgData name="Say,Benjamin" userId="12accc6f-d5d5-4773-a929-5f4f5530135e" providerId="ADAL" clId="{AC6FC4BE-19FB-4A85-9CFA-FFAF1281DA3F}" dt="2020-02-17T15:41:38.127" v="743" actId="2711"/>
        <pc:sldMkLst>
          <pc:docMk/>
          <pc:sldMk cId="0" sldId="259"/>
        </pc:sldMkLst>
        <pc:spChg chg="mod">
          <ac:chgData name="Say,Benjamin" userId="12accc6f-d5d5-4773-a929-5f4f5530135e" providerId="ADAL" clId="{AC6FC4BE-19FB-4A85-9CFA-FFAF1281DA3F}" dt="2020-02-17T15:39:35.666" v="492" actId="20577"/>
          <ac:spMkLst>
            <pc:docMk/>
            <pc:sldMk cId="0" sldId="259"/>
            <ac:spMk id="162" creationId="{00000000-0000-0000-0000-000000000000}"/>
          </ac:spMkLst>
        </pc:spChg>
        <pc:spChg chg="mod">
          <ac:chgData name="Say,Benjamin" userId="12accc6f-d5d5-4773-a929-5f4f5530135e" providerId="ADAL" clId="{AC6FC4BE-19FB-4A85-9CFA-FFAF1281DA3F}" dt="2020-02-17T15:41:38.127" v="743" actId="2711"/>
          <ac:spMkLst>
            <pc:docMk/>
            <pc:sldMk cId="0" sldId="259"/>
            <ac:spMk id="163" creationId="{00000000-0000-0000-0000-000000000000}"/>
          </ac:spMkLst>
        </pc:spChg>
      </pc:sldChg>
      <pc:sldChg chg="addSp delSp modSp">
        <pc:chgData name="Say,Benjamin" userId="12accc6f-d5d5-4773-a929-5f4f5530135e" providerId="ADAL" clId="{AC6FC4BE-19FB-4A85-9CFA-FFAF1281DA3F}" dt="2020-02-17T15:42:19.180" v="769" actId="1076"/>
        <pc:sldMkLst>
          <pc:docMk/>
          <pc:sldMk cId="0" sldId="260"/>
        </pc:sldMkLst>
        <pc:spChg chg="mod">
          <ac:chgData name="Say,Benjamin" userId="12accc6f-d5d5-4773-a929-5f4f5530135e" providerId="ADAL" clId="{AC6FC4BE-19FB-4A85-9CFA-FFAF1281DA3F}" dt="2020-02-17T15:42:01.764" v="763" actId="20577"/>
          <ac:spMkLst>
            <pc:docMk/>
            <pc:sldMk cId="0" sldId="260"/>
            <ac:spMk id="168" creationId="{00000000-0000-0000-0000-000000000000}"/>
          </ac:spMkLst>
        </pc:spChg>
        <pc:spChg chg="del mod">
          <ac:chgData name="Say,Benjamin" userId="12accc6f-d5d5-4773-a929-5f4f5530135e" providerId="ADAL" clId="{AC6FC4BE-19FB-4A85-9CFA-FFAF1281DA3F}" dt="2020-02-17T15:42:16.859" v="768" actId="478"/>
          <ac:spMkLst>
            <pc:docMk/>
            <pc:sldMk cId="0" sldId="260"/>
            <ac:spMk id="169" creationId="{00000000-0000-0000-0000-000000000000}"/>
          </ac:spMkLst>
        </pc:spChg>
        <pc:picChg chg="add mod">
          <ac:chgData name="Say,Benjamin" userId="12accc6f-d5d5-4773-a929-5f4f5530135e" providerId="ADAL" clId="{AC6FC4BE-19FB-4A85-9CFA-FFAF1281DA3F}" dt="2020-02-17T15:42:19.180" v="769" actId="1076"/>
          <ac:picMkLst>
            <pc:docMk/>
            <pc:sldMk cId="0" sldId="260"/>
            <ac:picMk id="4" creationId="{DE3DF003-5585-4CF6-9B28-002678A57895}"/>
          </ac:picMkLst>
        </pc:picChg>
      </pc:sldChg>
      <pc:sldChg chg="addSp delSp modSp modNotesTx">
        <pc:chgData name="Say,Benjamin" userId="12accc6f-d5d5-4773-a929-5f4f5530135e" providerId="ADAL" clId="{AC6FC4BE-19FB-4A85-9CFA-FFAF1281DA3F}" dt="2020-02-17T15:50:05.939" v="1310" actId="20577"/>
        <pc:sldMkLst>
          <pc:docMk/>
          <pc:sldMk cId="0" sldId="261"/>
        </pc:sldMkLst>
        <pc:spChg chg="add del mod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3" creationId="{E6AF6C5F-5E57-4437-B097-324EADD3DBF8}"/>
          </ac:spMkLst>
        </pc:spChg>
        <pc:spChg chg="add mod">
          <ac:chgData name="Say,Benjamin" userId="12accc6f-d5d5-4773-a929-5f4f5530135e" providerId="ADAL" clId="{AC6FC4BE-19FB-4A85-9CFA-FFAF1281DA3F}" dt="2020-02-17T15:45:08.782" v="1008" actId="20577"/>
          <ac:spMkLst>
            <pc:docMk/>
            <pc:sldMk cId="0" sldId="261"/>
            <ac:spMk id="5" creationId="{388D91A0-73E2-458D-9A0D-43BD4994B4D4}"/>
          </ac:spMkLst>
        </pc:spChg>
        <pc:spChg chg="mod">
          <ac:chgData name="Say,Benjamin" userId="12accc6f-d5d5-4773-a929-5f4f5530135e" providerId="ADAL" clId="{AC6FC4BE-19FB-4A85-9CFA-FFAF1281DA3F}" dt="2020-02-17T15:45:31.653" v="1025" actId="20577"/>
          <ac:spMkLst>
            <pc:docMk/>
            <pc:sldMk cId="0" sldId="261"/>
            <ac:spMk id="174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75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76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43.577" v="770" actId="478"/>
          <ac:spMkLst>
            <pc:docMk/>
            <pc:sldMk cId="0" sldId="261"/>
            <ac:spMk id="178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79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80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83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85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87" creationId="{00000000-0000-0000-0000-000000000000}"/>
          </ac:spMkLst>
        </pc:spChg>
        <pc:spChg chg="del">
          <ac:chgData name="Say,Benjamin" userId="12accc6f-d5d5-4773-a929-5f4f5530135e" providerId="ADAL" clId="{AC6FC4BE-19FB-4A85-9CFA-FFAF1281DA3F}" dt="2020-02-17T15:42:56.491" v="792" actId="478"/>
          <ac:spMkLst>
            <pc:docMk/>
            <pc:sldMk cId="0" sldId="261"/>
            <ac:spMk id="188" creationId="{00000000-0000-0000-0000-000000000000}"/>
          </ac:spMkLst>
        </pc:sp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77" creationId="{00000000-0000-0000-0000-000000000000}"/>
          </ac:cxnSpMkLst>
        </pc:cxn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81" creationId="{00000000-0000-0000-0000-000000000000}"/>
          </ac:cxnSpMkLst>
        </pc:cxn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82" creationId="{00000000-0000-0000-0000-000000000000}"/>
          </ac:cxnSpMkLst>
        </pc:cxn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84" creationId="{00000000-0000-0000-0000-000000000000}"/>
          </ac:cxnSpMkLst>
        </pc:cxn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86" creationId="{00000000-0000-0000-0000-000000000000}"/>
          </ac:cxnSpMkLst>
        </pc:cxn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89" creationId="{00000000-0000-0000-0000-000000000000}"/>
          </ac:cxnSpMkLst>
        </pc:cxnChg>
        <pc:cxnChg chg="del mod">
          <ac:chgData name="Say,Benjamin" userId="12accc6f-d5d5-4773-a929-5f4f5530135e" providerId="ADAL" clId="{AC6FC4BE-19FB-4A85-9CFA-FFAF1281DA3F}" dt="2020-02-17T15:42:56.491" v="792" actId="478"/>
          <ac:cxnSpMkLst>
            <pc:docMk/>
            <pc:sldMk cId="0" sldId="261"/>
            <ac:cxnSpMk id="190" creationId="{00000000-0000-0000-0000-000000000000}"/>
          </ac:cxnSpMkLst>
        </pc:cxnChg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2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3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4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5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6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7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8"/>
        </pc:sldMkLst>
      </pc:sldChg>
      <pc:sldChg chg="del">
        <pc:chgData name="Say,Benjamin" userId="12accc6f-d5d5-4773-a929-5f4f5530135e" providerId="ADAL" clId="{AC6FC4BE-19FB-4A85-9CFA-FFAF1281DA3F}" dt="2020-02-17T15:50:19.189" v="1311" actId="47"/>
        <pc:sldMkLst>
          <pc:docMk/>
          <pc:sldMk cId="0" sldId="269"/>
        </pc:sldMkLst>
      </pc:sldChg>
      <pc:sldChg chg="modSp add modNotesTx">
        <pc:chgData name="Say,Benjamin" userId="12accc6f-d5d5-4773-a929-5f4f5530135e" providerId="ADAL" clId="{AC6FC4BE-19FB-4A85-9CFA-FFAF1281DA3F}" dt="2020-02-17T15:50:04.384" v="1309" actId="20577"/>
        <pc:sldMkLst>
          <pc:docMk/>
          <pc:sldMk cId="3556246457" sldId="270"/>
        </pc:sldMkLst>
        <pc:spChg chg="mod">
          <ac:chgData name="Say,Benjamin" userId="12accc6f-d5d5-4773-a929-5f4f5530135e" providerId="ADAL" clId="{AC6FC4BE-19FB-4A85-9CFA-FFAF1281DA3F}" dt="2020-02-17T15:46:03.478" v="1072" actId="20577"/>
          <ac:spMkLst>
            <pc:docMk/>
            <pc:sldMk cId="3556246457" sldId="270"/>
            <ac:spMk id="5" creationId="{388D91A0-73E2-458D-9A0D-43BD4994B4D4}"/>
          </ac:spMkLst>
        </pc:spChg>
        <pc:spChg chg="mod">
          <ac:chgData name="Say,Benjamin" userId="12accc6f-d5d5-4773-a929-5f4f5530135e" providerId="ADAL" clId="{AC6FC4BE-19FB-4A85-9CFA-FFAF1281DA3F}" dt="2020-02-17T15:45:42.433" v="1053" actId="20577"/>
          <ac:spMkLst>
            <pc:docMk/>
            <pc:sldMk cId="3556246457" sldId="270"/>
            <ac:spMk id="174" creationId="{00000000-0000-0000-0000-000000000000}"/>
          </ac:spMkLst>
        </pc:spChg>
      </pc:sldChg>
      <pc:sldChg chg="modSp add modNotesTx">
        <pc:chgData name="Say,Benjamin" userId="12accc6f-d5d5-4773-a929-5f4f5530135e" providerId="ADAL" clId="{AC6FC4BE-19FB-4A85-9CFA-FFAF1281DA3F}" dt="2020-02-17T15:50:02.738" v="1308" actId="20577"/>
        <pc:sldMkLst>
          <pc:docMk/>
          <pc:sldMk cId="2424944700" sldId="271"/>
        </pc:sldMkLst>
        <pc:spChg chg="mod">
          <ac:chgData name="Say,Benjamin" userId="12accc6f-d5d5-4773-a929-5f4f5530135e" providerId="ADAL" clId="{AC6FC4BE-19FB-4A85-9CFA-FFAF1281DA3F}" dt="2020-02-17T15:47:34.981" v="1198" actId="20577"/>
          <ac:spMkLst>
            <pc:docMk/>
            <pc:sldMk cId="2424944700" sldId="271"/>
            <ac:spMk id="5" creationId="{388D91A0-73E2-458D-9A0D-43BD4994B4D4}"/>
          </ac:spMkLst>
        </pc:spChg>
        <pc:spChg chg="mod">
          <ac:chgData name="Say,Benjamin" userId="12accc6f-d5d5-4773-a929-5f4f5530135e" providerId="ADAL" clId="{AC6FC4BE-19FB-4A85-9CFA-FFAF1281DA3F}" dt="2020-02-17T15:46:32.645" v="1091" actId="20577"/>
          <ac:spMkLst>
            <pc:docMk/>
            <pc:sldMk cId="2424944700" sldId="271"/>
            <ac:spMk id="174" creationId="{00000000-0000-0000-0000-000000000000}"/>
          </ac:spMkLst>
        </pc:spChg>
      </pc:sldChg>
      <pc:sldChg chg="modSp add modNotesTx">
        <pc:chgData name="Say,Benjamin" userId="12accc6f-d5d5-4773-a929-5f4f5530135e" providerId="ADAL" clId="{AC6FC4BE-19FB-4A85-9CFA-FFAF1281DA3F}" dt="2020-02-17T15:50:01.055" v="1307" actId="20577"/>
        <pc:sldMkLst>
          <pc:docMk/>
          <pc:sldMk cId="3770756721" sldId="272"/>
        </pc:sldMkLst>
        <pc:spChg chg="mod">
          <ac:chgData name="Say,Benjamin" userId="12accc6f-d5d5-4773-a929-5f4f5530135e" providerId="ADAL" clId="{AC6FC4BE-19FB-4A85-9CFA-FFAF1281DA3F}" dt="2020-02-17T15:48:48.727" v="1268" actId="14100"/>
          <ac:spMkLst>
            <pc:docMk/>
            <pc:sldMk cId="3770756721" sldId="272"/>
            <ac:spMk id="5" creationId="{388D91A0-73E2-458D-9A0D-43BD4994B4D4}"/>
          </ac:spMkLst>
        </pc:spChg>
        <pc:spChg chg="mod">
          <ac:chgData name="Say,Benjamin" userId="12accc6f-d5d5-4773-a929-5f4f5530135e" providerId="ADAL" clId="{AC6FC4BE-19FB-4A85-9CFA-FFAF1281DA3F}" dt="2020-02-17T15:48:17.785" v="1215" actId="5793"/>
          <ac:spMkLst>
            <pc:docMk/>
            <pc:sldMk cId="3770756721" sldId="272"/>
            <ac:spMk id="174" creationId="{00000000-0000-0000-0000-000000000000}"/>
          </ac:spMkLst>
        </pc:spChg>
      </pc:sldChg>
      <pc:sldChg chg="modSp add modNotesTx">
        <pc:chgData name="Say,Benjamin" userId="12accc6f-d5d5-4773-a929-5f4f5530135e" providerId="ADAL" clId="{AC6FC4BE-19FB-4A85-9CFA-FFAF1281DA3F}" dt="2020-02-17T15:49:58.422" v="1306" actId="20577"/>
        <pc:sldMkLst>
          <pc:docMk/>
          <pc:sldMk cId="2925158219" sldId="273"/>
        </pc:sldMkLst>
        <pc:spChg chg="mod">
          <ac:chgData name="Say,Benjamin" userId="12accc6f-d5d5-4773-a929-5f4f5530135e" providerId="ADAL" clId="{AC6FC4BE-19FB-4A85-9CFA-FFAF1281DA3F}" dt="2020-02-17T15:49:54.284" v="1305" actId="20577"/>
          <ac:spMkLst>
            <pc:docMk/>
            <pc:sldMk cId="2925158219" sldId="273"/>
            <ac:spMk id="5" creationId="{388D91A0-73E2-458D-9A0D-43BD4994B4D4}"/>
          </ac:spMkLst>
        </pc:spChg>
        <pc:spChg chg="mod">
          <ac:chgData name="Say,Benjamin" userId="12accc6f-d5d5-4773-a929-5f4f5530135e" providerId="ADAL" clId="{AC6FC4BE-19FB-4A85-9CFA-FFAF1281DA3F}" dt="2020-02-17T15:49:11.637" v="1276" actId="20577"/>
          <ac:spMkLst>
            <pc:docMk/>
            <pc:sldMk cId="2925158219" sldId="273"/>
            <ac:spMk id="174" creationId="{00000000-0000-0000-0000-000000000000}"/>
          </ac:spMkLst>
        </pc:spChg>
      </pc:sldChg>
      <pc:sldChg chg="modSp add">
        <pc:chgData name="Say,Benjamin" userId="12accc6f-d5d5-4773-a929-5f4f5530135e" providerId="ADAL" clId="{AC6FC4BE-19FB-4A85-9CFA-FFAF1281DA3F}" dt="2020-02-17T15:50:44.068" v="1322" actId="20577"/>
        <pc:sldMkLst>
          <pc:docMk/>
          <pc:sldMk cId="3351067297" sldId="274"/>
        </pc:sldMkLst>
        <pc:spChg chg="mod">
          <ac:chgData name="Say,Benjamin" userId="12accc6f-d5d5-4773-a929-5f4f5530135e" providerId="ADAL" clId="{AC6FC4BE-19FB-4A85-9CFA-FFAF1281DA3F}" dt="2020-02-17T15:50:44.068" v="1322" actId="20577"/>
          <ac:spMkLst>
            <pc:docMk/>
            <pc:sldMk cId="3351067297" sldId="274"/>
            <ac:spMk id="5" creationId="{388D91A0-73E2-458D-9A0D-43BD4994B4D4}"/>
          </ac:spMkLst>
        </pc:spChg>
      </pc:sldChg>
      <pc:sldChg chg="addSp delSp modSp add">
        <pc:chgData name="Say,Benjamin" userId="12accc6f-d5d5-4773-a929-5f4f5530135e" providerId="ADAL" clId="{AC6FC4BE-19FB-4A85-9CFA-FFAF1281DA3F}" dt="2020-02-17T15:53:05.726" v="1595" actId="20577"/>
        <pc:sldMkLst>
          <pc:docMk/>
          <pc:sldMk cId="1792791499" sldId="275"/>
        </pc:sldMkLst>
        <pc:spChg chg="del">
          <ac:chgData name="Say,Benjamin" userId="12accc6f-d5d5-4773-a929-5f4f5530135e" providerId="ADAL" clId="{AC6FC4BE-19FB-4A85-9CFA-FFAF1281DA3F}" dt="2020-02-17T15:51:25.428" v="1324"/>
          <ac:spMkLst>
            <pc:docMk/>
            <pc:sldMk cId="1792791499" sldId="275"/>
            <ac:spMk id="2" creationId="{3AE8158A-AE90-4885-A68C-5DBD03C8F7BF}"/>
          </ac:spMkLst>
        </pc:spChg>
        <pc:spChg chg="del">
          <ac:chgData name="Say,Benjamin" userId="12accc6f-d5d5-4773-a929-5f4f5530135e" providerId="ADAL" clId="{AC6FC4BE-19FB-4A85-9CFA-FFAF1281DA3F}" dt="2020-02-17T15:51:25.428" v="1324"/>
          <ac:spMkLst>
            <pc:docMk/>
            <pc:sldMk cId="1792791499" sldId="275"/>
            <ac:spMk id="3" creationId="{97A15577-DE60-458F-98A5-150E86C21F7E}"/>
          </ac:spMkLst>
        </pc:spChg>
        <pc:spChg chg="add mod">
          <ac:chgData name="Say,Benjamin" userId="12accc6f-d5d5-4773-a929-5f4f5530135e" providerId="ADAL" clId="{AC6FC4BE-19FB-4A85-9CFA-FFAF1281DA3F}" dt="2020-02-17T15:51:28.644" v="1333" actId="20577"/>
          <ac:spMkLst>
            <pc:docMk/>
            <pc:sldMk cId="1792791499" sldId="275"/>
            <ac:spMk id="4" creationId="{F3D15351-D191-4214-85E7-FEF1D05BCAB0}"/>
          </ac:spMkLst>
        </pc:spChg>
        <pc:spChg chg="add mod">
          <ac:chgData name="Say,Benjamin" userId="12accc6f-d5d5-4773-a929-5f4f5530135e" providerId="ADAL" clId="{AC6FC4BE-19FB-4A85-9CFA-FFAF1281DA3F}" dt="2020-02-17T15:53:05.726" v="1595" actId="20577"/>
          <ac:spMkLst>
            <pc:docMk/>
            <pc:sldMk cId="1792791499" sldId="275"/>
            <ac:spMk id="5" creationId="{8F9EEEEF-0F91-4D4C-B787-F7330DEDB825}"/>
          </ac:spMkLst>
        </pc:spChg>
      </pc:sldChg>
    </pc:docChg>
  </pc:docChgLst>
  <pc:docChgLst>
    <pc:chgData name="Say,Benjamin" userId="12accc6f-d5d5-4773-a929-5f4f5530135e" providerId="ADAL" clId="{D1488724-8EB0-457A-8EB3-A7490454022C}"/>
    <pc:docChg chg="modSld">
      <pc:chgData name="Say,Benjamin" userId="12accc6f-d5d5-4773-a929-5f4f5530135e" providerId="ADAL" clId="{D1488724-8EB0-457A-8EB3-A7490454022C}" dt="2020-02-10T16:24:22.497" v="2" actId="20577"/>
      <pc:docMkLst>
        <pc:docMk/>
      </pc:docMkLst>
      <pc:sldChg chg="modSp">
        <pc:chgData name="Say,Benjamin" userId="12accc6f-d5d5-4773-a929-5f4f5530135e" providerId="ADAL" clId="{D1488724-8EB0-457A-8EB3-A7490454022C}" dt="2020-02-10T16:24:22.497" v="2" actId="20577"/>
        <pc:sldMkLst>
          <pc:docMk/>
          <pc:sldMk cId="0" sldId="259"/>
        </pc:sldMkLst>
        <pc:spChg chg="mod">
          <ac:chgData name="Say,Benjamin" userId="12accc6f-d5d5-4773-a929-5f4f5530135e" providerId="ADAL" clId="{D1488724-8EB0-457A-8EB3-A7490454022C}" dt="2020-02-10T16:24:22.497" v="2" actId="20577"/>
          <ac:spMkLst>
            <pc:docMk/>
            <pc:sldMk cId="0" sldId="259"/>
            <ac:spMk id="1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60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99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133d3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133d3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 question: Were those subtasks useful on their own?  Or as a subtask for another complex task?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133d3c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133d3c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4133d3c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4133d3c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868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84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813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2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Ram">
  <p:cSld name="Closing Green Ram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t="6240" r="31394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CSU">
  <p:cSld name="Title Green Dots CSU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">
  <p:cSld name="Section Green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UnitID">
  <p:cSld name="Title Green Dots UnitID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CSU">
  <p:cSld name="Title Green Ram CSU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UnitID">
  <p:cSld name="Title Green Ram UnitID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Methods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Cleaning up? Careful…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D91A0-73E2-458D-9A0D-43BD4994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443192"/>
            <a:ext cx="8312700" cy="3276590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if(b)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true”);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if(c)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(“c is true”);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else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(“both b and c are false”);</a:t>
            </a:r>
          </a:p>
          <a:p>
            <a:pPr marL="15240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//What is the error here?</a:t>
            </a:r>
          </a:p>
          <a:p>
            <a:pPr marL="152400" indent="0"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5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Making Decisions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D91A0-73E2-458D-9A0D-43BD4994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646392"/>
            <a:ext cx="8312700" cy="2898039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b = … ; //some </a:t>
            </a: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value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if(b);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true”);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//Error?</a:t>
            </a:r>
          </a:p>
        </p:txBody>
      </p:sp>
    </p:spTree>
    <p:extLst>
      <p:ext uri="{BB962C8B-B14F-4D97-AF65-F5344CB8AC3E}">
        <p14:creationId xmlns:p14="http://schemas.microsoft.com/office/powerpoint/2010/main" val="335106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15351-D191-4214-85E7-FEF1D05B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EEEEF-0F91-4D4C-B787-F7330DEDB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Write a </a:t>
            </a:r>
            <a:r>
              <a:rPr lang="en-US" sz="1800" dirty="0" err="1"/>
              <a:t>boolean</a:t>
            </a:r>
            <a:r>
              <a:rPr lang="en-US" sz="1800" dirty="0"/>
              <a:t> statement or if statement that determines if an int “</a:t>
            </a:r>
            <a:r>
              <a:rPr lang="en-US" sz="1800" dirty="0" err="1"/>
              <a:t>yr</a:t>
            </a:r>
            <a:r>
              <a:rPr lang="en-US" sz="1800" dirty="0"/>
              <a:t>” is a leap year.</a:t>
            </a:r>
          </a:p>
          <a:p>
            <a:r>
              <a:rPr lang="en-US" sz="1800" dirty="0"/>
              <a:t>A year is a leap year if:</a:t>
            </a:r>
          </a:p>
          <a:p>
            <a:pPr lvl="1"/>
            <a:r>
              <a:rPr lang="en-US" sz="1700" dirty="0"/>
              <a:t>It is divisible by 4 but NOT by 100</a:t>
            </a:r>
          </a:p>
          <a:p>
            <a:pPr marL="1073150" lvl="2" indent="0">
              <a:buNone/>
            </a:pPr>
            <a:r>
              <a:rPr lang="en-US" sz="1700" dirty="0"/>
              <a:t>    or</a:t>
            </a:r>
          </a:p>
          <a:p>
            <a:pPr lvl="1"/>
            <a:r>
              <a:rPr lang="en-US" sz="1700" dirty="0"/>
              <a:t>It is divisible by 400</a:t>
            </a:r>
          </a:p>
          <a:p>
            <a:r>
              <a:rPr lang="en-US" sz="18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7927914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2925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39600" y="3597075"/>
            <a:ext cx="8312700" cy="119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Learn about the Boolean type and logic operators</a:t>
            </a: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Make decisions in our programs</a:t>
            </a:r>
            <a:endParaRPr sz="1800" dirty="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 Experience</a:t>
            </a:r>
            <a:r>
              <a:rPr lang="en" dirty="0"/>
              <a:t>? Think-pair-share</a:t>
            </a: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312700" cy="2700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 dirty="0"/>
              <a:t>On a piece of paper, write: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If a user inputs invalid input into a program, how should the program react to the user?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-US" sz="1800" dirty="0"/>
              <a:t>Pair with a partner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 dirty="0"/>
              <a:t>Share the examples you found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 dirty="0"/>
              <a:t>Share the answers with others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 dirty="0"/>
              <a:t>Share the answer with another group next to you (or same table)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dirty="0" err="1"/>
              <a:t>boolean</a:t>
            </a:r>
            <a:r>
              <a:rPr lang="en-US" dirty="0"/>
              <a:t> type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15650" y="1271075"/>
            <a:ext cx="8312700" cy="36012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indent="-317500">
              <a:buSzPts val="1400"/>
            </a:pPr>
            <a:r>
              <a:rPr lang="en-US" sz="1800" dirty="0"/>
              <a:t>We ask questions about variables in a program.</a:t>
            </a:r>
          </a:p>
          <a:p>
            <a:pPr indent="-317500">
              <a:buSzPts val="1400"/>
            </a:pPr>
            <a:r>
              <a:rPr lang="en-US" sz="1800" dirty="0"/>
              <a:t>The answer is a strict “Yes” or “No”</a:t>
            </a:r>
          </a:p>
          <a:p>
            <a:pPr indent="-317500">
              <a:buSzPts val="1400"/>
            </a:pPr>
            <a:r>
              <a:rPr lang="en-US" sz="1800" dirty="0"/>
              <a:t>Enter the </a:t>
            </a:r>
            <a:r>
              <a:rPr lang="en-US" sz="1800" dirty="0" err="1"/>
              <a:t>boolean</a:t>
            </a:r>
            <a:r>
              <a:rPr lang="en-US" sz="1800" dirty="0"/>
              <a:t> type!</a:t>
            </a:r>
          </a:p>
          <a:p>
            <a:pPr lvl="1" indent="-317500">
              <a:buSzPts val="1400"/>
            </a:pPr>
            <a:r>
              <a:rPr lang="en-US" sz="1700" dirty="0"/>
              <a:t>Stores only the value “true” or “false”</a:t>
            </a:r>
          </a:p>
          <a:p>
            <a:pPr lvl="1" indent="-317500">
              <a:buSzPts val="1400"/>
            </a:pPr>
            <a:endParaRPr lang="en-US" sz="1700" dirty="0"/>
          </a:p>
          <a:p>
            <a:pPr marL="139700" indent="0">
              <a:buSzPts val="1400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b = (3 &lt; 4);</a:t>
            </a:r>
            <a:endParaRPr sz="18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Relational Operators</a:t>
            </a:r>
            <a:endParaRPr dirty="0"/>
          </a:p>
        </p:txBody>
      </p:sp>
      <p:pic>
        <p:nvPicPr>
          <p:cNvPr id="4" name="Google Shape;192;p21">
            <a:extLst>
              <a:ext uri="{FF2B5EF4-FFF2-40B4-BE49-F238E27FC236}">
                <a16:creationId xmlns:a16="http://schemas.microsoft.com/office/drawing/2014/main" id="{DE3DF003-5585-4CF6-9B28-002678A57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2" y="1288470"/>
            <a:ext cx="8794750" cy="32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Making Decisions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D91A0-73E2-458D-9A0D-43BD4994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646392"/>
            <a:ext cx="8312700" cy="2898039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b = … ; //some </a:t>
            </a: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value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if(b){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true”);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1524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could be true or false”);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Making (better?) Decisions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D91A0-73E2-458D-9A0D-43BD4994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646392"/>
            <a:ext cx="8312700" cy="2898039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b = … ; //some </a:t>
            </a:r>
            <a:r>
              <a:rPr lang="en-US" sz="1800" dirty="0" err="1">
                <a:latin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</a:rPr>
              <a:t> value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if(b){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true”);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}else{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false”);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5624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Chaining Decisions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D91A0-73E2-458D-9A0D-43BD4994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443192"/>
            <a:ext cx="8312700" cy="2898039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if(b){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true, we don’t know c”);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}else if(c){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(“c is true, b is false”);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}else{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(“both b and c are false”);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2494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Cleaning up? Decisions…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D91A0-73E2-458D-9A0D-43BD4994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443192"/>
            <a:ext cx="8312700" cy="3276590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if(b)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 is true, we don’t know c”);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else if(c)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(“c is true, b is false”);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else</a:t>
            </a: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(“both b and c are false”);</a:t>
            </a:r>
          </a:p>
          <a:p>
            <a:pPr marL="15240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1524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//Which do you like better?  Braces or no?  </a:t>
            </a:r>
          </a:p>
          <a:p>
            <a:pPr marL="152400" indent="0"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5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513</Words>
  <Application>Microsoft Office PowerPoint</Application>
  <PresentationFormat>On-screen Show (16:9)</PresentationFormat>
  <Paragraphs>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Source Sans Pro</vt:lpstr>
      <vt:lpstr>Proxima Nova</vt:lpstr>
      <vt:lpstr>Arial</vt:lpstr>
      <vt:lpstr>Consolas</vt:lpstr>
      <vt:lpstr>Office Theme</vt:lpstr>
      <vt:lpstr>PowerPoint Presentation</vt:lpstr>
      <vt:lpstr>Announcements</vt:lpstr>
      <vt:lpstr>User Experience? Think-pair-share</vt:lpstr>
      <vt:lpstr>The boolean type</vt:lpstr>
      <vt:lpstr>Relational Operators</vt:lpstr>
      <vt:lpstr>Making Decisions</vt:lpstr>
      <vt:lpstr>Making (better?) Decisions</vt:lpstr>
      <vt:lpstr>Chaining Decisions</vt:lpstr>
      <vt:lpstr>Cleaning up? Decisions…</vt:lpstr>
      <vt:lpstr>Cleaning up? Careful…</vt:lpstr>
      <vt:lpstr>Making Decisions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</cp:revision>
  <dcterms:modified xsi:type="dcterms:W3CDTF">2020-02-17T15:53:14Z</dcterms:modified>
</cp:coreProperties>
</file>