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59" r:id="rId1"/>
    <p:sldMasterId id="2147483660" r:id="rId2"/>
    <p:sldMasterId id="2147483661" r:id="rId3"/>
  </p:sldMasterIdLst>
  <p:notesMasterIdLst>
    <p:notesMasterId r:id="rId35"/>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Lst>
  <p:sldSz cx="9144000" cy="6858000" type="screen4x3"/>
  <p:notesSz cx="6858000" cy="9144000"/>
  <p:embeddedFontLst>
    <p:embeddedFont>
      <p:font typeface="Book Antiqua" panose="02040602050305030304" pitchFamily="18" charset="0"/>
      <p:regular r:id="rId36"/>
      <p:bold r:id="rId37"/>
      <p:italic r:id="rId38"/>
      <p:boldItalic r:id="rId3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864">
          <p15:clr>
            <a:srgbClr val="000000"/>
          </p15:clr>
        </p15:guide>
        <p15:guide id="2" pos="576">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49"/>
    <p:restoredTop sz="93683"/>
  </p:normalViewPr>
  <p:slideViewPr>
    <p:cSldViewPr snapToGrid="0">
      <p:cViewPr varScale="1">
        <p:scale>
          <a:sx n="74" d="100"/>
          <a:sy n="74" d="100"/>
        </p:scale>
        <p:origin x="1096" y="176"/>
      </p:cViewPr>
      <p:guideLst>
        <p:guide orient="horz" pos="864"/>
        <p:guide pos="576"/>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font" Target="fonts/font4.fntdata"/><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font" Target="fonts/font2.fntdata"/><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font" Target="fonts/font1.fntdata"/><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 Id="rId43"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0" name="Google Shape;170;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7" name="Google Shape;247;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5" name="Google Shape;255;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2" name="Google Shape;262;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3" name="Google Shape;273;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1" name="Google Shape;281;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9" name="Google Shape;289;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8" name="Google Shape;298;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5" name="Google Shape;305;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2" name="Google Shape;312;p1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9" name="Google Shape;319;p1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7" name="Google Shape;177;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6" name="Google Shape;326;p2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6" name="Google Shape;336;p2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5" name="Google Shape;345;p2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4" name="Google Shape;354;p2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5" name="Google Shape;365;p2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2" name="Google Shape;372;p2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9" name="Google Shape;379;p2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Google Shape;387;p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88" name="Google Shape;388;p2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p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96" name="Google Shape;396;p2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p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03" name="Google Shape;403;p2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7" name="Google Shape;187;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Google Shape;409;p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10" name="Google Shape;410;p3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Google Shape;417;p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18" name="Google Shape;418;p3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9" name="Google Shape;199;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8" name="Google Shape;208;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5" name="Google Shape;215;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4" name="Google Shape;224;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3" name="Google Shape;233;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0" name="Google Shape;240;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9"/>
        <p:cNvGrpSpPr/>
        <p:nvPr/>
      </p:nvGrpSpPr>
      <p:grpSpPr>
        <a:xfrm>
          <a:off x="0" y="0"/>
          <a:ext cx="0" cy="0"/>
          <a:chOff x="0" y="0"/>
          <a:chExt cx="0" cy="0"/>
        </a:xfrm>
      </p:grpSpPr>
      <p:sp>
        <p:nvSpPr>
          <p:cNvPr id="40" name="Google Shape;40;p2"/>
          <p:cNvSpPr txBox="1">
            <a:spLocks noGrp="1"/>
          </p:cNvSpPr>
          <p:nvPr>
            <p:ph type="title"/>
          </p:nvPr>
        </p:nvSpPr>
        <p:spPr>
          <a:xfrm>
            <a:off x="685800" y="285750"/>
            <a:ext cx="7772400" cy="11430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1" name="Google Shape;41;p2"/>
          <p:cNvSpPr txBox="1">
            <a:spLocks noGrp="1"/>
          </p:cNvSpPr>
          <p:nvPr>
            <p:ph type="body" idx="1"/>
          </p:nvPr>
        </p:nvSpPr>
        <p:spPr>
          <a:xfrm>
            <a:off x="685800" y="1657350"/>
            <a:ext cx="7772400" cy="4114800"/>
          </a:xfrm>
          <a:prstGeom prst="rect">
            <a:avLst/>
          </a:prstGeom>
          <a:noFill/>
          <a:ln>
            <a:noFill/>
          </a:ln>
        </p:spPr>
        <p:txBody>
          <a:bodyPr spcFirstLastPara="1" wrap="square" lIns="92075" tIns="46025" rIns="92075" bIns="46025" anchor="t" anchorCtr="0">
            <a:noAutofit/>
          </a:bodyPr>
          <a:lstStyle>
            <a:lvl1pPr marL="457200" lvl="0" indent="-314325" algn="l">
              <a:spcBef>
                <a:spcPts val="360"/>
              </a:spcBef>
              <a:spcAft>
                <a:spcPts val="0"/>
              </a:spcAft>
              <a:buSzPts val="1350"/>
              <a:buChar char="●"/>
              <a:defRPr/>
            </a:lvl1pPr>
            <a:lvl2pPr marL="914400" lvl="1" indent="-342900" algn="l">
              <a:spcBef>
                <a:spcPts val="360"/>
              </a:spcBef>
              <a:spcAft>
                <a:spcPts val="0"/>
              </a:spcAft>
              <a:buSzPts val="1800"/>
              <a:buChar char="–"/>
              <a:defRPr/>
            </a:lvl2pPr>
            <a:lvl3pPr marL="1371600" lvl="2" indent="-302894" algn="l">
              <a:spcBef>
                <a:spcPts val="360"/>
              </a:spcBef>
              <a:spcAft>
                <a:spcPts val="0"/>
              </a:spcAft>
              <a:buSzPts val="117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2"/>
          <p:cNvSpPr txBox="1">
            <a:spLocks noGrp="1"/>
          </p:cNvSpPr>
          <p:nvPr>
            <p:ph type="dt" idx="10"/>
          </p:nvPr>
        </p:nvSpPr>
        <p:spPr>
          <a:xfrm>
            <a:off x="685800" y="6400800"/>
            <a:ext cx="1905000" cy="457200"/>
          </a:xfrm>
          <a:prstGeom prst="rect">
            <a:avLst/>
          </a:prstGeom>
          <a:noFill/>
          <a:ln>
            <a:noFill/>
          </a:ln>
        </p:spPr>
        <p:txBody>
          <a:bodyPr spcFirstLastPara="1" wrap="square" lIns="92075" tIns="46025" rIns="92075" bIns="4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2"/>
          <p:cNvSpPr txBox="1">
            <a:spLocks noGrp="1"/>
          </p:cNvSpPr>
          <p:nvPr>
            <p:ph type="sldNum" idx="12"/>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21"/>
        <p:cNvGrpSpPr/>
        <p:nvPr/>
      </p:nvGrpSpPr>
      <p:grpSpPr>
        <a:xfrm>
          <a:off x="0" y="0"/>
          <a:ext cx="0" cy="0"/>
          <a:chOff x="0" y="0"/>
          <a:chExt cx="0" cy="0"/>
        </a:xfrm>
      </p:grpSpPr>
      <p:sp>
        <p:nvSpPr>
          <p:cNvPr id="122" name="Google Shape;122;p12"/>
          <p:cNvSpPr txBox="1">
            <a:spLocks noGrp="1"/>
          </p:cNvSpPr>
          <p:nvPr>
            <p:ph type="title"/>
          </p:nvPr>
        </p:nvSpPr>
        <p:spPr>
          <a:xfrm>
            <a:off x="623888" y="1709738"/>
            <a:ext cx="7886700" cy="2852737"/>
          </a:xfrm>
          <a:prstGeom prst="rect">
            <a:avLst/>
          </a:prstGeom>
          <a:noFill/>
          <a:ln>
            <a:noFill/>
          </a:ln>
        </p:spPr>
        <p:txBody>
          <a:bodyPr spcFirstLastPara="1" wrap="square" lIns="92075" tIns="46025" rIns="92075" bIns="46025" anchor="b" anchorCtr="0">
            <a:noAutofit/>
          </a:bodyPr>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23" name="Google Shape;123;p12"/>
          <p:cNvSpPr txBox="1">
            <a:spLocks noGrp="1"/>
          </p:cNvSpPr>
          <p:nvPr>
            <p:ph type="body" idx="1"/>
          </p:nvPr>
        </p:nvSpPr>
        <p:spPr>
          <a:xfrm>
            <a:off x="623888" y="4589463"/>
            <a:ext cx="7886700" cy="1500187"/>
          </a:xfrm>
          <a:prstGeom prst="rect">
            <a:avLst/>
          </a:prstGeom>
          <a:noFill/>
          <a:ln>
            <a:noFill/>
          </a:ln>
        </p:spPr>
        <p:txBody>
          <a:bodyPr spcFirstLastPara="1" wrap="square" lIns="92075" tIns="46025" rIns="92075" bIns="46025" anchor="t" anchorCtr="0">
            <a:noAutofit/>
          </a:bodyPr>
          <a:lstStyle>
            <a:lvl1pPr marL="457200" lvl="0" indent="-228600" algn="l">
              <a:spcBef>
                <a:spcPts val="480"/>
              </a:spcBef>
              <a:spcAft>
                <a:spcPts val="0"/>
              </a:spcAft>
              <a:buSzPts val="1800"/>
              <a:buNone/>
              <a:defRPr sz="2400"/>
            </a:lvl1pPr>
            <a:lvl2pPr marL="914400" lvl="1" indent="-228600" algn="l">
              <a:spcBef>
                <a:spcPts val="400"/>
              </a:spcBef>
              <a:spcAft>
                <a:spcPts val="0"/>
              </a:spcAft>
              <a:buSzPts val="2000"/>
              <a:buFont typeface="Times New Roman"/>
              <a:buNone/>
              <a:defRPr sz="2000"/>
            </a:lvl2pPr>
            <a:lvl3pPr marL="1371600" lvl="2" indent="-228600" algn="l">
              <a:spcBef>
                <a:spcPts val="360"/>
              </a:spcBef>
              <a:spcAft>
                <a:spcPts val="0"/>
              </a:spcAft>
              <a:buSzPts val="1170"/>
              <a:buNone/>
              <a:defRPr sz="1800"/>
            </a:lvl3pPr>
            <a:lvl4pPr marL="1828800" lvl="3" indent="-228600" algn="l">
              <a:spcBef>
                <a:spcPts val="320"/>
              </a:spcBef>
              <a:spcAft>
                <a:spcPts val="0"/>
              </a:spcAft>
              <a:buSzPts val="1600"/>
              <a:buFont typeface="Times New Roman"/>
              <a:buNone/>
              <a:defRPr sz="1600"/>
            </a:lvl4pPr>
            <a:lvl5pPr marL="2286000" lvl="4" indent="-228600" algn="l">
              <a:spcBef>
                <a:spcPts val="320"/>
              </a:spcBef>
              <a:spcAft>
                <a:spcPts val="0"/>
              </a:spcAft>
              <a:buSzPts val="1600"/>
              <a:buFont typeface="Times New Roman"/>
              <a:buNone/>
              <a:defRPr sz="1600"/>
            </a:lvl5pPr>
            <a:lvl6pPr marL="2743200" lvl="5" indent="-228600" algn="l">
              <a:lnSpc>
                <a:spcPct val="90000"/>
              </a:lnSpc>
              <a:spcBef>
                <a:spcPts val="500"/>
              </a:spcBef>
              <a:spcAft>
                <a:spcPts val="0"/>
              </a:spcAft>
              <a:buClr>
                <a:schemeClr val="dk1"/>
              </a:buClr>
              <a:buSzPts val="1600"/>
              <a:buNone/>
              <a:defRPr sz="1600"/>
            </a:lvl6pPr>
            <a:lvl7pPr marL="3200400" lvl="6" indent="-228600" algn="l">
              <a:lnSpc>
                <a:spcPct val="90000"/>
              </a:lnSpc>
              <a:spcBef>
                <a:spcPts val="500"/>
              </a:spcBef>
              <a:spcAft>
                <a:spcPts val="0"/>
              </a:spcAft>
              <a:buClr>
                <a:schemeClr val="dk1"/>
              </a:buClr>
              <a:buSzPts val="1600"/>
              <a:buNone/>
              <a:defRPr sz="1600"/>
            </a:lvl7pPr>
            <a:lvl8pPr marL="3657600" lvl="7" indent="-228600" algn="l">
              <a:lnSpc>
                <a:spcPct val="90000"/>
              </a:lnSpc>
              <a:spcBef>
                <a:spcPts val="500"/>
              </a:spcBef>
              <a:spcAft>
                <a:spcPts val="0"/>
              </a:spcAft>
              <a:buClr>
                <a:schemeClr val="dk1"/>
              </a:buClr>
              <a:buSzPts val="1600"/>
              <a:buNone/>
              <a:defRPr sz="1600"/>
            </a:lvl8pPr>
            <a:lvl9pPr marL="4114800" lvl="8" indent="-228600" algn="l">
              <a:lnSpc>
                <a:spcPct val="90000"/>
              </a:lnSpc>
              <a:spcBef>
                <a:spcPts val="500"/>
              </a:spcBef>
              <a:spcAft>
                <a:spcPts val="0"/>
              </a:spcAft>
              <a:buClr>
                <a:schemeClr val="dk1"/>
              </a:buClr>
              <a:buSzPts val="1600"/>
              <a:buNone/>
              <a:defRPr sz="1600"/>
            </a:lvl9pPr>
          </a:lstStyle>
          <a:p>
            <a:endParaRPr/>
          </a:p>
        </p:txBody>
      </p:sp>
      <p:sp>
        <p:nvSpPr>
          <p:cNvPr id="124" name="Google Shape;124;p12"/>
          <p:cNvSpPr txBox="1">
            <a:spLocks noGrp="1"/>
          </p:cNvSpPr>
          <p:nvPr>
            <p:ph type="dt" idx="10"/>
          </p:nvPr>
        </p:nvSpPr>
        <p:spPr>
          <a:xfrm>
            <a:off x="685800" y="6400800"/>
            <a:ext cx="1905000" cy="457200"/>
          </a:xfrm>
          <a:prstGeom prst="rect">
            <a:avLst/>
          </a:prstGeom>
          <a:noFill/>
          <a:ln>
            <a:noFill/>
          </a:ln>
        </p:spPr>
        <p:txBody>
          <a:bodyPr spcFirstLastPara="1" wrap="square" lIns="92075" tIns="46025" rIns="92075" bIns="4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5" name="Google Shape;125;p12"/>
          <p:cNvSpPr txBox="1">
            <a:spLocks noGrp="1"/>
          </p:cNvSpPr>
          <p:nvPr>
            <p:ph type="sldNum" idx="12"/>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62"/>
        <p:cNvGrpSpPr/>
        <p:nvPr/>
      </p:nvGrpSpPr>
      <p:grpSpPr>
        <a:xfrm>
          <a:off x="0" y="0"/>
          <a:ext cx="0" cy="0"/>
          <a:chOff x="0" y="0"/>
          <a:chExt cx="0" cy="0"/>
        </a:xfrm>
      </p:grpSpPr>
      <p:sp>
        <p:nvSpPr>
          <p:cNvPr id="163" name="Google Shape;163;p14"/>
          <p:cNvSpPr txBox="1">
            <a:spLocks noGrp="1"/>
          </p:cNvSpPr>
          <p:nvPr>
            <p:ph type="ctrTitle"/>
          </p:nvPr>
        </p:nvSpPr>
        <p:spPr>
          <a:xfrm>
            <a:off x="685800" y="3429000"/>
            <a:ext cx="7772400" cy="11430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64" name="Google Shape;164;p14"/>
          <p:cNvSpPr txBox="1">
            <a:spLocks noGrp="1"/>
          </p:cNvSpPr>
          <p:nvPr>
            <p:ph type="subTitle" idx="1"/>
          </p:nvPr>
        </p:nvSpPr>
        <p:spPr>
          <a:xfrm>
            <a:off x="1371600" y="4648200"/>
            <a:ext cx="6400800" cy="1752600"/>
          </a:xfrm>
          <a:prstGeom prst="rect">
            <a:avLst/>
          </a:prstGeom>
          <a:noFill/>
          <a:ln>
            <a:noFill/>
          </a:ln>
        </p:spPr>
        <p:txBody>
          <a:bodyPr spcFirstLastPara="1" wrap="square" lIns="92075" tIns="46025" rIns="92075" bIns="46025" anchor="ctr" anchorCtr="0">
            <a:noAutofit/>
          </a:bodyPr>
          <a:lstStyle>
            <a:lvl1pPr lvl="0" algn="ctr">
              <a:spcBef>
                <a:spcPts val="640"/>
              </a:spcBef>
              <a:spcAft>
                <a:spcPts val="0"/>
              </a:spcAft>
              <a:buSzPts val="2400"/>
              <a:buFont typeface="Arial"/>
              <a:buNone/>
              <a:defRPr/>
            </a:lvl1pPr>
            <a:lvl2pPr lvl="1" algn="l">
              <a:spcBef>
                <a:spcPts val="360"/>
              </a:spcBef>
              <a:spcAft>
                <a:spcPts val="0"/>
              </a:spcAft>
              <a:buSzPts val="1800"/>
              <a:buChar char="–"/>
              <a:defRPr/>
            </a:lvl2pPr>
            <a:lvl3pPr lvl="2" algn="l">
              <a:spcBef>
                <a:spcPts val="360"/>
              </a:spcBef>
              <a:spcAft>
                <a:spcPts val="0"/>
              </a:spcAft>
              <a:buSzPts val="1170"/>
              <a:buChar char="●"/>
              <a:defRPr/>
            </a:lvl3pPr>
            <a:lvl4pPr lvl="3" algn="l">
              <a:spcBef>
                <a:spcPts val="360"/>
              </a:spcBef>
              <a:spcAft>
                <a:spcPts val="0"/>
              </a:spcAft>
              <a:buSzPts val="1800"/>
              <a:buChar char="–"/>
              <a:defRPr/>
            </a:lvl4pPr>
            <a:lvl5pPr lvl="4" algn="l">
              <a:spcBef>
                <a:spcPts val="360"/>
              </a:spcBef>
              <a:spcAft>
                <a:spcPts val="0"/>
              </a:spcAft>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
        <p:nvSpPr>
          <p:cNvPr id="165" name="Google Shape;165;p14"/>
          <p:cNvSpPr txBox="1">
            <a:spLocks noGrp="1"/>
          </p:cNvSpPr>
          <p:nvPr>
            <p:ph type="dt" idx="10"/>
          </p:nvPr>
        </p:nvSpPr>
        <p:spPr>
          <a:xfrm>
            <a:off x="685800" y="6400800"/>
            <a:ext cx="1905000" cy="457200"/>
          </a:xfrm>
          <a:prstGeom prst="rect">
            <a:avLst/>
          </a:prstGeom>
          <a:noFill/>
          <a:ln>
            <a:noFill/>
          </a:ln>
        </p:spPr>
        <p:txBody>
          <a:bodyPr spcFirstLastPara="1" wrap="square" lIns="92075" tIns="46025" rIns="92075" bIns="4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6" name="Google Shape;166;p14"/>
          <p:cNvSpPr txBox="1">
            <a:spLocks noGrp="1"/>
          </p:cNvSpPr>
          <p:nvPr>
            <p:ph type="ftr" idx="11"/>
          </p:nvPr>
        </p:nvSpPr>
        <p:spPr>
          <a:xfrm>
            <a:off x="3124200" y="6400800"/>
            <a:ext cx="2895600" cy="45720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7" name="Google Shape;167;p14"/>
          <p:cNvSpPr txBox="1">
            <a:spLocks noGrp="1"/>
          </p:cNvSpPr>
          <p:nvPr>
            <p:ph type="sldNum" idx="12"/>
          </p:nvPr>
        </p:nvSpPr>
        <p:spPr>
          <a:xfrm>
            <a:off x="6553200" y="6400800"/>
            <a:ext cx="1905000" cy="457200"/>
          </a:xfrm>
          <a:prstGeom prst="rect">
            <a:avLst/>
          </a:prstGeom>
          <a:noFill/>
          <a:ln>
            <a:noFill/>
          </a:ln>
        </p:spPr>
        <p:txBody>
          <a:bodyPr spcFirstLastPara="1" wrap="square" lIns="92075" tIns="46025" rIns="92075" bIns="46025" anchor="ctr"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4"/>
          <p:cNvSpPr txBox="1">
            <a:spLocks noGrp="1"/>
          </p:cNvSpPr>
          <p:nvPr>
            <p:ph type="title"/>
          </p:nvPr>
        </p:nvSpPr>
        <p:spPr>
          <a:xfrm rot="5400000">
            <a:off x="4743450" y="2057400"/>
            <a:ext cx="5486400" cy="1943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4"/>
          <p:cNvSpPr txBox="1">
            <a:spLocks noGrp="1"/>
          </p:cNvSpPr>
          <p:nvPr>
            <p:ph type="body" idx="1"/>
          </p:nvPr>
        </p:nvSpPr>
        <p:spPr>
          <a:xfrm rot="5400000">
            <a:off x="781050" y="190500"/>
            <a:ext cx="5486400" cy="5676900"/>
          </a:xfrm>
          <a:prstGeom prst="rect">
            <a:avLst/>
          </a:prstGeom>
          <a:noFill/>
          <a:ln>
            <a:noFill/>
          </a:ln>
        </p:spPr>
        <p:txBody>
          <a:bodyPr spcFirstLastPara="1" wrap="square" lIns="92075" tIns="46025" rIns="92075" bIns="46025" anchor="t" anchorCtr="0">
            <a:noAutofit/>
          </a:bodyPr>
          <a:lstStyle>
            <a:lvl1pPr marL="457200" lvl="0" indent="-314325" algn="l">
              <a:spcBef>
                <a:spcPts val="360"/>
              </a:spcBef>
              <a:spcAft>
                <a:spcPts val="0"/>
              </a:spcAft>
              <a:buSzPts val="1350"/>
              <a:buChar char="●"/>
              <a:defRPr/>
            </a:lvl1pPr>
            <a:lvl2pPr marL="914400" lvl="1" indent="-342900" algn="l">
              <a:spcBef>
                <a:spcPts val="360"/>
              </a:spcBef>
              <a:spcAft>
                <a:spcPts val="0"/>
              </a:spcAft>
              <a:buSzPts val="1800"/>
              <a:buChar char="–"/>
              <a:defRPr/>
            </a:lvl2pPr>
            <a:lvl3pPr marL="1371600" lvl="2" indent="-302894" algn="l">
              <a:spcBef>
                <a:spcPts val="360"/>
              </a:spcBef>
              <a:spcAft>
                <a:spcPts val="0"/>
              </a:spcAft>
              <a:buSzPts val="117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4"/>
          <p:cNvSpPr txBox="1">
            <a:spLocks noGrp="1"/>
          </p:cNvSpPr>
          <p:nvPr>
            <p:ph type="dt" idx="10"/>
          </p:nvPr>
        </p:nvSpPr>
        <p:spPr>
          <a:xfrm>
            <a:off x="685800" y="6400800"/>
            <a:ext cx="1905000" cy="457200"/>
          </a:xfrm>
          <a:prstGeom prst="rect">
            <a:avLst/>
          </a:prstGeom>
          <a:noFill/>
          <a:ln>
            <a:noFill/>
          </a:ln>
        </p:spPr>
        <p:txBody>
          <a:bodyPr spcFirstLastPara="1" wrap="square" lIns="92075" tIns="46025" rIns="92075" bIns="4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4"/>
          <p:cNvSpPr txBox="1">
            <a:spLocks noGrp="1"/>
          </p:cNvSpPr>
          <p:nvPr>
            <p:ph type="sldNum" idx="12"/>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3"/>
        <p:cNvGrpSpPr/>
        <p:nvPr/>
      </p:nvGrpSpPr>
      <p:grpSpPr>
        <a:xfrm>
          <a:off x="0" y="0"/>
          <a:ext cx="0" cy="0"/>
          <a:chOff x="0" y="0"/>
          <a:chExt cx="0" cy="0"/>
        </a:xfrm>
      </p:grpSpPr>
      <p:sp>
        <p:nvSpPr>
          <p:cNvPr id="84" name="Google Shape;84;p5"/>
          <p:cNvSpPr txBox="1">
            <a:spLocks noGrp="1"/>
          </p:cNvSpPr>
          <p:nvPr>
            <p:ph type="title"/>
          </p:nvPr>
        </p:nvSpPr>
        <p:spPr>
          <a:xfrm>
            <a:off x="685800" y="285750"/>
            <a:ext cx="7772400" cy="11430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5" name="Google Shape;85;p5"/>
          <p:cNvSpPr txBox="1">
            <a:spLocks noGrp="1"/>
          </p:cNvSpPr>
          <p:nvPr>
            <p:ph type="body" idx="1"/>
          </p:nvPr>
        </p:nvSpPr>
        <p:spPr>
          <a:xfrm rot="5400000">
            <a:off x="2514600" y="-171450"/>
            <a:ext cx="4114800" cy="7772400"/>
          </a:xfrm>
          <a:prstGeom prst="rect">
            <a:avLst/>
          </a:prstGeom>
          <a:noFill/>
          <a:ln>
            <a:noFill/>
          </a:ln>
        </p:spPr>
        <p:txBody>
          <a:bodyPr spcFirstLastPara="1" wrap="square" lIns="92075" tIns="46025" rIns="92075" bIns="46025" anchor="t" anchorCtr="0">
            <a:noAutofit/>
          </a:bodyPr>
          <a:lstStyle>
            <a:lvl1pPr marL="457200" lvl="0" indent="-314325" algn="l">
              <a:spcBef>
                <a:spcPts val="360"/>
              </a:spcBef>
              <a:spcAft>
                <a:spcPts val="0"/>
              </a:spcAft>
              <a:buSzPts val="1350"/>
              <a:buChar char="●"/>
              <a:defRPr/>
            </a:lvl1pPr>
            <a:lvl2pPr marL="914400" lvl="1" indent="-342900" algn="l">
              <a:spcBef>
                <a:spcPts val="360"/>
              </a:spcBef>
              <a:spcAft>
                <a:spcPts val="0"/>
              </a:spcAft>
              <a:buSzPts val="1800"/>
              <a:buChar char="–"/>
              <a:defRPr/>
            </a:lvl2pPr>
            <a:lvl3pPr marL="1371600" lvl="2" indent="-302894" algn="l">
              <a:spcBef>
                <a:spcPts val="360"/>
              </a:spcBef>
              <a:spcAft>
                <a:spcPts val="0"/>
              </a:spcAft>
              <a:buSzPts val="117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6" name="Google Shape;86;p5"/>
          <p:cNvSpPr txBox="1">
            <a:spLocks noGrp="1"/>
          </p:cNvSpPr>
          <p:nvPr>
            <p:ph type="dt" idx="10"/>
          </p:nvPr>
        </p:nvSpPr>
        <p:spPr>
          <a:xfrm>
            <a:off x="685800" y="6400800"/>
            <a:ext cx="1905000" cy="457200"/>
          </a:xfrm>
          <a:prstGeom prst="rect">
            <a:avLst/>
          </a:prstGeom>
          <a:noFill/>
          <a:ln>
            <a:noFill/>
          </a:ln>
        </p:spPr>
        <p:txBody>
          <a:bodyPr spcFirstLastPara="1" wrap="square" lIns="92075" tIns="46025" rIns="92075" bIns="4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5"/>
          <p:cNvSpPr txBox="1">
            <a:spLocks noGrp="1"/>
          </p:cNvSpPr>
          <p:nvPr>
            <p:ph type="sldNum" idx="12"/>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8"/>
        <p:cNvGrpSpPr/>
        <p:nvPr/>
      </p:nvGrpSpPr>
      <p:grpSpPr>
        <a:xfrm>
          <a:off x="0" y="0"/>
          <a:ext cx="0" cy="0"/>
          <a:chOff x="0" y="0"/>
          <a:chExt cx="0" cy="0"/>
        </a:xfrm>
      </p:grpSpPr>
      <p:sp>
        <p:nvSpPr>
          <p:cNvPr id="89" name="Google Shape;89;p6"/>
          <p:cNvSpPr txBox="1">
            <a:spLocks noGrp="1"/>
          </p:cNvSpPr>
          <p:nvPr>
            <p:ph type="title"/>
          </p:nvPr>
        </p:nvSpPr>
        <p:spPr>
          <a:xfrm>
            <a:off x="630238" y="457200"/>
            <a:ext cx="2949575" cy="1600200"/>
          </a:xfrm>
          <a:prstGeom prst="rect">
            <a:avLst/>
          </a:prstGeom>
          <a:noFill/>
          <a:ln>
            <a:noFill/>
          </a:ln>
        </p:spPr>
        <p:txBody>
          <a:bodyPr spcFirstLastPara="1" wrap="square" lIns="92075" tIns="46025" rIns="92075" bIns="46025" anchor="b" anchorCtr="0">
            <a:noAutofit/>
          </a:bodyPr>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0" name="Google Shape;90;p6"/>
          <p:cNvSpPr>
            <a:spLocks noGrp="1"/>
          </p:cNvSpPr>
          <p:nvPr>
            <p:ph type="pic" idx="2"/>
          </p:nvPr>
        </p:nvSpPr>
        <p:spPr>
          <a:xfrm>
            <a:off x="3887788" y="987425"/>
            <a:ext cx="4629150" cy="4873625"/>
          </a:xfrm>
          <a:prstGeom prst="rect">
            <a:avLst/>
          </a:prstGeom>
          <a:noFill/>
          <a:ln>
            <a:noFill/>
          </a:ln>
        </p:spPr>
        <p:txBody>
          <a:bodyPr spcFirstLastPara="1" wrap="square" lIns="92075" tIns="46025" rIns="92075" bIns="46025" anchor="t" anchorCtr="0">
            <a:noAutofit/>
          </a:bodyPr>
          <a:lstStyle>
            <a:lvl1pPr marR="0" lvl="0" algn="l" rtl="0">
              <a:spcBef>
                <a:spcPts val="640"/>
              </a:spcBef>
              <a:spcAft>
                <a:spcPts val="0"/>
              </a:spcAft>
              <a:buClr>
                <a:schemeClr val="dk2"/>
              </a:buClr>
              <a:buSzPts val="2400"/>
              <a:buFont typeface="Arial"/>
              <a:buNone/>
              <a:defRPr sz="3200" b="0" i="0" u="none" strike="noStrike" cap="none">
                <a:solidFill>
                  <a:schemeClr val="dk1"/>
                </a:solidFill>
                <a:latin typeface="Times New Roman"/>
                <a:ea typeface="Times New Roman"/>
                <a:cs typeface="Times New Roman"/>
                <a:sym typeface="Times New Roman"/>
              </a:defRPr>
            </a:lvl1pPr>
            <a:lvl2pPr marR="0" lvl="1" algn="l" rtl="0">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spcBef>
                <a:spcPts val="480"/>
              </a:spcBef>
              <a:spcAft>
                <a:spcPts val="0"/>
              </a:spcAft>
              <a:buClr>
                <a:schemeClr val="accent2"/>
              </a:buClr>
              <a:buSzPts val="1560"/>
              <a:buFont typeface="Arial"/>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spcBef>
                <a:spcPts val="400"/>
              </a:spcBef>
              <a:spcAft>
                <a:spcPts val="0"/>
              </a:spcAft>
              <a:buClr>
                <a:schemeClr val="dk2"/>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Times New Roman"/>
                <a:ea typeface="Times New Roman"/>
                <a:cs typeface="Times New Roman"/>
                <a:sym typeface="Times New Roman"/>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Times New Roman"/>
                <a:ea typeface="Times New Roman"/>
                <a:cs typeface="Times New Roman"/>
                <a:sym typeface="Times New Roman"/>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Times New Roman"/>
                <a:ea typeface="Times New Roman"/>
                <a:cs typeface="Times New Roman"/>
                <a:sym typeface="Times New Roman"/>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91" name="Google Shape;91;p6"/>
          <p:cNvSpPr txBox="1">
            <a:spLocks noGrp="1"/>
          </p:cNvSpPr>
          <p:nvPr>
            <p:ph type="body" idx="1"/>
          </p:nvPr>
        </p:nvSpPr>
        <p:spPr>
          <a:xfrm>
            <a:off x="630238" y="2057400"/>
            <a:ext cx="2949575" cy="3811588"/>
          </a:xfrm>
          <a:prstGeom prst="rect">
            <a:avLst/>
          </a:prstGeom>
          <a:noFill/>
          <a:ln>
            <a:noFill/>
          </a:ln>
        </p:spPr>
        <p:txBody>
          <a:bodyPr spcFirstLastPara="1" wrap="square" lIns="92075" tIns="46025" rIns="92075" bIns="46025" anchor="t" anchorCtr="0">
            <a:noAutofit/>
          </a:bodyPr>
          <a:lstStyle>
            <a:lvl1pPr marL="457200" lvl="0" indent="-228600" algn="l">
              <a:spcBef>
                <a:spcPts val="320"/>
              </a:spcBef>
              <a:spcAft>
                <a:spcPts val="0"/>
              </a:spcAft>
              <a:buSzPts val="1200"/>
              <a:buNone/>
              <a:defRPr sz="1600"/>
            </a:lvl1pPr>
            <a:lvl2pPr marL="914400" lvl="1" indent="-228600" algn="l">
              <a:spcBef>
                <a:spcPts val="280"/>
              </a:spcBef>
              <a:spcAft>
                <a:spcPts val="0"/>
              </a:spcAft>
              <a:buSzPts val="1400"/>
              <a:buFont typeface="Times New Roman"/>
              <a:buNone/>
              <a:defRPr sz="1400"/>
            </a:lvl2pPr>
            <a:lvl3pPr marL="1371600" lvl="2" indent="-228600" algn="l">
              <a:spcBef>
                <a:spcPts val="240"/>
              </a:spcBef>
              <a:spcAft>
                <a:spcPts val="0"/>
              </a:spcAft>
              <a:buSzPts val="780"/>
              <a:buNone/>
              <a:defRPr sz="1200"/>
            </a:lvl3pPr>
            <a:lvl4pPr marL="1828800" lvl="3" indent="-228600" algn="l">
              <a:spcBef>
                <a:spcPts val="200"/>
              </a:spcBef>
              <a:spcAft>
                <a:spcPts val="0"/>
              </a:spcAft>
              <a:buSzPts val="1000"/>
              <a:buFont typeface="Times New Roman"/>
              <a:buNone/>
              <a:defRPr sz="1000"/>
            </a:lvl4pPr>
            <a:lvl5pPr marL="2286000" lvl="4" indent="-228600" algn="l">
              <a:spcBef>
                <a:spcPts val="200"/>
              </a:spcBef>
              <a:spcAft>
                <a:spcPts val="0"/>
              </a:spcAft>
              <a:buSzPts val="1000"/>
              <a:buFont typeface="Times New Roman"/>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92" name="Google Shape;92;p6"/>
          <p:cNvSpPr txBox="1">
            <a:spLocks noGrp="1"/>
          </p:cNvSpPr>
          <p:nvPr>
            <p:ph type="dt" idx="10"/>
          </p:nvPr>
        </p:nvSpPr>
        <p:spPr>
          <a:xfrm>
            <a:off x="685800" y="6400800"/>
            <a:ext cx="1905000" cy="457200"/>
          </a:xfrm>
          <a:prstGeom prst="rect">
            <a:avLst/>
          </a:prstGeom>
          <a:noFill/>
          <a:ln>
            <a:noFill/>
          </a:ln>
        </p:spPr>
        <p:txBody>
          <a:bodyPr spcFirstLastPara="1" wrap="square" lIns="92075" tIns="46025" rIns="92075" bIns="4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3" name="Google Shape;93;p6"/>
          <p:cNvSpPr txBox="1">
            <a:spLocks noGrp="1"/>
          </p:cNvSpPr>
          <p:nvPr>
            <p:ph type="sldNum" idx="12"/>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4"/>
        <p:cNvGrpSpPr/>
        <p:nvPr/>
      </p:nvGrpSpPr>
      <p:grpSpPr>
        <a:xfrm>
          <a:off x="0" y="0"/>
          <a:ext cx="0" cy="0"/>
          <a:chOff x="0" y="0"/>
          <a:chExt cx="0" cy="0"/>
        </a:xfrm>
      </p:grpSpPr>
      <p:sp>
        <p:nvSpPr>
          <p:cNvPr id="95" name="Google Shape;95;p7"/>
          <p:cNvSpPr txBox="1">
            <a:spLocks noGrp="1"/>
          </p:cNvSpPr>
          <p:nvPr>
            <p:ph type="title"/>
          </p:nvPr>
        </p:nvSpPr>
        <p:spPr>
          <a:xfrm>
            <a:off x="630238" y="457200"/>
            <a:ext cx="2949575" cy="1600200"/>
          </a:xfrm>
          <a:prstGeom prst="rect">
            <a:avLst/>
          </a:prstGeom>
          <a:noFill/>
          <a:ln>
            <a:noFill/>
          </a:ln>
        </p:spPr>
        <p:txBody>
          <a:bodyPr spcFirstLastPara="1" wrap="square" lIns="92075" tIns="46025" rIns="92075" bIns="46025" anchor="b" anchorCtr="0">
            <a:noAutofit/>
          </a:bodyPr>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6" name="Google Shape;96;p7"/>
          <p:cNvSpPr txBox="1">
            <a:spLocks noGrp="1"/>
          </p:cNvSpPr>
          <p:nvPr>
            <p:ph type="body" idx="1"/>
          </p:nvPr>
        </p:nvSpPr>
        <p:spPr>
          <a:xfrm>
            <a:off x="3887788" y="987425"/>
            <a:ext cx="4629150" cy="4873625"/>
          </a:xfrm>
          <a:prstGeom prst="rect">
            <a:avLst/>
          </a:prstGeom>
          <a:noFill/>
          <a:ln>
            <a:noFill/>
          </a:ln>
        </p:spPr>
        <p:txBody>
          <a:bodyPr spcFirstLastPara="1" wrap="square" lIns="92075" tIns="46025" rIns="92075" bIns="46025" anchor="t" anchorCtr="0">
            <a:noAutofit/>
          </a:bodyPr>
          <a:lstStyle>
            <a:lvl1pPr marL="457200" lvl="0" indent="-381000" algn="l">
              <a:spcBef>
                <a:spcPts val="640"/>
              </a:spcBef>
              <a:spcAft>
                <a:spcPts val="0"/>
              </a:spcAft>
              <a:buSzPts val="2400"/>
              <a:buChar char="●"/>
              <a:defRPr sz="3200"/>
            </a:lvl1pPr>
            <a:lvl2pPr marL="914400" lvl="1" indent="-406400" algn="l">
              <a:spcBef>
                <a:spcPts val="560"/>
              </a:spcBef>
              <a:spcAft>
                <a:spcPts val="0"/>
              </a:spcAft>
              <a:buSzPts val="2800"/>
              <a:buFont typeface="Times New Roman"/>
              <a:buChar char="–"/>
              <a:defRPr sz="2800"/>
            </a:lvl2pPr>
            <a:lvl3pPr marL="1371600" lvl="2" indent="-327660" algn="l">
              <a:spcBef>
                <a:spcPts val="480"/>
              </a:spcBef>
              <a:spcAft>
                <a:spcPts val="0"/>
              </a:spcAft>
              <a:buSzPts val="1560"/>
              <a:buChar char="●"/>
              <a:defRPr sz="2400"/>
            </a:lvl3pPr>
            <a:lvl4pPr marL="1828800" lvl="3" indent="-355600" algn="l">
              <a:spcBef>
                <a:spcPts val="400"/>
              </a:spcBef>
              <a:spcAft>
                <a:spcPts val="0"/>
              </a:spcAft>
              <a:buSzPts val="2000"/>
              <a:buFont typeface="Times New Roman"/>
              <a:buChar char="–"/>
              <a:defRPr sz="2000"/>
            </a:lvl4pPr>
            <a:lvl5pPr marL="2286000" lvl="4" indent="-355600" algn="l">
              <a:spcBef>
                <a:spcPts val="400"/>
              </a:spcBef>
              <a:spcAft>
                <a:spcPts val="0"/>
              </a:spcAft>
              <a:buSzPts val="2000"/>
              <a:buFont typeface="Times New Roman"/>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97" name="Google Shape;97;p7"/>
          <p:cNvSpPr txBox="1">
            <a:spLocks noGrp="1"/>
          </p:cNvSpPr>
          <p:nvPr>
            <p:ph type="body" idx="2"/>
          </p:nvPr>
        </p:nvSpPr>
        <p:spPr>
          <a:xfrm>
            <a:off x="630238" y="2057400"/>
            <a:ext cx="2949575" cy="3811588"/>
          </a:xfrm>
          <a:prstGeom prst="rect">
            <a:avLst/>
          </a:prstGeom>
          <a:noFill/>
          <a:ln>
            <a:noFill/>
          </a:ln>
        </p:spPr>
        <p:txBody>
          <a:bodyPr spcFirstLastPara="1" wrap="square" lIns="92075" tIns="46025" rIns="92075" bIns="46025" anchor="t" anchorCtr="0">
            <a:noAutofit/>
          </a:bodyPr>
          <a:lstStyle>
            <a:lvl1pPr marL="457200" lvl="0" indent="-228600" algn="l">
              <a:spcBef>
                <a:spcPts val="320"/>
              </a:spcBef>
              <a:spcAft>
                <a:spcPts val="0"/>
              </a:spcAft>
              <a:buSzPts val="1200"/>
              <a:buNone/>
              <a:defRPr sz="1600"/>
            </a:lvl1pPr>
            <a:lvl2pPr marL="914400" lvl="1" indent="-228600" algn="l">
              <a:spcBef>
                <a:spcPts val="280"/>
              </a:spcBef>
              <a:spcAft>
                <a:spcPts val="0"/>
              </a:spcAft>
              <a:buSzPts val="1400"/>
              <a:buFont typeface="Times New Roman"/>
              <a:buNone/>
              <a:defRPr sz="1400"/>
            </a:lvl2pPr>
            <a:lvl3pPr marL="1371600" lvl="2" indent="-228600" algn="l">
              <a:spcBef>
                <a:spcPts val="240"/>
              </a:spcBef>
              <a:spcAft>
                <a:spcPts val="0"/>
              </a:spcAft>
              <a:buSzPts val="780"/>
              <a:buNone/>
              <a:defRPr sz="1200"/>
            </a:lvl3pPr>
            <a:lvl4pPr marL="1828800" lvl="3" indent="-228600" algn="l">
              <a:spcBef>
                <a:spcPts val="200"/>
              </a:spcBef>
              <a:spcAft>
                <a:spcPts val="0"/>
              </a:spcAft>
              <a:buSzPts val="1000"/>
              <a:buFont typeface="Times New Roman"/>
              <a:buNone/>
              <a:defRPr sz="1000"/>
            </a:lvl4pPr>
            <a:lvl5pPr marL="2286000" lvl="4" indent="-228600" algn="l">
              <a:spcBef>
                <a:spcPts val="200"/>
              </a:spcBef>
              <a:spcAft>
                <a:spcPts val="0"/>
              </a:spcAft>
              <a:buSzPts val="1000"/>
              <a:buFont typeface="Times New Roman"/>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98" name="Google Shape;98;p7"/>
          <p:cNvSpPr txBox="1">
            <a:spLocks noGrp="1"/>
          </p:cNvSpPr>
          <p:nvPr>
            <p:ph type="dt" idx="10"/>
          </p:nvPr>
        </p:nvSpPr>
        <p:spPr>
          <a:xfrm>
            <a:off x="685800" y="6400800"/>
            <a:ext cx="1905000" cy="457200"/>
          </a:xfrm>
          <a:prstGeom prst="rect">
            <a:avLst/>
          </a:prstGeom>
          <a:noFill/>
          <a:ln>
            <a:noFill/>
          </a:ln>
        </p:spPr>
        <p:txBody>
          <a:bodyPr spcFirstLastPara="1" wrap="square" lIns="92075" tIns="46025" rIns="92075" bIns="4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p7"/>
          <p:cNvSpPr txBox="1">
            <a:spLocks noGrp="1"/>
          </p:cNvSpPr>
          <p:nvPr>
            <p:ph type="sldNum" idx="12"/>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0"/>
        <p:cNvGrpSpPr/>
        <p:nvPr/>
      </p:nvGrpSpPr>
      <p:grpSpPr>
        <a:xfrm>
          <a:off x="0" y="0"/>
          <a:ext cx="0" cy="0"/>
          <a:chOff x="0" y="0"/>
          <a:chExt cx="0" cy="0"/>
        </a:xfrm>
      </p:grpSpPr>
      <p:sp>
        <p:nvSpPr>
          <p:cNvPr id="101" name="Google Shape;101;p8"/>
          <p:cNvSpPr txBox="1">
            <a:spLocks noGrp="1"/>
          </p:cNvSpPr>
          <p:nvPr>
            <p:ph type="dt" idx="10"/>
          </p:nvPr>
        </p:nvSpPr>
        <p:spPr>
          <a:xfrm>
            <a:off x="685800" y="6400800"/>
            <a:ext cx="1905000" cy="457200"/>
          </a:xfrm>
          <a:prstGeom prst="rect">
            <a:avLst/>
          </a:prstGeom>
          <a:noFill/>
          <a:ln>
            <a:noFill/>
          </a:ln>
        </p:spPr>
        <p:txBody>
          <a:bodyPr spcFirstLastPara="1" wrap="square" lIns="92075" tIns="46025" rIns="92075" bIns="4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2" name="Google Shape;102;p8"/>
          <p:cNvSpPr txBox="1">
            <a:spLocks noGrp="1"/>
          </p:cNvSpPr>
          <p:nvPr>
            <p:ph type="sldNum" idx="12"/>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3"/>
        <p:cNvGrpSpPr/>
        <p:nvPr/>
      </p:nvGrpSpPr>
      <p:grpSpPr>
        <a:xfrm>
          <a:off x="0" y="0"/>
          <a:ext cx="0" cy="0"/>
          <a:chOff x="0" y="0"/>
          <a:chExt cx="0" cy="0"/>
        </a:xfrm>
      </p:grpSpPr>
      <p:sp>
        <p:nvSpPr>
          <p:cNvPr id="104" name="Google Shape;104;p9"/>
          <p:cNvSpPr txBox="1">
            <a:spLocks noGrp="1"/>
          </p:cNvSpPr>
          <p:nvPr>
            <p:ph type="title"/>
          </p:nvPr>
        </p:nvSpPr>
        <p:spPr>
          <a:xfrm>
            <a:off x="685800" y="285750"/>
            <a:ext cx="7772400" cy="11430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5" name="Google Shape;105;p9"/>
          <p:cNvSpPr txBox="1">
            <a:spLocks noGrp="1"/>
          </p:cNvSpPr>
          <p:nvPr>
            <p:ph type="dt" idx="10"/>
          </p:nvPr>
        </p:nvSpPr>
        <p:spPr>
          <a:xfrm>
            <a:off x="685800" y="6400800"/>
            <a:ext cx="1905000" cy="457200"/>
          </a:xfrm>
          <a:prstGeom prst="rect">
            <a:avLst/>
          </a:prstGeom>
          <a:noFill/>
          <a:ln>
            <a:noFill/>
          </a:ln>
        </p:spPr>
        <p:txBody>
          <a:bodyPr spcFirstLastPara="1" wrap="square" lIns="92075" tIns="46025" rIns="92075" bIns="4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9"/>
          <p:cNvSpPr txBox="1">
            <a:spLocks noGrp="1"/>
          </p:cNvSpPr>
          <p:nvPr>
            <p:ph type="sldNum" idx="12"/>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07"/>
        <p:cNvGrpSpPr/>
        <p:nvPr/>
      </p:nvGrpSpPr>
      <p:grpSpPr>
        <a:xfrm>
          <a:off x="0" y="0"/>
          <a:ext cx="0" cy="0"/>
          <a:chOff x="0" y="0"/>
          <a:chExt cx="0" cy="0"/>
        </a:xfrm>
      </p:grpSpPr>
      <p:sp>
        <p:nvSpPr>
          <p:cNvPr id="108" name="Google Shape;108;p10"/>
          <p:cNvSpPr txBox="1">
            <a:spLocks noGrp="1"/>
          </p:cNvSpPr>
          <p:nvPr>
            <p:ph type="title"/>
          </p:nvPr>
        </p:nvSpPr>
        <p:spPr>
          <a:xfrm>
            <a:off x="630238" y="365125"/>
            <a:ext cx="7886700" cy="1325563"/>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9" name="Google Shape;109;p10"/>
          <p:cNvSpPr txBox="1">
            <a:spLocks noGrp="1"/>
          </p:cNvSpPr>
          <p:nvPr>
            <p:ph type="body" idx="1"/>
          </p:nvPr>
        </p:nvSpPr>
        <p:spPr>
          <a:xfrm>
            <a:off x="630238" y="1681163"/>
            <a:ext cx="3868737" cy="823912"/>
          </a:xfrm>
          <a:prstGeom prst="rect">
            <a:avLst/>
          </a:prstGeom>
          <a:noFill/>
          <a:ln>
            <a:noFill/>
          </a:ln>
        </p:spPr>
        <p:txBody>
          <a:bodyPr spcFirstLastPara="1" wrap="square" lIns="92075" tIns="46025" rIns="92075" bIns="46025" anchor="b" anchorCtr="0">
            <a:noAutofit/>
          </a:bodyPr>
          <a:lstStyle>
            <a:lvl1pPr marL="457200" lvl="0" indent="-228600" algn="l">
              <a:spcBef>
                <a:spcPts val="480"/>
              </a:spcBef>
              <a:spcAft>
                <a:spcPts val="0"/>
              </a:spcAft>
              <a:buSzPts val="1800"/>
              <a:buNone/>
              <a:defRPr sz="2400" b="1"/>
            </a:lvl1pPr>
            <a:lvl2pPr marL="914400" lvl="1" indent="-228600" algn="l">
              <a:spcBef>
                <a:spcPts val="400"/>
              </a:spcBef>
              <a:spcAft>
                <a:spcPts val="0"/>
              </a:spcAft>
              <a:buSzPts val="2000"/>
              <a:buFont typeface="Times New Roman"/>
              <a:buNone/>
              <a:defRPr sz="2000" b="1"/>
            </a:lvl2pPr>
            <a:lvl3pPr marL="1371600" lvl="2" indent="-228600" algn="l">
              <a:spcBef>
                <a:spcPts val="360"/>
              </a:spcBef>
              <a:spcAft>
                <a:spcPts val="0"/>
              </a:spcAft>
              <a:buSzPts val="1170"/>
              <a:buNone/>
              <a:defRPr sz="1800" b="1"/>
            </a:lvl3pPr>
            <a:lvl4pPr marL="1828800" lvl="3" indent="-228600" algn="l">
              <a:spcBef>
                <a:spcPts val="320"/>
              </a:spcBef>
              <a:spcAft>
                <a:spcPts val="0"/>
              </a:spcAft>
              <a:buSzPts val="1600"/>
              <a:buFont typeface="Times New Roman"/>
              <a:buNone/>
              <a:defRPr sz="1600" b="1"/>
            </a:lvl4pPr>
            <a:lvl5pPr marL="2286000" lvl="4" indent="-228600" algn="l">
              <a:spcBef>
                <a:spcPts val="320"/>
              </a:spcBef>
              <a:spcAft>
                <a:spcPts val="0"/>
              </a:spcAft>
              <a:buSzPts val="1600"/>
              <a:buFont typeface="Times New Roman"/>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10" name="Google Shape;110;p10"/>
          <p:cNvSpPr txBox="1">
            <a:spLocks noGrp="1"/>
          </p:cNvSpPr>
          <p:nvPr>
            <p:ph type="body" idx="2"/>
          </p:nvPr>
        </p:nvSpPr>
        <p:spPr>
          <a:xfrm>
            <a:off x="630238" y="2505075"/>
            <a:ext cx="3868737" cy="3684588"/>
          </a:xfrm>
          <a:prstGeom prst="rect">
            <a:avLst/>
          </a:prstGeom>
          <a:noFill/>
          <a:ln>
            <a:noFill/>
          </a:ln>
        </p:spPr>
        <p:txBody>
          <a:bodyPr spcFirstLastPara="1" wrap="square" lIns="92075" tIns="46025" rIns="92075" bIns="46025" anchor="t" anchorCtr="0">
            <a:noAutofit/>
          </a:bodyPr>
          <a:lstStyle>
            <a:lvl1pPr marL="457200" lvl="0" indent="-314325" algn="l">
              <a:spcBef>
                <a:spcPts val="360"/>
              </a:spcBef>
              <a:spcAft>
                <a:spcPts val="0"/>
              </a:spcAft>
              <a:buSzPts val="1350"/>
              <a:buChar char="●"/>
              <a:defRPr/>
            </a:lvl1pPr>
            <a:lvl2pPr marL="914400" lvl="1" indent="-342900" algn="l">
              <a:spcBef>
                <a:spcPts val="360"/>
              </a:spcBef>
              <a:spcAft>
                <a:spcPts val="0"/>
              </a:spcAft>
              <a:buSzPts val="1800"/>
              <a:buChar char="–"/>
              <a:defRPr/>
            </a:lvl2pPr>
            <a:lvl3pPr marL="1371600" lvl="2" indent="-302894" algn="l">
              <a:spcBef>
                <a:spcPts val="360"/>
              </a:spcBef>
              <a:spcAft>
                <a:spcPts val="0"/>
              </a:spcAft>
              <a:buSzPts val="117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1" name="Google Shape;111;p10"/>
          <p:cNvSpPr txBox="1">
            <a:spLocks noGrp="1"/>
          </p:cNvSpPr>
          <p:nvPr>
            <p:ph type="body" idx="3"/>
          </p:nvPr>
        </p:nvSpPr>
        <p:spPr>
          <a:xfrm>
            <a:off x="4629150" y="1681163"/>
            <a:ext cx="3887788" cy="823912"/>
          </a:xfrm>
          <a:prstGeom prst="rect">
            <a:avLst/>
          </a:prstGeom>
          <a:noFill/>
          <a:ln>
            <a:noFill/>
          </a:ln>
        </p:spPr>
        <p:txBody>
          <a:bodyPr spcFirstLastPara="1" wrap="square" lIns="92075" tIns="46025" rIns="92075" bIns="46025" anchor="b" anchorCtr="0">
            <a:noAutofit/>
          </a:bodyPr>
          <a:lstStyle>
            <a:lvl1pPr marL="457200" lvl="0" indent="-228600" algn="l">
              <a:spcBef>
                <a:spcPts val="480"/>
              </a:spcBef>
              <a:spcAft>
                <a:spcPts val="0"/>
              </a:spcAft>
              <a:buSzPts val="1800"/>
              <a:buNone/>
              <a:defRPr sz="2400" b="1"/>
            </a:lvl1pPr>
            <a:lvl2pPr marL="914400" lvl="1" indent="-228600" algn="l">
              <a:spcBef>
                <a:spcPts val="400"/>
              </a:spcBef>
              <a:spcAft>
                <a:spcPts val="0"/>
              </a:spcAft>
              <a:buSzPts val="2000"/>
              <a:buFont typeface="Times New Roman"/>
              <a:buNone/>
              <a:defRPr sz="2000" b="1"/>
            </a:lvl2pPr>
            <a:lvl3pPr marL="1371600" lvl="2" indent="-228600" algn="l">
              <a:spcBef>
                <a:spcPts val="360"/>
              </a:spcBef>
              <a:spcAft>
                <a:spcPts val="0"/>
              </a:spcAft>
              <a:buSzPts val="1170"/>
              <a:buNone/>
              <a:defRPr sz="1800" b="1"/>
            </a:lvl3pPr>
            <a:lvl4pPr marL="1828800" lvl="3" indent="-228600" algn="l">
              <a:spcBef>
                <a:spcPts val="320"/>
              </a:spcBef>
              <a:spcAft>
                <a:spcPts val="0"/>
              </a:spcAft>
              <a:buSzPts val="1600"/>
              <a:buFont typeface="Times New Roman"/>
              <a:buNone/>
              <a:defRPr sz="1600" b="1"/>
            </a:lvl4pPr>
            <a:lvl5pPr marL="2286000" lvl="4" indent="-228600" algn="l">
              <a:spcBef>
                <a:spcPts val="320"/>
              </a:spcBef>
              <a:spcAft>
                <a:spcPts val="0"/>
              </a:spcAft>
              <a:buSzPts val="1600"/>
              <a:buFont typeface="Times New Roman"/>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12" name="Google Shape;112;p10"/>
          <p:cNvSpPr txBox="1">
            <a:spLocks noGrp="1"/>
          </p:cNvSpPr>
          <p:nvPr>
            <p:ph type="body" idx="4"/>
          </p:nvPr>
        </p:nvSpPr>
        <p:spPr>
          <a:xfrm>
            <a:off x="4629150" y="2505075"/>
            <a:ext cx="3887788" cy="3684588"/>
          </a:xfrm>
          <a:prstGeom prst="rect">
            <a:avLst/>
          </a:prstGeom>
          <a:noFill/>
          <a:ln>
            <a:noFill/>
          </a:ln>
        </p:spPr>
        <p:txBody>
          <a:bodyPr spcFirstLastPara="1" wrap="square" lIns="92075" tIns="46025" rIns="92075" bIns="46025" anchor="t" anchorCtr="0">
            <a:noAutofit/>
          </a:bodyPr>
          <a:lstStyle>
            <a:lvl1pPr marL="457200" lvl="0" indent="-314325" algn="l">
              <a:spcBef>
                <a:spcPts val="360"/>
              </a:spcBef>
              <a:spcAft>
                <a:spcPts val="0"/>
              </a:spcAft>
              <a:buSzPts val="1350"/>
              <a:buChar char="●"/>
              <a:defRPr/>
            </a:lvl1pPr>
            <a:lvl2pPr marL="914400" lvl="1" indent="-342900" algn="l">
              <a:spcBef>
                <a:spcPts val="360"/>
              </a:spcBef>
              <a:spcAft>
                <a:spcPts val="0"/>
              </a:spcAft>
              <a:buSzPts val="1800"/>
              <a:buChar char="–"/>
              <a:defRPr/>
            </a:lvl2pPr>
            <a:lvl3pPr marL="1371600" lvl="2" indent="-302894" algn="l">
              <a:spcBef>
                <a:spcPts val="360"/>
              </a:spcBef>
              <a:spcAft>
                <a:spcPts val="0"/>
              </a:spcAft>
              <a:buSzPts val="117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3" name="Google Shape;113;p10"/>
          <p:cNvSpPr txBox="1">
            <a:spLocks noGrp="1"/>
          </p:cNvSpPr>
          <p:nvPr>
            <p:ph type="dt" idx="10"/>
          </p:nvPr>
        </p:nvSpPr>
        <p:spPr>
          <a:xfrm>
            <a:off x="685800" y="6400800"/>
            <a:ext cx="1905000" cy="457200"/>
          </a:xfrm>
          <a:prstGeom prst="rect">
            <a:avLst/>
          </a:prstGeom>
          <a:noFill/>
          <a:ln>
            <a:noFill/>
          </a:ln>
        </p:spPr>
        <p:txBody>
          <a:bodyPr spcFirstLastPara="1" wrap="square" lIns="92075" tIns="46025" rIns="92075" bIns="4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4" name="Google Shape;114;p10"/>
          <p:cNvSpPr txBox="1">
            <a:spLocks noGrp="1"/>
          </p:cNvSpPr>
          <p:nvPr>
            <p:ph type="sldNum" idx="12"/>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15"/>
        <p:cNvGrpSpPr/>
        <p:nvPr/>
      </p:nvGrpSpPr>
      <p:grpSpPr>
        <a:xfrm>
          <a:off x="0" y="0"/>
          <a:ext cx="0" cy="0"/>
          <a:chOff x="0" y="0"/>
          <a:chExt cx="0" cy="0"/>
        </a:xfrm>
      </p:grpSpPr>
      <p:sp>
        <p:nvSpPr>
          <p:cNvPr id="116" name="Google Shape;116;p11"/>
          <p:cNvSpPr txBox="1">
            <a:spLocks noGrp="1"/>
          </p:cNvSpPr>
          <p:nvPr>
            <p:ph type="title"/>
          </p:nvPr>
        </p:nvSpPr>
        <p:spPr>
          <a:xfrm>
            <a:off x="685800" y="285750"/>
            <a:ext cx="7772400" cy="11430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7" name="Google Shape;117;p11"/>
          <p:cNvSpPr txBox="1">
            <a:spLocks noGrp="1"/>
          </p:cNvSpPr>
          <p:nvPr>
            <p:ph type="body" idx="1"/>
          </p:nvPr>
        </p:nvSpPr>
        <p:spPr>
          <a:xfrm>
            <a:off x="685800" y="1657350"/>
            <a:ext cx="3810000" cy="4114800"/>
          </a:xfrm>
          <a:prstGeom prst="rect">
            <a:avLst/>
          </a:prstGeom>
          <a:noFill/>
          <a:ln>
            <a:noFill/>
          </a:ln>
        </p:spPr>
        <p:txBody>
          <a:bodyPr spcFirstLastPara="1" wrap="square" lIns="92075" tIns="46025" rIns="92075" bIns="46025" anchor="t" anchorCtr="0">
            <a:noAutofit/>
          </a:bodyPr>
          <a:lstStyle>
            <a:lvl1pPr marL="457200" lvl="0" indent="-314325" algn="l">
              <a:spcBef>
                <a:spcPts val="360"/>
              </a:spcBef>
              <a:spcAft>
                <a:spcPts val="0"/>
              </a:spcAft>
              <a:buSzPts val="1350"/>
              <a:buChar char="●"/>
              <a:defRPr/>
            </a:lvl1pPr>
            <a:lvl2pPr marL="914400" lvl="1" indent="-342900" algn="l">
              <a:spcBef>
                <a:spcPts val="360"/>
              </a:spcBef>
              <a:spcAft>
                <a:spcPts val="0"/>
              </a:spcAft>
              <a:buSzPts val="1800"/>
              <a:buChar char="–"/>
              <a:defRPr/>
            </a:lvl2pPr>
            <a:lvl3pPr marL="1371600" lvl="2" indent="-302894" algn="l">
              <a:spcBef>
                <a:spcPts val="360"/>
              </a:spcBef>
              <a:spcAft>
                <a:spcPts val="0"/>
              </a:spcAft>
              <a:buSzPts val="117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8" name="Google Shape;118;p11"/>
          <p:cNvSpPr txBox="1">
            <a:spLocks noGrp="1"/>
          </p:cNvSpPr>
          <p:nvPr>
            <p:ph type="body" idx="2"/>
          </p:nvPr>
        </p:nvSpPr>
        <p:spPr>
          <a:xfrm>
            <a:off x="4648200" y="1657350"/>
            <a:ext cx="3810000" cy="4114800"/>
          </a:xfrm>
          <a:prstGeom prst="rect">
            <a:avLst/>
          </a:prstGeom>
          <a:noFill/>
          <a:ln>
            <a:noFill/>
          </a:ln>
        </p:spPr>
        <p:txBody>
          <a:bodyPr spcFirstLastPara="1" wrap="square" lIns="92075" tIns="46025" rIns="92075" bIns="46025" anchor="t" anchorCtr="0">
            <a:noAutofit/>
          </a:bodyPr>
          <a:lstStyle>
            <a:lvl1pPr marL="457200" lvl="0" indent="-314325" algn="l">
              <a:spcBef>
                <a:spcPts val="360"/>
              </a:spcBef>
              <a:spcAft>
                <a:spcPts val="0"/>
              </a:spcAft>
              <a:buSzPts val="1350"/>
              <a:buChar char="●"/>
              <a:defRPr/>
            </a:lvl1pPr>
            <a:lvl2pPr marL="914400" lvl="1" indent="-342900" algn="l">
              <a:spcBef>
                <a:spcPts val="360"/>
              </a:spcBef>
              <a:spcAft>
                <a:spcPts val="0"/>
              </a:spcAft>
              <a:buSzPts val="1800"/>
              <a:buChar char="–"/>
              <a:defRPr/>
            </a:lvl2pPr>
            <a:lvl3pPr marL="1371600" lvl="2" indent="-302894" algn="l">
              <a:spcBef>
                <a:spcPts val="360"/>
              </a:spcBef>
              <a:spcAft>
                <a:spcPts val="0"/>
              </a:spcAft>
              <a:buSzPts val="117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9" name="Google Shape;119;p11"/>
          <p:cNvSpPr txBox="1">
            <a:spLocks noGrp="1"/>
          </p:cNvSpPr>
          <p:nvPr>
            <p:ph type="dt" idx="10"/>
          </p:nvPr>
        </p:nvSpPr>
        <p:spPr>
          <a:xfrm>
            <a:off x="685800" y="6400800"/>
            <a:ext cx="1905000" cy="457200"/>
          </a:xfrm>
          <a:prstGeom prst="rect">
            <a:avLst/>
          </a:prstGeom>
          <a:noFill/>
          <a:ln>
            <a:noFill/>
          </a:ln>
        </p:spPr>
        <p:txBody>
          <a:bodyPr spcFirstLastPara="1" wrap="square" lIns="92075" tIns="46025" rIns="92075" bIns="4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0" name="Google Shape;120;p11"/>
          <p:cNvSpPr txBox="1">
            <a:spLocks noGrp="1"/>
          </p:cNvSpPr>
          <p:nvPr>
            <p:ph type="sldNum" idx="12"/>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Google Shape;6;p1"/>
          <p:cNvGrpSpPr/>
          <p:nvPr/>
        </p:nvGrpSpPr>
        <p:grpSpPr>
          <a:xfrm>
            <a:off x="0" y="4367212"/>
            <a:ext cx="9131300" cy="2478087"/>
            <a:chOff x="0" y="2751"/>
            <a:chExt cx="5752" cy="1561"/>
          </a:xfrm>
        </p:grpSpPr>
        <p:sp>
          <p:nvSpPr>
            <p:cNvPr id="7" name="Google Shape;7;p1"/>
            <p:cNvSpPr txBox="1"/>
            <p:nvPr/>
          </p:nvSpPr>
          <p:spPr>
            <a:xfrm>
              <a:off x="0" y="4080"/>
              <a:ext cx="5752" cy="232"/>
            </a:xfrm>
            <a:prstGeom prst="rect">
              <a:avLst/>
            </a:prstGeom>
            <a:gradFill>
              <a:gsLst>
                <a:gs pos="0">
                  <a:schemeClr val="lt1"/>
                </a:gs>
                <a:gs pos="100000">
                  <a:schemeClr val="hlink"/>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grpSp>
          <p:nvGrpSpPr>
            <p:cNvPr id="8" name="Google Shape;8;p1"/>
            <p:cNvGrpSpPr/>
            <p:nvPr/>
          </p:nvGrpSpPr>
          <p:grpSpPr>
            <a:xfrm>
              <a:off x="4458" y="2751"/>
              <a:ext cx="1190" cy="1426"/>
              <a:chOff x="4458" y="2751"/>
              <a:chExt cx="1190" cy="1426"/>
            </a:xfrm>
          </p:grpSpPr>
          <p:sp>
            <p:nvSpPr>
              <p:cNvPr id="9" name="Google Shape;9;p1"/>
              <p:cNvSpPr/>
              <p:nvPr/>
            </p:nvSpPr>
            <p:spPr>
              <a:xfrm>
                <a:off x="4614" y="2790"/>
                <a:ext cx="1034" cy="1273"/>
              </a:xfrm>
              <a:custGeom>
                <a:avLst/>
                <a:gdLst/>
                <a:ahLst/>
                <a:cxnLst/>
                <a:rect l="l" t="t" r="r" b="b"/>
                <a:pathLst>
                  <a:path w="1034" h="1273" extrusionOk="0">
                    <a:moveTo>
                      <a:pt x="582" y="0"/>
                    </a:moveTo>
                    <a:lnTo>
                      <a:pt x="646" y="23"/>
                    </a:lnTo>
                    <a:lnTo>
                      <a:pt x="707" y="56"/>
                    </a:lnTo>
                    <a:lnTo>
                      <a:pt x="765" y="92"/>
                    </a:lnTo>
                    <a:lnTo>
                      <a:pt x="818" y="134"/>
                    </a:lnTo>
                    <a:lnTo>
                      <a:pt x="866" y="184"/>
                    </a:lnTo>
                    <a:lnTo>
                      <a:pt x="908" y="237"/>
                    </a:lnTo>
                    <a:lnTo>
                      <a:pt x="944" y="294"/>
                    </a:lnTo>
                    <a:lnTo>
                      <a:pt x="977" y="353"/>
                    </a:lnTo>
                    <a:lnTo>
                      <a:pt x="1000" y="417"/>
                    </a:lnTo>
                    <a:lnTo>
                      <a:pt x="1018" y="483"/>
                    </a:lnTo>
                    <a:lnTo>
                      <a:pt x="1030" y="550"/>
                    </a:lnTo>
                    <a:lnTo>
                      <a:pt x="1033" y="619"/>
                    </a:lnTo>
                    <a:lnTo>
                      <a:pt x="1030" y="688"/>
                    </a:lnTo>
                    <a:lnTo>
                      <a:pt x="1018" y="756"/>
                    </a:lnTo>
                    <a:lnTo>
                      <a:pt x="1000" y="821"/>
                    </a:lnTo>
                    <a:lnTo>
                      <a:pt x="977" y="884"/>
                    </a:lnTo>
                    <a:lnTo>
                      <a:pt x="944" y="944"/>
                    </a:lnTo>
                    <a:lnTo>
                      <a:pt x="908" y="1003"/>
                    </a:lnTo>
                    <a:lnTo>
                      <a:pt x="866" y="1055"/>
                    </a:lnTo>
                    <a:lnTo>
                      <a:pt x="818" y="1105"/>
                    </a:lnTo>
                    <a:lnTo>
                      <a:pt x="765" y="1148"/>
                    </a:lnTo>
                    <a:lnTo>
                      <a:pt x="707" y="1183"/>
                    </a:lnTo>
                    <a:lnTo>
                      <a:pt x="646" y="1215"/>
                    </a:lnTo>
                    <a:lnTo>
                      <a:pt x="582" y="1239"/>
                    </a:lnTo>
                    <a:lnTo>
                      <a:pt x="517" y="1257"/>
                    </a:lnTo>
                    <a:lnTo>
                      <a:pt x="450" y="1269"/>
                    </a:lnTo>
                    <a:lnTo>
                      <a:pt x="382" y="1272"/>
                    </a:lnTo>
                    <a:lnTo>
                      <a:pt x="313" y="1269"/>
                    </a:lnTo>
                    <a:lnTo>
                      <a:pt x="246" y="1257"/>
                    </a:lnTo>
                    <a:lnTo>
                      <a:pt x="180" y="1239"/>
                    </a:lnTo>
                    <a:lnTo>
                      <a:pt x="118" y="1215"/>
                    </a:lnTo>
                    <a:lnTo>
                      <a:pt x="57" y="1183"/>
                    </a:lnTo>
                    <a:lnTo>
                      <a:pt x="0" y="1148"/>
                    </a:lnTo>
                    <a:lnTo>
                      <a:pt x="36" y="1095"/>
                    </a:lnTo>
                    <a:lnTo>
                      <a:pt x="89" y="1129"/>
                    </a:lnTo>
                    <a:lnTo>
                      <a:pt x="144" y="1156"/>
                    </a:lnTo>
                    <a:lnTo>
                      <a:pt x="201" y="1179"/>
                    </a:lnTo>
                    <a:lnTo>
                      <a:pt x="261" y="1195"/>
                    </a:lnTo>
                    <a:lnTo>
                      <a:pt x="320" y="1204"/>
                    </a:lnTo>
                    <a:lnTo>
                      <a:pt x="382" y="1208"/>
                    </a:lnTo>
                    <a:lnTo>
                      <a:pt x="443" y="1204"/>
                    </a:lnTo>
                    <a:lnTo>
                      <a:pt x="504" y="1195"/>
                    </a:lnTo>
                    <a:lnTo>
                      <a:pt x="563" y="1179"/>
                    </a:lnTo>
                    <a:lnTo>
                      <a:pt x="621" y="1156"/>
                    </a:lnTo>
                    <a:lnTo>
                      <a:pt x="675" y="1129"/>
                    </a:lnTo>
                    <a:lnTo>
                      <a:pt x="727" y="1095"/>
                    </a:lnTo>
                    <a:lnTo>
                      <a:pt x="775" y="1057"/>
                    </a:lnTo>
                    <a:lnTo>
                      <a:pt x="818" y="1013"/>
                    </a:lnTo>
                    <a:lnTo>
                      <a:pt x="857" y="965"/>
                    </a:lnTo>
                    <a:lnTo>
                      <a:pt x="890" y="913"/>
                    </a:lnTo>
                    <a:lnTo>
                      <a:pt x="919" y="858"/>
                    </a:lnTo>
                    <a:lnTo>
                      <a:pt x="941" y="802"/>
                    </a:lnTo>
                    <a:lnTo>
                      <a:pt x="956" y="742"/>
                    </a:lnTo>
                    <a:lnTo>
                      <a:pt x="965" y="680"/>
                    </a:lnTo>
                    <a:lnTo>
                      <a:pt x="969" y="619"/>
                    </a:lnTo>
                    <a:lnTo>
                      <a:pt x="965" y="557"/>
                    </a:lnTo>
                    <a:lnTo>
                      <a:pt x="956" y="496"/>
                    </a:lnTo>
                    <a:lnTo>
                      <a:pt x="941" y="437"/>
                    </a:lnTo>
                    <a:lnTo>
                      <a:pt x="919" y="381"/>
                    </a:lnTo>
                    <a:lnTo>
                      <a:pt x="890" y="325"/>
                    </a:lnTo>
                    <a:lnTo>
                      <a:pt x="857" y="273"/>
                    </a:lnTo>
                    <a:lnTo>
                      <a:pt x="818" y="225"/>
                    </a:lnTo>
                    <a:lnTo>
                      <a:pt x="775" y="182"/>
                    </a:lnTo>
                    <a:lnTo>
                      <a:pt x="727" y="144"/>
                    </a:lnTo>
                    <a:lnTo>
                      <a:pt x="675" y="110"/>
                    </a:lnTo>
                    <a:lnTo>
                      <a:pt x="621" y="81"/>
                    </a:lnTo>
                    <a:lnTo>
                      <a:pt x="563" y="61"/>
                    </a:lnTo>
                    <a:lnTo>
                      <a:pt x="565" y="56"/>
                    </a:lnTo>
                    <a:lnTo>
                      <a:pt x="582" y="0"/>
                    </a:lnTo>
                  </a:path>
                </a:pathLst>
              </a:custGeom>
              <a:gradFill>
                <a:gsLst>
                  <a:gs pos="0">
                    <a:schemeClr val="l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cxnSp>
            <p:nvCxnSpPr>
              <p:cNvPr id="10" name="Google Shape;10;p1"/>
              <p:cNvCxnSpPr/>
              <p:nvPr/>
            </p:nvCxnSpPr>
            <p:spPr>
              <a:xfrm rot="10800000" flipH="1">
                <a:off x="4639" y="3863"/>
                <a:ext cx="103" cy="186"/>
              </a:xfrm>
              <a:prstGeom prst="straightConnector1">
                <a:avLst/>
              </a:prstGeom>
              <a:noFill/>
              <a:ln w="25400" cap="flat" cmpd="sng">
                <a:solidFill>
                  <a:schemeClr val="lt1"/>
                </a:solidFill>
                <a:prstDash val="solid"/>
                <a:miter lim="800000"/>
                <a:headEnd type="none" w="med" len="med"/>
                <a:tailEnd type="none" w="med" len="med"/>
              </a:ln>
            </p:spPr>
          </p:cxnSp>
          <p:cxnSp>
            <p:nvCxnSpPr>
              <p:cNvPr id="11" name="Google Shape;11;p1"/>
              <p:cNvCxnSpPr/>
              <p:nvPr/>
            </p:nvCxnSpPr>
            <p:spPr>
              <a:xfrm rot="10800000" flipH="1">
                <a:off x="5210" y="2874"/>
                <a:ext cx="36" cy="71"/>
              </a:xfrm>
              <a:prstGeom prst="straightConnector1">
                <a:avLst/>
              </a:prstGeom>
              <a:noFill/>
              <a:ln w="25400" cap="flat" cmpd="sng">
                <a:solidFill>
                  <a:schemeClr val="lt1"/>
                </a:solidFill>
                <a:prstDash val="solid"/>
                <a:miter lim="800000"/>
                <a:headEnd type="none" w="med" len="med"/>
                <a:tailEnd type="none" w="med" len="med"/>
              </a:ln>
            </p:spPr>
          </p:cxnSp>
          <p:cxnSp>
            <p:nvCxnSpPr>
              <p:cNvPr id="12" name="Google Shape;12;p1"/>
              <p:cNvCxnSpPr/>
              <p:nvPr/>
            </p:nvCxnSpPr>
            <p:spPr>
              <a:xfrm rot="10800000" flipH="1">
                <a:off x="5270" y="2751"/>
                <a:ext cx="36" cy="71"/>
              </a:xfrm>
              <a:prstGeom prst="straightConnector1">
                <a:avLst/>
              </a:prstGeom>
              <a:noFill/>
              <a:ln w="25400" cap="flat" cmpd="sng">
                <a:solidFill>
                  <a:schemeClr val="lt1"/>
                </a:solidFill>
                <a:prstDash val="solid"/>
                <a:miter lim="800000"/>
                <a:headEnd type="none" w="med" len="med"/>
                <a:tailEnd type="none" w="med" len="med"/>
              </a:ln>
            </p:spPr>
          </p:cxnSp>
          <p:sp>
            <p:nvSpPr>
              <p:cNvPr id="13" name="Google Shape;13;p1"/>
              <p:cNvSpPr/>
              <p:nvPr/>
            </p:nvSpPr>
            <p:spPr>
              <a:xfrm>
                <a:off x="4753" y="4067"/>
                <a:ext cx="604" cy="110"/>
              </a:xfrm>
              <a:custGeom>
                <a:avLst/>
                <a:gdLst/>
                <a:ahLst/>
                <a:cxnLst/>
                <a:rect l="l" t="t" r="r" b="b"/>
                <a:pathLst>
                  <a:path w="604" h="110" extrusionOk="0">
                    <a:moveTo>
                      <a:pt x="2" y="70"/>
                    </a:moveTo>
                    <a:lnTo>
                      <a:pt x="14" y="57"/>
                    </a:lnTo>
                    <a:lnTo>
                      <a:pt x="31" y="46"/>
                    </a:lnTo>
                    <a:lnTo>
                      <a:pt x="63" y="30"/>
                    </a:lnTo>
                    <a:lnTo>
                      <a:pt x="100" y="21"/>
                    </a:lnTo>
                    <a:lnTo>
                      <a:pt x="134" y="13"/>
                    </a:lnTo>
                    <a:lnTo>
                      <a:pt x="181" y="6"/>
                    </a:lnTo>
                    <a:lnTo>
                      <a:pt x="225" y="2"/>
                    </a:lnTo>
                    <a:lnTo>
                      <a:pt x="277" y="0"/>
                    </a:lnTo>
                    <a:lnTo>
                      <a:pt x="340" y="0"/>
                    </a:lnTo>
                    <a:lnTo>
                      <a:pt x="407" y="4"/>
                    </a:lnTo>
                    <a:lnTo>
                      <a:pt x="453" y="10"/>
                    </a:lnTo>
                    <a:lnTo>
                      <a:pt x="502" y="19"/>
                    </a:lnTo>
                    <a:lnTo>
                      <a:pt x="549" y="33"/>
                    </a:lnTo>
                    <a:lnTo>
                      <a:pt x="573" y="47"/>
                    </a:lnTo>
                    <a:lnTo>
                      <a:pt x="588" y="58"/>
                    </a:lnTo>
                    <a:lnTo>
                      <a:pt x="603" y="77"/>
                    </a:lnTo>
                    <a:lnTo>
                      <a:pt x="578" y="87"/>
                    </a:lnTo>
                    <a:lnTo>
                      <a:pt x="536" y="95"/>
                    </a:lnTo>
                    <a:lnTo>
                      <a:pt x="485" y="101"/>
                    </a:lnTo>
                    <a:lnTo>
                      <a:pt x="436" y="106"/>
                    </a:lnTo>
                    <a:lnTo>
                      <a:pt x="377" y="108"/>
                    </a:lnTo>
                    <a:lnTo>
                      <a:pt x="313" y="109"/>
                    </a:lnTo>
                    <a:lnTo>
                      <a:pt x="252" y="109"/>
                    </a:lnTo>
                    <a:lnTo>
                      <a:pt x="188" y="108"/>
                    </a:lnTo>
                    <a:lnTo>
                      <a:pt x="117" y="102"/>
                    </a:lnTo>
                    <a:lnTo>
                      <a:pt x="61" y="96"/>
                    </a:lnTo>
                    <a:lnTo>
                      <a:pt x="14" y="86"/>
                    </a:lnTo>
                    <a:lnTo>
                      <a:pt x="0" y="78"/>
                    </a:lnTo>
                    <a:lnTo>
                      <a:pt x="2" y="70"/>
                    </a:lnTo>
                  </a:path>
                </a:pathLst>
              </a:custGeom>
              <a:gradFill>
                <a:gsLst>
                  <a:gs pos="0">
                    <a:schemeClr val="lt1"/>
                  </a:gs>
                  <a:gs pos="100000">
                    <a:schemeClr val="lt2"/>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14" name="Google Shape;14;p1"/>
              <p:cNvSpPr/>
              <p:nvPr/>
            </p:nvSpPr>
            <p:spPr>
              <a:xfrm>
                <a:off x="4458" y="2879"/>
                <a:ext cx="1074" cy="1073"/>
              </a:xfrm>
              <a:prstGeom prst="ellipse">
                <a:avLst/>
              </a:prstGeom>
              <a:gradFill>
                <a:gsLst>
                  <a:gs pos="0">
                    <a:schemeClr val="lt1"/>
                  </a:gs>
                  <a:gs pos="100000">
                    <a:schemeClr val="lt2"/>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grpSp>
            <p:nvGrpSpPr>
              <p:cNvPr id="15" name="Google Shape;15;p1"/>
              <p:cNvGrpSpPr/>
              <p:nvPr/>
            </p:nvGrpSpPr>
            <p:grpSpPr>
              <a:xfrm>
                <a:off x="4458" y="2991"/>
                <a:ext cx="999" cy="797"/>
                <a:chOff x="4458" y="2991"/>
                <a:chExt cx="999" cy="797"/>
              </a:xfrm>
            </p:grpSpPr>
            <p:sp>
              <p:nvSpPr>
                <p:cNvPr id="16" name="Google Shape;16;p1"/>
                <p:cNvSpPr/>
                <p:nvPr/>
              </p:nvSpPr>
              <p:spPr>
                <a:xfrm>
                  <a:off x="4599" y="3283"/>
                  <a:ext cx="1" cy="17"/>
                </a:xfrm>
                <a:custGeom>
                  <a:avLst/>
                  <a:gdLst/>
                  <a:ahLst/>
                  <a:cxnLst/>
                  <a:rect l="l" t="t" r="r" b="b"/>
                  <a:pathLst>
                    <a:path w="1" h="17" extrusionOk="0">
                      <a:moveTo>
                        <a:pt x="0" y="0"/>
                      </a:moveTo>
                      <a:lnTo>
                        <a:pt x="0" y="16"/>
                      </a:lnTo>
                      <a:lnTo>
                        <a:pt x="0" y="6"/>
                      </a:lnTo>
                      <a:lnTo>
                        <a:pt x="0"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17" name="Google Shape;17;p1"/>
                <p:cNvSpPr/>
                <p:nvPr/>
              </p:nvSpPr>
              <p:spPr>
                <a:xfrm>
                  <a:off x="4616" y="3305"/>
                  <a:ext cx="17" cy="17"/>
                </a:xfrm>
                <a:custGeom>
                  <a:avLst/>
                  <a:gdLst/>
                  <a:ahLst/>
                  <a:cxnLst/>
                  <a:rect l="l" t="t" r="r" b="b"/>
                  <a:pathLst>
                    <a:path w="17" h="17" extrusionOk="0">
                      <a:moveTo>
                        <a:pt x="0" y="0"/>
                      </a:moveTo>
                      <a:lnTo>
                        <a:pt x="16" y="0"/>
                      </a:lnTo>
                      <a:lnTo>
                        <a:pt x="16" y="16"/>
                      </a:lnTo>
                      <a:lnTo>
                        <a:pt x="0"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18" name="Google Shape;18;p1"/>
                <p:cNvSpPr/>
                <p:nvPr/>
              </p:nvSpPr>
              <p:spPr>
                <a:xfrm>
                  <a:off x="4674" y="3275"/>
                  <a:ext cx="37" cy="35"/>
                </a:xfrm>
                <a:custGeom>
                  <a:avLst/>
                  <a:gdLst/>
                  <a:ahLst/>
                  <a:cxnLst/>
                  <a:rect l="l" t="t" r="r" b="b"/>
                  <a:pathLst>
                    <a:path w="37" h="35" extrusionOk="0">
                      <a:moveTo>
                        <a:pt x="36" y="0"/>
                      </a:moveTo>
                      <a:lnTo>
                        <a:pt x="22" y="0"/>
                      </a:lnTo>
                      <a:lnTo>
                        <a:pt x="14" y="9"/>
                      </a:lnTo>
                      <a:lnTo>
                        <a:pt x="9" y="9"/>
                      </a:lnTo>
                      <a:lnTo>
                        <a:pt x="5" y="13"/>
                      </a:lnTo>
                      <a:lnTo>
                        <a:pt x="0" y="13"/>
                      </a:lnTo>
                      <a:lnTo>
                        <a:pt x="0" y="25"/>
                      </a:lnTo>
                      <a:lnTo>
                        <a:pt x="8" y="34"/>
                      </a:lnTo>
                      <a:lnTo>
                        <a:pt x="29" y="34"/>
                      </a:lnTo>
                      <a:lnTo>
                        <a:pt x="36" y="25"/>
                      </a:lnTo>
                      <a:lnTo>
                        <a:pt x="36"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19" name="Google Shape;19;p1"/>
                <p:cNvSpPr/>
                <p:nvPr/>
              </p:nvSpPr>
              <p:spPr>
                <a:xfrm>
                  <a:off x="4458" y="3303"/>
                  <a:ext cx="324" cy="422"/>
                </a:xfrm>
                <a:custGeom>
                  <a:avLst/>
                  <a:gdLst/>
                  <a:ahLst/>
                  <a:cxnLst/>
                  <a:rect l="l" t="t" r="r" b="b"/>
                  <a:pathLst>
                    <a:path w="324" h="422" extrusionOk="0">
                      <a:moveTo>
                        <a:pt x="76" y="0"/>
                      </a:moveTo>
                      <a:lnTo>
                        <a:pt x="71" y="11"/>
                      </a:lnTo>
                      <a:lnTo>
                        <a:pt x="45" y="33"/>
                      </a:lnTo>
                      <a:lnTo>
                        <a:pt x="40" y="53"/>
                      </a:lnTo>
                      <a:lnTo>
                        <a:pt x="21" y="68"/>
                      </a:lnTo>
                      <a:lnTo>
                        <a:pt x="8" y="96"/>
                      </a:lnTo>
                      <a:lnTo>
                        <a:pt x="8" y="114"/>
                      </a:lnTo>
                      <a:lnTo>
                        <a:pt x="0" y="144"/>
                      </a:lnTo>
                      <a:lnTo>
                        <a:pt x="11" y="157"/>
                      </a:lnTo>
                      <a:lnTo>
                        <a:pt x="40" y="195"/>
                      </a:lnTo>
                      <a:lnTo>
                        <a:pt x="48" y="190"/>
                      </a:lnTo>
                      <a:lnTo>
                        <a:pt x="99" y="190"/>
                      </a:lnTo>
                      <a:lnTo>
                        <a:pt x="123" y="199"/>
                      </a:lnTo>
                      <a:lnTo>
                        <a:pt x="121" y="229"/>
                      </a:lnTo>
                      <a:lnTo>
                        <a:pt x="138" y="268"/>
                      </a:lnTo>
                      <a:lnTo>
                        <a:pt x="137" y="279"/>
                      </a:lnTo>
                      <a:lnTo>
                        <a:pt x="144" y="291"/>
                      </a:lnTo>
                      <a:lnTo>
                        <a:pt x="133" y="319"/>
                      </a:lnTo>
                      <a:lnTo>
                        <a:pt x="146" y="354"/>
                      </a:lnTo>
                      <a:lnTo>
                        <a:pt x="153" y="382"/>
                      </a:lnTo>
                      <a:lnTo>
                        <a:pt x="162" y="399"/>
                      </a:lnTo>
                      <a:lnTo>
                        <a:pt x="171" y="421"/>
                      </a:lnTo>
                      <a:lnTo>
                        <a:pt x="188" y="418"/>
                      </a:lnTo>
                      <a:lnTo>
                        <a:pt x="216" y="402"/>
                      </a:lnTo>
                      <a:lnTo>
                        <a:pt x="229" y="382"/>
                      </a:lnTo>
                      <a:lnTo>
                        <a:pt x="228" y="369"/>
                      </a:lnTo>
                      <a:lnTo>
                        <a:pt x="245" y="359"/>
                      </a:lnTo>
                      <a:lnTo>
                        <a:pt x="242" y="340"/>
                      </a:lnTo>
                      <a:lnTo>
                        <a:pt x="267" y="310"/>
                      </a:lnTo>
                      <a:lnTo>
                        <a:pt x="271" y="285"/>
                      </a:lnTo>
                      <a:lnTo>
                        <a:pt x="264" y="277"/>
                      </a:lnTo>
                      <a:lnTo>
                        <a:pt x="267" y="267"/>
                      </a:lnTo>
                      <a:lnTo>
                        <a:pt x="261" y="258"/>
                      </a:lnTo>
                      <a:lnTo>
                        <a:pt x="280" y="234"/>
                      </a:lnTo>
                      <a:lnTo>
                        <a:pt x="280" y="222"/>
                      </a:lnTo>
                      <a:lnTo>
                        <a:pt x="306" y="202"/>
                      </a:lnTo>
                      <a:lnTo>
                        <a:pt x="323" y="148"/>
                      </a:lnTo>
                      <a:lnTo>
                        <a:pt x="299" y="162"/>
                      </a:lnTo>
                      <a:lnTo>
                        <a:pt x="278" y="156"/>
                      </a:lnTo>
                      <a:lnTo>
                        <a:pt x="281" y="143"/>
                      </a:lnTo>
                      <a:lnTo>
                        <a:pt x="260" y="129"/>
                      </a:lnTo>
                      <a:lnTo>
                        <a:pt x="250" y="94"/>
                      </a:lnTo>
                      <a:lnTo>
                        <a:pt x="230" y="66"/>
                      </a:lnTo>
                      <a:lnTo>
                        <a:pt x="230" y="47"/>
                      </a:lnTo>
                      <a:lnTo>
                        <a:pt x="219" y="46"/>
                      </a:lnTo>
                      <a:lnTo>
                        <a:pt x="212" y="49"/>
                      </a:lnTo>
                      <a:lnTo>
                        <a:pt x="182" y="38"/>
                      </a:lnTo>
                      <a:lnTo>
                        <a:pt x="174" y="46"/>
                      </a:lnTo>
                      <a:lnTo>
                        <a:pt x="167" y="56"/>
                      </a:lnTo>
                      <a:lnTo>
                        <a:pt x="151" y="38"/>
                      </a:lnTo>
                      <a:lnTo>
                        <a:pt x="135" y="33"/>
                      </a:lnTo>
                      <a:lnTo>
                        <a:pt x="134" y="10"/>
                      </a:lnTo>
                      <a:lnTo>
                        <a:pt x="111" y="14"/>
                      </a:lnTo>
                      <a:lnTo>
                        <a:pt x="96" y="9"/>
                      </a:lnTo>
                      <a:lnTo>
                        <a:pt x="76"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20" name="Google Shape;20;p1"/>
                <p:cNvSpPr/>
                <p:nvPr/>
              </p:nvSpPr>
              <p:spPr>
                <a:xfrm>
                  <a:off x="5205" y="3408"/>
                  <a:ext cx="17" cy="21"/>
                </a:xfrm>
                <a:custGeom>
                  <a:avLst/>
                  <a:gdLst/>
                  <a:ahLst/>
                  <a:cxnLst/>
                  <a:rect l="l" t="t" r="r" b="b"/>
                  <a:pathLst>
                    <a:path w="17" h="21" extrusionOk="0">
                      <a:moveTo>
                        <a:pt x="7" y="0"/>
                      </a:moveTo>
                      <a:lnTo>
                        <a:pt x="9" y="5"/>
                      </a:lnTo>
                      <a:lnTo>
                        <a:pt x="7" y="10"/>
                      </a:lnTo>
                      <a:lnTo>
                        <a:pt x="7" y="14"/>
                      </a:lnTo>
                      <a:lnTo>
                        <a:pt x="16" y="17"/>
                      </a:lnTo>
                      <a:lnTo>
                        <a:pt x="16" y="20"/>
                      </a:lnTo>
                      <a:lnTo>
                        <a:pt x="9" y="17"/>
                      </a:lnTo>
                      <a:lnTo>
                        <a:pt x="3" y="20"/>
                      </a:lnTo>
                      <a:lnTo>
                        <a:pt x="0" y="17"/>
                      </a:lnTo>
                      <a:lnTo>
                        <a:pt x="3" y="14"/>
                      </a:lnTo>
                      <a:lnTo>
                        <a:pt x="0" y="10"/>
                      </a:lnTo>
                      <a:lnTo>
                        <a:pt x="3" y="2"/>
                      </a:lnTo>
                      <a:lnTo>
                        <a:pt x="7"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21" name="Google Shape;21;p1"/>
                <p:cNvSpPr/>
                <p:nvPr/>
              </p:nvSpPr>
              <p:spPr>
                <a:xfrm>
                  <a:off x="5144" y="3496"/>
                  <a:ext cx="49" cy="70"/>
                </a:xfrm>
                <a:custGeom>
                  <a:avLst/>
                  <a:gdLst/>
                  <a:ahLst/>
                  <a:cxnLst/>
                  <a:rect l="l" t="t" r="r" b="b"/>
                  <a:pathLst>
                    <a:path w="49" h="70" extrusionOk="0">
                      <a:moveTo>
                        <a:pt x="0" y="34"/>
                      </a:moveTo>
                      <a:lnTo>
                        <a:pt x="17" y="34"/>
                      </a:lnTo>
                      <a:lnTo>
                        <a:pt x="37" y="0"/>
                      </a:lnTo>
                      <a:lnTo>
                        <a:pt x="48" y="20"/>
                      </a:lnTo>
                      <a:lnTo>
                        <a:pt x="39" y="69"/>
                      </a:lnTo>
                      <a:lnTo>
                        <a:pt x="3" y="57"/>
                      </a:lnTo>
                      <a:lnTo>
                        <a:pt x="0" y="34"/>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22" name="Google Shape;22;p1"/>
                <p:cNvSpPr/>
                <p:nvPr/>
              </p:nvSpPr>
              <p:spPr>
                <a:xfrm>
                  <a:off x="5241" y="3523"/>
                  <a:ext cx="84" cy="67"/>
                </a:xfrm>
                <a:custGeom>
                  <a:avLst/>
                  <a:gdLst/>
                  <a:ahLst/>
                  <a:cxnLst/>
                  <a:rect l="l" t="t" r="r" b="b"/>
                  <a:pathLst>
                    <a:path w="84" h="67" extrusionOk="0">
                      <a:moveTo>
                        <a:pt x="5" y="15"/>
                      </a:moveTo>
                      <a:lnTo>
                        <a:pt x="0" y="0"/>
                      </a:lnTo>
                      <a:lnTo>
                        <a:pt x="27" y="6"/>
                      </a:lnTo>
                      <a:lnTo>
                        <a:pt x="67" y="22"/>
                      </a:lnTo>
                      <a:lnTo>
                        <a:pt x="67" y="34"/>
                      </a:lnTo>
                      <a:lnTo>
                        <a:pt x="83" y="66"/>
                      </a:lnTo>
                      <a:lnTo>
                        <a:pt x="52" y="36"/>
                      </a:lnTo>
                      <a:lnTo>
                        <a:pt x="31" y="38"/>
                      </a:lnTo>
                      <a:lnTo>
                        <a:pt x="5" y="15"/>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23" name="Google Shape;23;p1"/>
                <p:cNvSpPr/>
                <p:nvPr/>
              </p:nvSpPr>
              <p:spPr>
                <a:xfrm>
                  <a:off x="5400" y="3660"/>
                  <a:ext cx="57" cy="73"/>
                </a:xfrm>
                <a:custGeom>
                  <a:avLst/>
                  <a:gdLst/>
                  <a:ahLst/>
                  <a:cxnLst/>
                  <a:rect l="l" t="t" r="r" b="b"/>
                  <a:pathLst>
                    <a:path w="57" h="73" extrusionOk="0">
                      <a:moveTo>
                        <a:pt x="34" y="0"/>
                      </a:moveTo>
                      <a:lnTo>
                        <a:pt x="56" y="21"/>
                      </a:lnTo>
                      <a:lnTo>
                        <a:pt x="11" y="72"/>
                      </a:lnTo>
                      <a:lnTo>
                        <a:pt x="0" y="60"/>
                      </a:lnTo>
                      <a:lnTo>
                        <a:pt x="32" y="28"/>
                      </a:lnTo>
                      <a:lnTo>
                        <a:pt x="34"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24" name="Google Shape;24;p1"/>
                <p:cNvSpPr/>
                <p:nvPr/>
              </p:nvSpPr>
              <p:spPr>
                <a:xfrm>
                  <a:off x="4558" y="3167"/>
                  <a:ext cx="29" cy="48"/>
                </a:xfrm>
                <a:custGeom>
                  <a:avLst/>
                  <a:gdLst/>
                  <a:ahLst/>
                  <a:cxnLst/>
                  <a:rect l="l" t="t" r="r" b="b"/>
                  <a:pathLst>
                    <a:path w="29" h="48" extrusionOk="0">
                      <a:moveTo>
                        <a:pt x="28" y="36"/>
                      </a:moveTo>
                      <a:lnTo>
                        <a:pt x="20" y="31"/>
                      </a:lnTo>
                      <a:lnTo>
                        <a:pt x="20" y="10"/>
                      </a:lnTo>
                      <a:lnTo>
                        <a:pt x="24" y="5"/>
                      </a:lnTo>
                      <a:lnTo>
                        <a:pt x="17" y="5"/>
                      </a:lnTo>
                      <a:lnTo>
                        <a:pt x="21" y="0"/>
                      </a:lnTo>
                      <a:lnTo>
                        <a:pt x="16" y="0"/>
                      </a:lnTo>
                      <a:lnTo>
                        <a:pt x="10" y="6"/>
                      </a:lnTo>
                      <a:lnTo>
                        <a:pt x="10" y="19"/>
                      </a:lnTo>
                      <a:lnTo>
                        <a:pt x="13" y="22"/>
                      </a:lnTo>
                      <a:lnTo>
                        <a:pt x="13" y="28"/>
                      </a:lnTo>
                      <a:lnTo>
                        <a:pt x="11" y="28"/>
                      </a:lnTo>
                      <a:lnTo>
                        <a:pt x="6" y="33"/>
                      </a:lnTo>
                      <a:lnTo>
                        <a:pt x="6" y="38"/>
                      </a:lnTo>
                      <a:lnTo>
                        <a:pt x="0" y="47"/>
                      </a:lnTo>
                      <a:lnTo>
                        <a:pt x="21" y="47"/>
                      </a:lnTo>
                      <a:lnTo>
                        <a:pt x="28" y="36"/>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25" name="Google Shape;25;p1"/>
                <p:cNvSpPr/>
                <p:nvPr/>
              </p:nvSpPr>
              <p:spPr>
                <a:xfrm>
                  <a:off x="4549" y="3183"/>
                  <a:ext cx="17" cy="17"/>
                </a:xfrm>
                <a:custGeom>
                  <a:avLst/>
                  <a:gdLst/>
                  <a:ahLst/>
                  <a:cxnLst/>
                  <a:rect l="l" t="t" r="r" b="b"/>
                  <a:pathLst>
                    <a:path w="17" h="17" extrusionOk="0">
                      <a:moveTo>
                        <a:pt x="13" y="5"/>
                      </a:moveTo>
                      <a:lnTo>
                        <a:pt x="16" y="5"/>
                      </a:lnTo>
                      <a:lnTo>
                        <a:pt x="16" y="0"/>
                      </a:lnTo>
                      <a:lnTo>
                        <a:pt x="10" y="0"/>
                      </a:lnTo>
                      <a:lnTo>
                        <a:pt x="0" y="10"/>
                      </a:lnTo>
                      <a:lnTo>
                        <a:pt x="0" y="16"/>
                      </a:lnTo>
                      <a:lnTo>
                        <a:pt x="9" y="16"/>
                      </a:lnTo>
                      <a:lnTo>
                        <a:pt x="13" y="11"/>
                      </a:lnTo>
                      <a:lnTo>
                        <a:pt x="13" y="5"/>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26" name="Google Shape;26;p1"/>
                <p:cNvSpPr/>
                <p:nvPr/>
              </p:nvSpPr>
              <p:spPr>
                <a:xfrm>
                  <a:off x="4527" y="3155"/>
                  <a:ext cx="184" cy="155"/>
                </a:xfrm>
                <a:custGeom>
                  <a:avLst/>
                  <a:gdLst/>
                  <a:ahLst/>
                  <a:cxnLst/>
                  <a:rect l="l" t="t" r="r" b="b"/>
                  <a:pathLst>
                    <a:path w="184" h="155" extrusionOk="0">
                      <a:moveTo>
                        <a:pt x="120" y="0"/>
                      </a:moveTo>
                      <a:lnTo>
                        <a:pt x="120" y="10"/>
                      </a:lnTo>
                      <a:lnTo>
                        <a:pt x="124" y="14"/>
                      </a:lnTo>
                      <a:lnTo>
                        <a:pt x="144" y="14"/>
                      </a:lnTo>
                      <a:lnTo>
                        <a:pt x="144" y="20"/>
                      </a:lnTo>
                      <a:lnTo>
                        <a:pt x="129" y="20"/>
                      </a:lnTo>
                      <a:lnTo>
                        <a:pt x="129" y="37"/>
                      </a:lnTo>
                      <a:lnTo>
                        <a:pt x="123" y="29"/>
                      </a:lnTo>
                      <a:lnTo>
                        <a:pt x="123" y="40"/>
                      </a:lnTo>
                      <a:lnTo>
                        <a:pt x="114" y="50"/>
                      </a:lnTo>
                      <a:lnTo>
                        <a:pt x="109" y="44"/>
                      </a:lnTo>
                      <a:lnTo>
                        <a:pt x="100" y="51"/>
                      </a:lnTo>
                      <a:lnTo>
                        <a:pt x="99" y="49"/>
                      </a:lnTo>
                      <a:lnTo>
                        <a:pt x="88" y="49"/>
                      </a:lnTo>
                      <a:lnTo>
                        <a:pt x="94" y="42"/>
                      </a:lnTo>
                      <a:lnTo>
                        <a:pt x="94" y="39"/>
                      </a:lnTo>
                      <a:lnTo>
                        <a:pt x="88" y="34"/>
                      </a:lnTo>
                      <a:lnTo>
                        <a:pt x="88" y="26"/>
                      </a:lnTo>
                      <a:lnTo>
                        <a:pt x="81" y="34"/>
                      </a:lnTo>
                      <a:lnTo>
                        <a:pt x="81" y="49"/>
                      </a:lnTo>
                      <a:lnTo>
                        <a:pt x="73" y="49"/>
                      </a:lnTo>
                      <a:lnTo>
                        <a:pt x="62" y="60"/>
                      </a:lnTo>
                      <a:lnTo>
                        <a:pt x="58" y="60"/>
                      </a:lnTo>
                      <a:lnTo>
                        <a:pt x="52" y="67"/>
                      </a:lnTo>
                      <a:lnTo>
                        <a:pt x="30" y="67"/>
                      </a:lnTo>
                      <a:lnTo>
                        <a:pt x="38" y="77"/>
                      </a:lnTo>
                      <a:lnTo>
                        <a:pt x="38" y="93"/>
                      </a:lnTo>
                      <a:lnTo>
                        <a:pt x="30" y="102"/>
                      </a:lnTo>
                      <a:lnTo>
                        <a:pt x="22" y="93"/>
                      </a:lnTo>
                      <a:lnTo>
                        <a:pt x="5" y="93"/>
                      </a:lnTo>
                      <a:lnTo>
                        <a:pt x="5" y="104"/>
                      </a:lnTo>
                      <a:lnTo>
                        <a:pt x="0" y="111"/>
                      </a:lnTo>
                      <a:lnTo>
                        <a:pt x="0" y="126"/>
                      </a:lnTo>
                      <a:lnTo>
                        <a:pt x="10" y="138"/>
                      </a:lnTo>
                      <a:lnTo>
                        <a:pt x="26" y="138"/>
                      </a:lnTo>
                      <a:lnTo>
                        <a:pt x="50" y="109"/>
                      </a:lnTo>
                      <a:lnTo>
                        <a:pt x="72" y="109"/>
                      </a:lnTo>
                      <a:lnTo>
                        <a:pt x="75" y="103"/>
                      </a:lnTo>
                      <a:lnTo>
                        <a:pt x="80" y="109"/>
                      </a:lnTo>
                      <a:lnTo>
                        <a:pt x="79" y="115"/>
                      </a:lnTo>
                      <a:lnTo>
                        <a:pt x="99" y="135"/>
                      </a:lnTo>
                      <a:lnTo>
                        <a:pt x="99" y="143"/>
                      </a:lnTo>
                      <a:lnTo>
                        <a:pt x="104" y="140"/>
                      </a:lnTo>
                      <a:lnTo>
                        <a:pt x="101" y="135"/>
                      </a:lnTo>
                      <a:lnTo>
                        <a:pt x="104" y="132"/>
                      </a:lnTo>
                      <a:lnTo>
                        <a:pt x="107" y="135"/>
                      </a:lnTo>
                      <a:lnTo>
                        <a:pt x="109" y="134"/>
                      </a:lnTo>
                      <a:lnTo>
                        <a:pt x="88" y="108"/>
                      </a:lnTo>
                      <a:lnTo>
                        <a:pt x="88" y="99"/>
                      </a:lnTo>
                      <a:lnTo>
                        <a:pt x="94" y="99"/>
                      </a:lnTo>
                      <a:lnTo>
                        <a:pt x="94" y="104"/>
                      </a:lnTo>
                      <a:lnTo>
                        <a:pt x="114" y="127"/>
                      </a:lnTo>
                      <a:lnTo>
                        <a:pt x="114" y="134"/>
                      </a:lnTo>
                      <a:lnTo>
                        <a:pt x="123" y="144"/>
                      </a:lnTo>
                      <a:lnTo>
                        <a:pt x="121" y="146"/>
                      </a:lnTo>
                      <a:lnTo>
                        <a:pt x="127" y="154"/>
                      </a:lnTo>
                      <a:lnTo>
                        <a:pt x="137" y="143"/>
                      </a:lnTo>
                      <a:lnTo>
                        <a:pt x="131" y="136"/>
                      </a:lnTo>
                      <a:lnTo>
                        <a:pt x="137" y="130"/>
                      </a:lnTo>
                      <a:lnTo>
                        <a:pt x="144" y="130"/>
                      </a:lnTo>
                      <a:lnTo>
                        <a:pt x="148" y="126"/>
                      </a:lnTo>
                      <a:lnTo>
                        <a:pt x="153" y="126"/>
                      </a:lnTo>
                      <a:lnTo>
                        <a:pt x="147" y="117"/>
                      </a:lnTo>
                      <a:lnTo>
                        <a:pt x="150" y="113"/>
                      </a:lnTo>
                      <a:lnTo>
                        <a:pt x="150" y="98"/>
                      </a:lnTo>
                      <a:lnTo>
                        <a:pt x="157" y="90"/>
                      </a:lnTo>
                      <a:lnTo>
                        <a:pt x="160" y="93"/>
                      </a:lnTo>
                      <a:lnTo>
                        <a:pt x="166" y="93"/>
                      </a:lnTo>
                      <a:lnTo>
                        <a:pt x="163" y="97"/>
                      </a:lnTo>
                      <a:lnTo>
                        <a:pt x="169" y="103"/>
                      </a:lnTo>
                      <a:lnTo>
                        <a:pt x="172" y="98"/>
                      </a:lnTo>
                      <a:lnTo>
                        <a:pt x="177" y="98"/>
                      </a:lnTo>
                      <a:lnTo>
                        <a:pt x="177" y="95"/>
                      </a:lnTo>
                      <a:lnTo>
                        <a:pt x="175" y="95"/>
                      </a:lnTo>
                      <a:lnTo>
                        <a:pt x="171" y="93"/>
                      </a:lnTo>
                      <a:lnTo>
                        <a:pt x="180" y="81"/>
                      </a:lnTo>
                      <a:lnTo>
                        <a:pt x="180" y="98"/>
                      </a:lnTo>
                      <a:lnTo>
                        <a:pt x="183" y="98"/>
                      </a:lnTo>
                      <a:lnTo>
                        <a:pt x="183" y="0"/>
                      </a:lnTo>
                      <a:lnTo>
                        <a:pt x="120"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27" name="Google Shape;27;p1"/>
                <p:cNvSpPr/>
                <p:nvPr/>
              </p:nvSpPr>
              <p:spPr>
                <a:xfrm>
                  <a:off x="4605" y="2991"/>
                  <a:ext cx="782" cy="553"/>
                </a:xfrm>
                <a:custGeom>
                  <a:avLst/>
                  <a:gdLst/>
                  <a:ahLst/>
                  <a:cxnLst/>
                  <a:rect l="l" t="t" r="r" b="b"/>
                  <a:pathLst>
                    <a:path w="782" h="553" extrusionOk="0">
                      <a:moveTo>
                        <a:pt x="0" y="162"/>
                      </a:moveTo>
                      <a:lnTo>
                        <a:pt x="22" y="145"/>
                      </a:lnTo>
                      <a:lnTo>
                        <a:pt x="44" y="112"/>
                      </a:lnTo>
                      <a:lnTo>
                        <a:pt x="71" y="96"/>
                      </a:lnTo>
                      <a:lnTo>
                        <a:pt x="98" y="115"/>
                      </a:lnTo>
                      <a:lnTo>
                        <a:pt x="101" y="130"/>
                      </a:lnTo>
                      <a:lnTo>
                        <a:pt x="95" y="130"/>
                      </a:lnTo>
                      <a:lnTo>
                        <a:pt x="84" y="128"/>
                      </a:lnTo>
                      <a:lnTo>
                        <a:pt x="98" y="145"/>
                      </a:lnTo>
                      <a:lnTo>
                        <a:pt x="155" y="123"/>
                      </a:lnTo>
                      <a:lnTo>
                        <a:pt x="147" y="107"/>
                      </a:lnTo>
                      <a:lnTo>
                        <a:pt x="172" y="79"/>
                      </a:lnTo>
                      <a:lnTo>
                        <a:pt x="188" y="79"/>
                      </a:lnTo>
                      <a:lnTo>
                        <a:pt x="172" y="89"/>
                      </a:lnTo>
                      <a:lnTo>
                        <a:pt x="160" y="109"/>
                      </a:lnTo>
                      <a:lnTo>
                        <a:pt x="160" y="123"/>
                      </a:lnTo>
                      <a:lnTo>
                        <a:pt x="183" y="138"/>
                      </a:lnTo>
                      <a:lnTo>
                        <a:pt x="216" y="95"/>
                      </a:lnTo>
                      <a:lnTo>
                        <a:pt x="330" y="45"/>
                      </a:lnTo>
                      <a:lnTo>
                        <a:pt x="330" y="16"/>
                      </a:lnTo>
                      <a:lnTo>
                        <a:pt x="382" y="5"/>
                      </a:lnTo>
                      <a:lnTo>
                        <a:pt x="412" y="20"/>
                      </a:lnTo>
                      <a:lnTo>
                        <a:pt x="481" y="0"/>
                      </a:lnTo>
                      <a:lnTo>
                        <a:pt x="503" y="10"/>
                      </a:lnTo>
                      <a:lnTo>
                        <a:pt x="549" y="61"/>
                      </a:lnTo>
                      <a:lnTo>
                        <a:pt x="602" y="51"/>
                      </a:lnTo>
                      <a:lnTo>
                        <a:pt x="635" y="69"/>
                      </a:lnTo>
                      <a:lnTo>
                        <a:pt x="718" y="65"/>
                      </a:lnTo>
                      <a:lnTo>
                        <a:pt x="781" y="84"/>
                      </a:lnTo>
                      <a:lnTo>
                        <a:pt x="775" y="112"/>
                      </a:lnTo>
                      <a:lnTo>
                        <a:pt x="722" y="130"/>
                      </a:lnTo>
                      <a:lnTo>
                        <a:pt x="731" y="148"/>
                      </a:lnTo>
                      <a:lnTo>
                        <a:pt x="708" y="158"/>
                      </a:lnTo>
                      <a:lnTo>
                        <a:pt x="707" y="194"/>
                      </a:lnTo>
                      <a:lnTo>
                        <a:pt x="686" y="218"/>
                      </a:lnTo>
                      <a:lnTo>
                        <a:pt x="678" y="196"/>
                      </a:lnTo>
                      <a:lnTo>
                        <a:pt x="689" y="175"/>
                      </a:lnTo>
                      <a:lnTo>
                        <a:pt x="687" y="132"/>
                      </a:lnTo>
                      <a:lnTo>
                        <a:pt x="666" y="154"/>
                      </a:lnTo>
                      <a:lnTo>
                        <a:pt x="650" y="166"/>
                      </a:lnTo>
                      <a:lnTo>
                        <a:pt x="634" y="147"/>
                      </a:lnTo>
                      <a:lnTo>
                        <a:pt x="623" y="196"/>
                      </a:lnTo>
                      <a:lnTo>
                        <a:pt x="635" y="196"/>
                      </a:lnTo>
                      <a:lnTo>
                        <a:pt x="632" y="228"/>
                      </a:lnTo>
                      <a:lnTo>
                        <a:pt x="618" y="263"/>
                      </a:lnTo>
                      <a:lnTo>
                        <a:pt x="600" y="276"/>
                      </a:lnTo>
                      <a:lnTo>
                        <a:pt x="615" y="299"/>
                      </a:lnTo>
                      <a:lnTo>
                        <a:pt x="605" y="315"/>
                      </a:lnTo>
                      <a:lnTo>
                        <a:pt x="602" y="301"/>
                      </a:lnTo>
                      <a:lnTo>
                        <a:pt x="602" y="296"/>
                      </a:lnTo>
                      <a:lnTo>
                        <a:pt x="590" y="288"/>
                      </a:lnTo>
                      <a:lnTo>
                        <a:pt x="572" y="299"/>
                      </a:lnTo>
                      <a:lnTo>
                        <a:pt x="588" y="337"/>
                      </a:lnTo>
                      <a:lnTo>
                        <a:pt x="594" y="356"/>
                      </a:lnTo>
                      <a:lnTo>
                        <a:pt x="574" y="408"/>
                      </a:lnTo>
                      <a:lnTo>
                        <a:pt x="539" y="423"/>
                      </a:lnTo>
                      <a:lnTo>
                        <a:pt x="509" y="420"/>
                      </a:lnTo>
                      <a:lnTo>
                        <a:pt x="524" y="442"/>
                      </a:lnTo>
                      <a:lnTo>
                        <a:pt x="525" y="472"/>
                      </a:lnTo>
                      <a:lnTo>
                        <a:pt x="504" y="507"/>
                      </a:lnTo>
                      <a:lnTo>
                        <a:pt x="480" y="488"/>
                      </a:lnTo>
                      <a:lnTo>
                        <a:pt x="477" y="508"/>
                      </a:lnTo>
                      <a:lnTo>
                        <a:pt x="495" y="526"/>
                      </a:lnTo>
                      <a:lnTo>
                        <a:pt x="510" y="552"/>
                      </a:lnTo>
                      <a:lnTo>
                        <a:pt x="485" y="536"/>
                      </a:lnTo>
                      <a:lnTo>
                        <a:pt x="455" y="449"/>
                      </a:lnTo>
                      <a:lnTo>
                        <a:pt x="418" y="426"/>
                      </a:lnTo>
                      <a:lnTo>
                        <a:pt x="391" y="428"/>
                      </a:lnTo>
                      <a:lnTo>
                        <a:pt x="356" y="477"/>
                      </a:lnTo>
                      <a:lnTo>
                        <a:pt x="361" y="495"/>
                      </a:lnTo>
                      <a:lnTo>
                        <a:pt x="349" y="530"/>
                      </a:lnTo>
                      <a:lnTo>
                        <a:pt x="338" y="530"/>
                      </a:lnTo>
                      <a:lnTo>
                        <a:pt x="298" y="457"/>
                      </a:lnTo>
                      <a:lnTo>
                        <a:pt x="298" y="425"/>
                      </a:lnTo>
                      <a:lnTo>
                        <a:pt x="290" y="437"/>
                      </a:lnTo>
                      <a:lnTo>
                        <a:pt x="267" y="436"/>
                      </a:lnTo>
                      <a:lnTo>
                        <a:pt x="276" y="416"/>
                      </a:lnTo>
                      <a:lnTo>
                        <a:pt x="241" y="391"/>
                      </a:lnTo>
                      <a:lnTo>
                        <a:pt x="197" y="391"/>
                      </a:lnTo>
                      <a:lnTo>
                        <a:pt x="160" y="366"/>
                      </a:lnTo>
                      <a:lnTo>
                        <a:pt x="157" y="391"/>
                      </a:lnTo>
                      <a:lnTo>
                        <a:pt x="188" y="414"/>
                      </a:lnTo>
                      <a:lnTo>
                        <a:pt x="199" y="414"/>
                      </a:lnTo>
                      <a:lnTo>
                        <a:pt x="167" y="445"/>
                      </a:lnTo>
                      <a:lnTo>
                        <a:pt x="136" y="452"/>
                      </a:lnTo>
                      <a:lnTo>
                        <a:pt x="136" y="434"/>
                      </a:lnTo>
                      <a:lnTo>
                        <a:pt x="91" y="372"/>
                      </a:lnTo>
                      <a:lnTo>
                        <a:pt x="85" y="355"/>
                      </a:lnTo>
                      <a:lnTo>
                        <a:pt x="109" y="335"/>
                      </a:lnTo>
                      <a:lnTo>
                        <a:pt x="106" y="310"/>
                      </a:lnTo>
                      <a:lnTo>
                        <a:pt x="106" y="282"/>
                      </a:lnTo>
                      <a:lnTo>
                        <a:pt x="119" y="276"/>
                      </a:lnTo>
                      <a:lnTo>
                        <a:pt x="106" y="263"/>
                      </a:lnTo>
                      <a:lnTo>
                        <a:pt x="106" y="162"/>
                      </a:lnTo>
                      <a:lnTo>
                        <a:pt x="43" y="162"/>
                      </a:lnTo>
                      <a:lnTo>
                        <a:pt x="61" y="138"/>
                      </a:lnTo>
                      <a:lnTo>
                        <a:pt x="60" y="130"/>
                      </a:lnTo>
                      <a:lnTo>
                        <a:pt x="39" y="150"/>
                      </a:lnTo>
                      <a:lnTo>
                        <a:pt x="32" y="162"/>
                      </a:lnTo>
                      <a:lnTo>
                        <a:pt x="0" y="162"/>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28" name="Google Shape;28;p1"/>
                <p:cNvSpPr/>
                <p:nvPr/>
              </p:nvSpPr>
              <p:spPr>
                <a:xfrm>
                  <a:off x="5221" y="3217"/>
                  <a:ext cx="68" cy="113"/>
                </a:xfrm>
                <a:custGeom>
                  <a:avLst/>
                  <a:gdLst/>
                  <a:ahLst/>
                  <a:cxnLst/>
                  <a:rect l="l" t="t" r="r" b="b"/>
                  <a:pathLst>
                    <a:path w="68" h="113" extrusionOk="0">
                      <a:moveTo>
                        <a:pt x="45" y="0"/>
                      </a:moveTo>
                      <a:lnTo>
                        <a:pt x="45" y="14"/>
                      </a:lnTo>
                      <a:lnTo>
                        <a:pt x="39" y="23"/>
                      </a:lnTo>
                      <a:lnTo>
                        <a:pt x="41" y="38"/>
                      </a:lnTo>
                      <a:lnTo>
                        <a:pt x="33" y="58"/>
                      </a:lnTo>
                      <a:lnTo>
                        <a:pt x="22" y="77"/>
                      </a:lnTo>
                      <a:lnTo>
                        <a:pt x="5" y="89"/>
                      </a:lnTo>
                      <a:lnTo>
                        <a:pt x="0" y="110"/>
                      </a:lnTo>
                      <a:lnTo>
                        <a:pt x="7" y="112"/>
                      </a:lnTo>
                      <a:lnTo>
                        <a:pt x="7" y="92"/>
                      </a:lnTo>
                      <a:lnTo>
                        <a:pt x="31" y="91"/>
                      </a:lnTo>
                      <a:lnTo>
                        <a:pt x="49" y="78"/>
                      </a:lnTo>
                      <a:lnTo>
                        <a:pt x="49" y="51"/>
                      </a:lnTo>
                      <a:lnTo>
                        <a:pt x="55" y="41"/>
                      </a:lnTo>
                      <a:lnTo>
                        <a:pt x="46" y="24"/>
                      </a:lnTo>
                      <a:lnTo>
                        <a:pt x="59" y="19"/>
                      </a:lnTo>
                      <a:lnTo>
                        <a:pt x="67" y="5"/>
                      </a:lnTo>
                      <a:lnTo>
                        <a:pt x="49" y="7"/>
                      </a:lnTo>
                      <a:lnTo>
                        <a:pt x="45"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29" name="Google Shape;29;p1"/>
                <p:cNvSpPr/>
                <p:nvPr/>
              </p:nvSpPr>
              <p:spPr>
                <a:xfrm>
                  <a:off x="4967" y="3518"/>
                  <a:ext cx="17" cy="26"/>
                </a:xfrm>
                <a:custGeom>
                  <a:avLst/>
                  <a:gdLst/>
                  <a:ahLst/>
                  <a:cxnLst/>
                  <a:rect l="l" t="t" r="r" b="b"/>
                  <a:pathLst>
                    <a:path w="17" h="26" extrusionOk="0">
                      <a:moveTo>
                        <a:pt x="8" y="0"/>
                      </a:moveTo>
                      <a:lnTo>
                        <a:pt x="0" y="11"/>
                      </a:lnTo>
                      <a:lnTo>
                        <a:pt x="5" y="25"/>
                      </a:lnTo>
                      <a:lnTo>
                        <a:pt x="16" y="15"/>
                      </a:lnTo>
                      <a:lnTo>
                        <a:pt x="8"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30" name="Google Shape;30;p1"/>
                <p:cNvSpPr/>
                <p:nvPr/>
              </p:nvSpPr>
              <p:spPr>
                <a:xfrm>
                  <a:off x="5069" y="3545"/>
                  <a:ext cx="158" cy="68"/>
                </a:xfrm>
                <a:custGeom>
                  <a:avLst/>
                  <a:gdLst/>
                  <a:ahLst/>
                  <a:cxnLst/>
                  <a:rect l="l" t="t" r="r" b="b"/>
                  <a:pathLst>
                    <a:path w="158" h="68" extrusionOk="0">
                      <a:moveTo>
                        <a:pt x="0" y="0"/>
                      </a:moveTo>
                      <a:lnTo>
                        <a:pt x="23" y="5"/>
                      </a:lnTo>
                      <a:lnTo>
                        <a:pt x="58" y="29"/>
                      </a:lnTo>
                      <a:lnTo>
                        <a:pt x="53" y="43"/>
                      </a:lnTo>
                      <a:lnTo>
                        <a:pt x="82" y="55"/>
                      </a:lnTo>
                      <a:lnTo>
                        <a:pt x="157" y="55"/>
                      </a:lnTo>
                      <a:lnTo>
                        <a:pt x="75" y="67"/>
                      </a:lnTo>
                      <a:lnTo>
                        <a:pt x="53" y="43"/>
                      </a:lnTo>
                      <a:lnTo>
                        <a:pt x="32" y="38"/>
                      </a:lnTo>
                      <a:lnTo>
                        <a:pt x="0"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31" name="Google Shape;31;p1"/>
                <p:cNvSpPr/>
                <p:nvPr/>
              </p:nvSpPr>
              <p:spPr>
                <a:xfrm>
                  <a:off x="5195" y="3601"/>
                  <a:ext cx="169" cy="159"/>
                </a:xfrm>
                <a:custGeom>
                  <a:avLst/>
                  <a:gdLst/>
                  <a:ahLst/>
                  <a:cxnLst/>
                  <a:rect l="l" t="t" r="r" b="b"/>
                  <a:pathLst>
                    <a:path w="169" h="159" extrusionOk="0">
                      <a:moveTo>
                        <a:pt x="140" y="154"/>
                      </a:moveTo>
                      <a:lnTo>
                        <a:pt x="135" y="155"/>
                      </a:lnTo>
                      <a:lnTo>
                        <a:pt x="132" y="158"/>
                      </a:lnTo>
                      <a:lnTo>
                        <a:pt x="127" y="152"/>
                      </a:lnTo>
                      <a:lnTo>
                        <a:pt x="112" y="145"/>
                      </a:lnTo>
                      <a:lnTo>
                        <a:pt x="110" y="134"/>
                      </a:lnTo>
                      <a:lnTo>
                        <a:pt x="105" y="130"/>
                      </a:lnTo>
                      <a:lnTo>
                        <a:pt x="92" y="130"/>
                      </a:lnTo>
                      <a:lnTo>
                        <a:pt x="92" y="122"/>
                      </a:lnTo>
                      <a:lnTo>
                        <a:pt x="88" y="119"/>
                      </a:lnTo>
                      <a:lnTo>
                        <a:pt x="87" y="112"/>
                      </a:lnTo>
                      <a:lnTo>
                        <a:pt x="78" y="111"/>
                      </a:lnTo>
                      <a:lnTo>
                        <a:pt x="70" y="109"/>
                      </a:lnTo>
                      <a:lnTo>
                        <a:pt x="62" y="111"/>
                      </a:lnTo>
                      <a:lnTo>
                        <a:pt x="62" y="112"/>
                      </a:lnTo>
                      <a:lnTo>
                        <a:pt x="44" y="118"/>
                      </a:lnTo>
                      <a:lnTo>
                        <a:pt x="44" y="121"/>
                      </a:lnTo>
                      <a:lnTo>
                        <a:pt x="28" y="121"/>
                      </a:lnTo>
                      <a:lnTo>
                        <a:pt x="20" y="126"/>
                      </a:lnTo>
                      <a:lnTo>
                        <a:pt x="10" y="121"/>
                      </a:lnTo>
                      <a:lnTo>
                        <a:pt x="10" y="119"/>
                      </a:lnTo>
                      <a:lnTo>
                        <a:pt x="10" y="109"/>
                      </a:lnTo>
                      <a:lnTo>
                        <a:pt x="7" y="99"/>
                      </a:lnTo>
                      <a:lnTo>
                        <a:pt x="3" y="91"/>
                      </a:lnTo>
                      <a:lnTo>
                        <a:pt x="5" y="84"/>
                      </a:lnTo>
                      <a:lnTo>
                        <a:pt x="2" y="81"/>
                      </a:lnTo>
                      <a:lnTo>
                        <a:pt x="0" y="66"/>
                      </a:lnTo>
                      <a:lnTo>
                        <a:pt x="2" y="56"/>
                      </a:lnTo>
                      <a:lnTo>
                        <a:pt x="11" y="48"/>
                      </a:lnTo>
                      <a:lnTo>
                        <a:pt x="31" y="43"/>
                      </a:lnTo>
                      <a:lnTo>
                        <a:pt x="36" y="36"/>
                      </a:lnTo>
                      <a:lnTo>
                        <a:pt x="34" y="29"/>
                      </a:lnTo>
                      <a:lnTo>
                        <a:pt x="39" y="27"/>
                      </a:lnTo>
                      <a:lnTo>
                        <a:pt x="40" y="30"/>
                      </a:lnTo>
                      <a:lnTo>
                        <a:pt x="42" y="25"/>
                      </a:lnTo>
                      <a:lnTo>
                        <a:pt x="55" y="15"/>
                      </a:lnTo>
                      <a:lnTo>
                        <a:pt x="62" y="20"/>
                      </a:lnTo>
                      <a:lnTo>
                        <a:pt x="70" y="17"/>
                      </a:lnTo>
                      <a:lnTo>
                        <a:pt x="72" y="9"/>
                      </a:lnTo>
                      <a:lnTo>
                        <a:pt x="80" y="7"/>
                      </a:lnTo>
                      <a:lnTo>
                        <a:pt x="78" y="1"/>
                      </a:lnTo>
                      <a:lnTo>
                        <a:pt x="89" y="5"/>
                      </a:lnTo>
                      <a:lnTo>
                        <a:pt x="98" y="3"/>
                      </a:lnTo>
                      <a:lnTo>
                        <a:pt x="103" y="24"/>
                      </a:lnTo>
                      <a:lnTo>
                        <a:pt x="110" y="30"/>
                      </a:lnTo>
                      <a:lnTo>
                        <a:pt x="116" y="30"/>
                      </a:lnTo>
                      <a:lnTo>
                        <a:pt x="119" y="17"/>
                      </a:lnTo>
                      <a:lnTo>
                        <a:pt x="117" y="11"/>
                      </a:lnTo>
                      <a:lnTo>
                        <a:pt x="119" y="1"/>
                      </a:lnTo>
                      <a:lnTo>
                        <a:pt x="122" y="0"/>
                      </a:lnTo>
                      <a:lnTo>
                        <a:pt x="127" y="12"/>
                      </a:lnTo>
                      <a:lnTo>
                        <a:pt x="132" y="15"/>
                      </a:lnTo>
                      <a:lnTo>
                        <a:pt x="135" y="27"/>
                      </a:lnTo>
                      <a:lnTo>
                        <a:pt x="140" y="43"/>
                      </a:lnTo>
                      <a:lnTo>
                        <a:pt x="147" y="47"/>
                      </a:lnTo>
                      <a:lnTo>
                        <a:pt x="156" y="59"/>
                      </a:lnTo>
                      <a:lnTo>
                        <a:pt x="157" y="65"/>
                      </a:lnTo>
                      <a:lnTo>
                        <a:pt x="165" y="72"/>
                      </a:lnTo>
                      <a:lnTo>
                        <a:pt x="168" y="85"/>
                      </a:lnTo>
                      <a:lnTo>
                        <a:pt x="168" y="95"/>
                      </a:lnTo>
                      <a:lnTo>
                        <a:pt x="165" y="111"/>
                      </a:lnTo>
                      <a:lnTo>
                        <a:pt x="157" y="121"/>
                      </a:lnTo>
                      <a:lnTo>
                        <a:pt x="155" y="134"/>
                      </a:lnTo>
                      <a:lnTo>
                        <a:pt x="155" y="145"/>
                      </a:lnTo>
                      <a:lnTo>
                        <a:pt x="147" y="147"/>
                      </a:lnTo>
                      <a:lnTo>
                        <a:pt x="140" y="154"/>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32" name="Google Shape;32;p1"/>
                <p:cNvSpPr/>
                <p:nvPr/>
              </p:nvSpPr>
              <p:spPr>
                <a:xfrm>
                  <a:off x="5330" y="3768"/>
                  <a:ext cx="17" cy="20"/>
                </a:xfrm>
                <a:custGeom>
                  <a:avLst/>
                  <a:gdLst/>
                  <a:ahLst/>
                  <a:cxnLst/>
                  <a:rect l="l" t="t" r="r" b="b"/>
                  <a:pathLst>
                    <a:path w="17" h="20" extrusionOk="0">
                      <a:moveTo>
                        <a:pt x="8" y="16"/>
                      </a:moveTo>
                      <a:lnTo>
                        <a:pt x="2" y="13"/>
                      </a:lnTo>
                      <a:lnTo>
                        <a:pt x="2" y="10"/>
                      </a:lnTo>
                      <a:lnTo>
                        <a:pt x="2" y="8"/>
                      </a:lnTo>
                      <a:lnTo>
                        <a:pt x="1" y="5"/>
                      </a:lnTo>
                      <a:lnTo>
                        <a:pt x="0" y="0"/>
                      </a:lnTo>
                      <a:lnTo>
                        <a:pt x="2" y="0"/>
                      </a:lnTo>
                      <a:lnTo>
                        <a:pt x="8" y="2"/>
                      </a:lnTo>
                      <a:lnTo>
                        <a:pt x="11" y="2"/>
                      </a:lnTo>
                      <a:lnTo>
                        <a:pt x="12" y="2"/>
                      </a:lnTo>
                      <a:lnTo>
                        <a:pt x="16" y="0"/>
                      </a:lnTo>
                      <a:lnTo>
                        <a:pt x="16" y="8"/>
                      </a:lnTo>
                      <a:lnTo>
                        <a:pt x="14" y="10"/>
                      </a:lnTo>
                      <a:lnTo>
                        <a:pt x="12" y="13"/>
                      </a:lnTo>
                      <a:lnTo>
                        <a:pt x="12" y="16"/>
                      </a:lnTo>
                      <a:lnTo>
                        <a:pt x="11" y="16"/>
                      </a:lnTo>
                      <a:lnTo>
                        <a:pt x="11" y="19"/>
                      </a:lnTo>
                      <a:lnTo>
                        <a:pt x="8" y="16"/>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33" name="Google Shape;33;p1"/>
                <p:cNvSpPr/>
                <p:nvPr/>
              </p:nvSpPr>
              <p:spPr>
                <a:xfrm>
                  <a:off x="4739" y="3587"/>
                  <a:ext cx="19" cy="76"/>
                </a:xfrm>
                <a:custGeom>
                  <a:avLst/>
                  <a:gdLst/>
                  <a:ahLst/>
                  <a:cxnLst/>
                  <a:rect l="l" t="t" r="r" b="b"/>
                  <a:pathLst>
                    <a:path w="19" h="76" extrusionOk="0">
                      <a:moveTo>
                        <a:pt x="2" y="26"/>
                      </a:moveTo>
                      <a:lnTo>
                        <a:pt x="9" y="20"/>
                      </a:lnTo>
                      <a:lnTo>
                        <a:pt x="14" y="0"/>
                      </a:lnTo>
                      <a:lnTo>
                        <a:pt x="18" y="30"/>
                      </a:lnTo>
                      <a:lnTo>
                        <a:pt x="12" y="67"/>
                      </a:lnTo>
                      <a:lnTo>
                        <a:pt x="0" y="75"/>
                      </a:lnTo>
                      <a:lnTo>
                        <a:pt x="0" y="57"/>
                      </a:lnTo>
                      <a:lnTo>
                        <a:pt x="3" y="45"/>
                      </a:lnTo>
                      <a:lnTo>
                        <a:pt x="2" y="26"/>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grpSp>
        </p:grpSp>
      </p:grpSp>
      <p:sp>
        <p:nvSpPr>
          <p:cNvPr id="34" name="Google Shape;34;p1"/>
          <p:cNvSpPr txBox="1"/>
          <p:nvPr/>
        </p:nvSpPr>
        <p:spPr>
          <a:xfrm>
            <a:off x="1676400" y="6438900"/>
            <a:ext cx="5581650" cy="4191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000"/>
              <a:buFont typeface="Arial"/>
              <a:buNone/>
            </a:pPr>
            <a:r>
              <a:rPr lang="en-US" sz="1000" b="0" i="0" u="none">
                <a:solidFill>
                  <a:schemeClr val="dk1"/>
                </a:solidFill>
                <a:latin typeface="Arial"/>
                <a:ea typeface="Arial"/>
                <a:cs typeface="Arial"/>
                <a:sym typeface="Arial"/>
              </a:rPr>
              <a:t>Liang, Introduction to Java Programming, Tenth Edition, (c) 2015 Pearson Education, Inc. All rights reserved. </a:t>
            </a:r>
            <a:endParaRPr/>
          </a:p>
        </p:txBody>
      </p:sp>
      <p:sp>
        <p:nvSpPr>
          <p:cNvPr id="35" name="Google Shape;35;p1"/>
          <p:cNvSpPr txBox="1">
            <a:spLocks noGrp="1"/>
          </p:cNvSpPr>
          <p:nvPr>
            <p:ph type="title"/>
          </p:nvPr>
        </p:nvSpPr>
        <p:spPr>
          <a:xfrm>
            <a:off x="685800" y="285750"/>
            <a:ext cx="7772400" cy="1143000"/>
          </a:xfrm>
          <a:prstGeom prst="rect">
            <a:avLst/>
          </a:prstGeom>
          <a:noFill/>
          <a:ln>
            <a:noFill/>
          </a:ln>
        </p:spPr>
        <p:txBody>
          <a:bodyPr spcFirstLastPara="1" wrap="square" lIns="92075" tIns="46025" rIns="92075" bIns="46025" anchor="ctr" anchorCtr="0">
            <a:noAutofit/>
          </a:bodyPr>
          <a:lstStyle>
            <a:lvl1pPr marR="0" lvl="0"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36" name="Google Shape;36;p1"/>
          <p:cNvSpPr txBox="1">
            <a:spLocks noGrp="1"/>
          </p:cNvSpPr>
          <p:nvPr>
            <p:ph type="body" idx="1"/>
          </p:nvPr>
        </p:nvSpPr>
        <p:spPr>
          <a:xfrm>
            <a:off x="685800" y="1657350"/>
            <a:ext cx="7772400" cy="4114800"/>
          </a:xfrm>
          <a:prstGeom prst="rect">
            <a:avLst/>
          </a:prstGeom>
          <a:noFill/>
          <a:ln>
            <a:noFill/>
          </a:ln>
        </p:spPr>
        <p:txBody>
          <a:bodyPr spcFirstLastPara="1" wrap="square" lIns="92075" tIns="46025" rIns="92075" bIns="46025" anchor="t" anchorCtr="0">
            <a:noAutofit/>
          </a:bodyPr>
          <a:lstStyle>
            <a:lvl1pPr marL="457200" marR="0" lvl="0" indent="-381000" algn="l" rtl="0">
              <a:spcBef>
                <a:spcPts val="640"/>
              </a:spcBef>
              <a:spcAft>
                <a:spcPts val="0"/>
              </a:spcAft>
              <a:buClr>
                <a:schemeClr val="dk2"/>
              </a:buClr>
              <a:buSzPts val="2400"/>
              <a:buFont typeface="Arial"/>
              <a:buChar char="●"/>
              <a:defRPr sz="3200" b="0" i="0" u="none" strike="noStrike" cap="none">
                <a:solidFill>
                  <a:schemeClr val="dk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dk1"/>
              </a:buClr>
              <a:buSzPts val="28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371600" marR="0" lvl="2" indent="-327660" algn="l" rtl="0">
              <a:spcBef>
                <a:spcPts val="480"/>
              </a:spcBef>
              <a:spcAft>
                <a:spcPts val="0"/>
              </a:spcAft>
              <a:buClr>
                <a:schemeClr val="accent2"/>
              </a:buClr>
              <a:buSzPts val="1560"/>
              <a:buFont typeface="Arial"/>
              <a:buChar char="●"/>
              <a:defRPr sz="2400" b="0" i="0" u="none" strike="noStrike" cap="none">
                <a:solidFill>
                  <a:schemeClr val="dk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dk2"/>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7" name="Google Shape;37;p1"/>
          <p:cNvSpPr txBox="1">
            <a:spLocks noGrp="1"/>
          </p:cNvSpPr>
          <p:nvPr>
            <p:ph type="dt" idx="10"/>
          </p:nvPr>
        </p:nvSpPr>
        <p:spPr>
          <a:xfrm>
            <a:off x="685800" y="6400800"/>
            <a:ext cx="1905000" cy="457200"/>
          </a:xfrm>
          <a:prstGeom prst="rect">
            <a:avLst/>
          </a:prstGeom>
          <a:noFill/>
          <a:ln>
            <a:noFill/>
          </a:ln>
        </p:spPr>
        <p:txBody>
          <a:bodyPr spcFirstLastPara="1" wrap="square" lIns="92075" tIns="46025" rIns="92075" bIns="46025" anchor="ctr" anchorCtr="0">
            <a:noAutofit/>
          </a:bodyPr>
          <a:lstStyle>
            <a:lvl1pPr marR="0" lvl="0" algn="l" rtl="0">
              <a:lnSpc>
                <a:spcPct val="100000"/>
              </a:lnSpc>
              <a:spcBef>
                <a:spcPts val="0"/>
              </a:spcBef>
              <a:spcAft>
                <a:spcPts val="0"/>
              </a:spcAft>
              <a:buSzPts val="1400"/>
              <a:buNone/>
              <a:defRPr sz="16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38" name="Google Shape;38;p1"/>
          <p:cNvSpPr txBox="1">
            <a:spLocks noGrp="1"/>
          </p:cNvSpPr>
          <p:nvPr>
            <p:ph type="sldNum" idx="12"/>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100000">
              <a:schemeClr val="hlink"/>
            </a:gs>
          </a:gsLst>
          <a:path path="circle">
            <a:fillToRect l="50000" t="50000" r="50000" b="50000"/>
          </a:path>
          <a:tileRect/>
        </a:gradFill>
        <a:effectLst/>
      </p:bgPr>
    </p:bg>
    <p:spTree>
      <p:nvGrpSpPr>
        <p:cNvPr id="1" name="Shape 44"/>
        <p:cNvGrpSpPr/>
        <p:nvPr/>
      </p:nvGrpSpPr>
      <p:grpSpPr>
        <a:xfrm>
          <a:off x="0" y="0"/>
          <a:ext cx="0" cy="0"/>
          <a:chOff x="0" y="0"/>
          <a:chExt cx="0" cy="0"/>
        </a:xfrm>
      </p:grpSpPr>
      <p:grpSp>
        <p:nvGrpSpPr>
          <p:cNvPr id="45" name="Google Shape;45;p3"/>
          <p:cNvGrpSpPr/>
          <p:nvPr/>
        </p:nvGrpSpPr>
        <p:grpSpPr>
          <a:xfrm>
            <a:off x="0" y="4367212"/>
            <a:ext cx="9131300" cy="2478087"/>
            <a:chOff x="0" y="2751"/>
            <a:chExt cx="5752" cy="1561"/>
          </a:xfrm>
        </p:grpSpPr>
        <p:sp>
          <p:nvSpPr>
            <p:cNvPr id="46" name="Google Shape;46;p3"/>
            <p:cNvSpPr txBox="1"/>
            <p:nvPr/>
          </p:nvSpPr>
          <p:spPr>
            <a:xfrm>
              <a:off x="0" y="4080"/>
              <a:ext cx="5752" cy="232"/>
            </a:xfrm>
            <a:prstGeom prst="rect">
              <a:avLst/>
            </a:prstGeom>
            <a:gradFill>
              <a:gsLst>
                <a:gs pos="0">
                  <a:schemeClr val="lt1"/>
                </a:gs>
                <a:gs pos="100000">
                  <a:schemeClr val="hlink"/>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grpSp>
          <p:nvGrpSpPr>
            <p:cNvPr id="47" name="Google Shape;47;p3"/>
            <p:cNvGrpSpPr/>
            <p:nvPr/>
          </p:nvGrpSpPr>
          <p:grpSpPr>
            <a:xfrm>
              <a:off x="4458" y="2751"/>
              <a:ext cx="1190" cy="1426"/>
              <a:chOff x="4458" y="2751"/>
              <a:chExt cx="1190" cy="1426"/>
            </a:xfrm>
          </p:grpSpPr>
          <p:sp>
            <p:nvSpPr>
              <p:cNvPr id="48" name="Google Shape;48;p3"/>
              <p:cNvSpPr/>
              <p:nvPr/>
            </p:nvSpPr>
            <p:spPr>
              <a:xfrm>
                <a:off x="4614" y="2790"/>
                <a:ext cx="1034" cy="1273"/>
              </a:xfrm>
              <a:custGeom>
                <a:avLst/>
                <a:gdLst/>
                <a:ahLst/>
                <a:cxnLst/>
                <a:rect l="l" t="t" r="r" b="b"/>
                <a:pathLst>
                  <a:path w="1034" h="1273" extrusionOk="0">
                    <a:moveTo>
                      <a:pt x="582" y="0"/>
                    </a:moveTo>
                    <a:lnTo>
                      <a:pt x="646" y="23"/>
                    </a:lnTo>
                    <a:lnTo>
                      <a:pt x="707" y="56"/>
                    </a:lnTo>
                    <a:lnTo>
                      <a:pt x="765" y="92"/>
                    </a:lnTo>
                    <a:lnTo>
                      <a:pt x="818" y="134"/>
                    </a:lnTo>
                    <a:lnTo>
                      <a:pt x="866" y="184"/>
                    </a:lnTo>
                    <a:lnTo>
                      <a:pt x="908" y="237"/>
                    </a:lnTo>
                    <a:lnTo>
                      <a:pt x="944" y="294"/>
                    </a:lnTo>
                    <a:lnTo>
                      <a:pt x="977" y="353"/>
                    </a:lnTo>
                    <a:lnTo>
                      <a:pt x="1000" y="417"/>
                    </a:lnTo>
                    <a:lnTo>
                      <a:pt x="1018" y="483"/>
                    </a:lnTo>
                    <a:lnTo>
                      <a:pt x="1030" y="550"/>
                    </a:lnTo>
                    <a:lnTo>
                      <a:pt x="1033" y="619"/>
                    </a:lnTo>
                    <a:lnTo>
                      <a:pt x="1030" y="688"/>
                    </a:lnTo>
                    <a:lnTo>
                      <a:pt x="1018" y="756"/>
                    </a:lnTo>
                    <a:lnTo>
                      <a:pt x="1000" y="821"/>
                    </a:lnTo>
                    <a:lnTo>
                      <a:pt x="977" y="884"/>
                    </a:lnTo>
                    <a:lnTo>
                      <a:pt x="944" y="944"/>
                    </a:lnTo>
                    <a:lnTo>
                      <a:pt x="908" y="1003"/>
                    </a:lnTo>
                    <a:lnTo>
                      <a:pt x="866" y="1055"/>
                    </a:lnTo>
                    <a:lnTo>
                      <a:pt x="818" y="1105"/>
                    </a:lnTo>
                    <a:lnTo>
                      <a:pt x="765" y="1148"/>
                    </a:lnTo>
                    <a:lnTo>
                      <a:pt x="707" y="1183"/>
                    </a:lnTo>
                    <a:lnTo>
                      <a:pt x="646" y="1215"/>
                    </a:lnTo>
                    <a:lnTo>
                      <a:pt x="582" y="1239"/>
                    </a:lnTo>
                    <a:lnTo>
                      <a:pt x="517" y="1257"/>
                    </a:lnTo>
                    <a:lnTo>
                      <a:pt x="450" y="1269"/>
                    </a:lnTo>
                    <a:lnTo>
                      <a:pt x="382" y="1272"/>
                    </a:lnTo>
                    <a:lnTo>
                      <a:pt x="313" y="1269"/>
                    </a:lnTo>
                    <a:lnTo>
                      <a:pt x="246" y="1257"/>
                    </a:lnTo>
                    <a:lnTo>
                      <a:pt x="180" y="1239"/>
                    </a:lnTo>
                    <a:lnTo>
                      <a:pt x="118" y="1215"/>
                    </a:lnTo>
                    <a:lnTo>
                      <a:pt x="57" y="1183"/>
                    </a:lnTo>
                    <a:lnTo>
                      <a:pt x="0" y="1148"/>
                    </a:lnTo>
                    <a:lnTo>
                      <a:pt x="36" y="1095"/>
                    </a:lnTo>
                    <a:lnTo>
                      <a:pt x="89" y="1129"/>
                    </a:lnTo>
                    <a:lnTo>
                      <a:pt x="144" y="1156"/>
                    </a:lnTo>
                    <a:lnTo>
                      <a:pt x="201" y="1179"/>
                    </a:lnTo>
                    <a:lnTo>
                      <a:pt x="261" y="1195"/>
                    </a:lnTo>
                    <a:lnTo>
                      <a:pt x="320" y="1204"/>
                    </a:lnTo>
                    <a:lnTo>
                      <a:pt x="382" y="1208"/>
                    </a:lnTo>
                    <a:lnTo>
                      <a:pt x="443" y="1204"/>
                    </a:lnTo>
                    <a:lnTo>
                      <a:pt x="504" y="1195"/>
                    </a:lnTo>
                    <a:lnTo>
                      <a:pt x="563" y="1179"/>
                    </a:lnTo>
                    <a:lnTo>
                      <a:pt x="621" y="1156"/>
                    </a:lnTo>
                    <a:lnTo>
                      <a:pt x="675" y="1129"/>
                    </a:lnTo>
                    <a:lnTo>
                      <a:pt x="727" y="1095"/>
                    </a:lnTo>
                    <a:lnTo>
                      <a:pt x="775" y="1057"/>
                    </a:lnTo>
                    <a:lnTo>
                      <a:pt x="818" y="1013"/>
                    </a:lnTo>
                    <a:lnTo>
                      <a:pt x="857" y="965"/>
                    </a:lnTo>
                    <a:lnTo>
                      <a:pt x="890" y="913"/>
                    </a:lnTo>
                    <a:lnTo>
                      <a:pt x="919" y="858"/>
                    </a:lnTo>
                    <a:lnTo>
                      <a:pt x="941" y="802"/>
                    </a:lnTo>
                    <a:lnTo>
                      <a:pt x="956" y="742"/>
                    </a:lnTo>
                    <a:lnTo>
                      <a:pt x="965" y="680"/>
                    </a:lnTo>
                    <a:lnTo>
                      <a:pt x="969" y="619"/>
                    </a:lnTo>
                    <a:lnTo>
                      <a:pt x="965" y="557"/>
                    </a:lnTo>
                    <a:lnTo>
                      <a:pt x="956" y="496"/>
                    </a:lnTo>
                    <a:lnTo>
                      <a:pt x="941" y="437"/>
                    </a:lnTo>
                    <a:lnTo>
                      <a:pt x="919" y="381"/>
                    </a:lnTo>
                    <a:lnTo>
                      <a:pt x="890" y="325"/>
                    </a:lnTo>
                    <a:lnTo>
                      <a:pt x="857" y="273"/>
                    </a:lnTo>
                    <a:lnTo>
                      <a:pt x="818" y="225"/>
                    </a:lnTo>
                    <a:lnTo>
                      <a:pt x="775" y="182"/>
                    </a:lnTo>
                    <a:lnTo>
                      <a:pt x="727" y="144"/>
                    </a:lnTo>
                    <a:lnTo>
                      <a:pt x="675" y="110"/>
                    </a:lnTo>
                    <a:lnTo>
                      <a:pt x="621" y="81"/>
                    </a:lnTo>
                    <a:lnTo>
                      <a:pt x="563" y="61"/>
                    </a:lnTo>
                    <a:lnTo>
                      <a:pt x="565" y="56"/>
                    </a:lnTo>
                    <a:lnTo>
                      <a:pt x="582" y="0"/>
                    </a:lnTo>
                  </a:path>
                </a:pathLst>
              </a:custGeom>
              <a:gradFill>
                <a:gsLst>
                  <a:gs pos="0">
                    <a:schemeClr val="l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cxnSp>
            <p:nvCxnSpPr>
              <p:cNvPr id="49" name="Google Shape;49;p3"/>
              <p:cNvCxnSpPr/>
              <p:nvPr/>
            </p:nvCxnSpPr>
            <p:spPr>
              <a:xfrm rot="10800000" flipH="1">
                <a:off x="4639" y="3863"/>
                <a:ext cx="103" cy="186"/>
              </a:xfrm>
              <a:prstGeom prst="straightConnector1">
                <a:avLst/>
              </a:prstGeom>
              <a:noFill/>
              <a:ln w="25400" cap="flat" cmpd="sng">
                <a:solidFill>
                  <a:schemeClr val="lt1"/>
                </a:solidFill>
                <a:prstDash val="solid"/>
                <a:miter lim="800000"/>
                <a:headEnd type="none" w="med" len="med"/>
                <a:tailEnd type="none" w="med" len="med"/>
              </a:ln>
            </p:spPr>
          </p:cxnSp>
          <p:cxnSp>
            <p:nvCxnSpPr>
              <p:cNvPr id="50" name="Google Shape;50;p3"/>
              <p:cNvCxnSpPr/>
              <p:nvPr/>
            </p:nvCxnSpPr>
            <p:spPr>
              <a:xfrm rot="10800000" flipH="1">
                <a:off x="5210" y="2874"/>
                <a:ext cx="36" cy="71"/>
              </a:xfrm>
              <a:prstGeom prst="straightConnector1">
                <a:avLst/>
              </a:prstGeom>
              <a:noFill/>
              <a:ln w="25400" cap="flat" cmpd="sng">
                <a:solidFill>
                  <a:schemeClr val="lt1"/>
                </a:solidFill>
                <a:prstDash val="solid"/>
                <a:miter lim="800000"/>
                <a:headEnd type="none" w="med" len="med"/>
                <a:tailEnd type="none" w="med" len="med"/>
              </a:ln>
            </p:spPr>
          </p:cxnSp>
          <p:cxnSp>
            <p:nvCxnSpPr>
              <p:cNvPr id="51" name="Google Shape;51;p3"/>
              <p:cNvCxnSpPr/>
              <p:nvPr/>
            </p:nvCxnSpPr>
            <p:spPr>
              <a:xfrm rot="10800000" flipH="1">
                <a:off x="5270" y="2751"/>
                <a:ext cx="36" cy="71"/>
              </a:xfrm>
              <a:prstGeom prst="straightConnector1">
                <a:avLst/>
              </a:prstGeom>
              <a:noFill/>
              <a:ln w="25400" cap="flat" cmpd="sng">
                <a:solidFill>
                  <a:schemeClr val="lt1"/>
                </a:solidFill>
                <a:prstDash val="solid"/>
                <a:miter lim="800000"/>
                <a:headEnd type="none" w="med" len="med"/>
                <a:tailEnd type="none" w="med" len="med"/>
              </a:ln>
            </p:spPr>
          </p:cxnSp>
          <p:sp>
            <p:nvSpPr>
              <p:cNvPr id="52" name="Google Shape;52;p3"/>
              <p:cNvSpPr/>
              <p:nvPr/>
            </p:nvSpPr>
            <p:spPr>
              <a:xfrm>
                <a:off x="4753" y="4067"/>
                <a:ext cx="604" cy="110"/>
              </a:xfrm>
              <a:custGeom>
                <a:avLst/>
                <a:gdLst/>
                <a:ahLst/>
                <a:cxnLst/>
                <a:rect l="l" t="t" r="r" b="b"/>
                <a:pathLst>
                  <a:path w="604" h="110" extrusionOk="0">
                    <a:moveTo>
                      <a:pt x="2" y="70"/>
                    </a:moveTo>
                    <a:lnTo>
                      <a:pt x="14" y="57"/>
                    </a:lnTo>
                    <a:lnTo>
                      <a:pt x="31" y="46"/>
                    </a:lnTo>
                    <a:lnTo>
                      <a:pt x="63" y="30"/>
                    </a:lnTo>
                    <a:lnTo>
                      <a:pt x="100" y="21"/>
                    </a:lnTo>
                    <a:lnTo>
                      <a:pt x="134" y="13"/>
                    </a:lnTo>
                    <a:lnTo>
                      <a:pt x="181" y="6"/>
                    </a:lnTo>
                    <a:lnTo>
                      <a:pt x="225" y="2"/>
                    </a:lnTo>
                    <a:lnTo>
                      <a:pt x="277" y="0"/>
                    </a:lnTo>
                    <a:lnTo>
                      <a:pt x="340" y="0"/>
                    </a:lnTo>
                    <a:lnTo>
                      <a:pt x="407" y="4"/>
                    </a:lnTo>
                    <a:lnTo>
                      <a:pt x="453" y="10"/>
                    </a:lnTo>
                    <a:lnTo>
                      <a:pt x="502" y="19"/>
                    </a:lnTo>
                    <a:lnTo>
                      <a:pt x="549" y="33"/>
                    </a:lnTo>
                    <a:lnTo>
                      <a:pt x="573" y="47"/>
                    </a:lnTo>
                    <a:lnTo>
                      <a:pt x="588" y="58"/>
                    </a:lnTo>
                    <a:lnTo>
                      <a:pt x="603" y="77"/>
                    </a:lnTo>
                    <a:lnTo>
                      <a:pt x="578" y="87"/>
                    </a:lnTo>
                    <a:lnTo>
                      <a:pt x="536" y="95"/>
                    </a:lnTo>
                    <a:lnTo>
                      <a:pt x="485" y="101"/>
                    </a:lnTo>
                    <a:lnTo>
                      <a:pt x="436" y="106"/>
                    </a:lnTo>
                    <a:lnTo>
                      <a:pt x="377" y="108"/>
                    </a:lnTo>
                    <a:lnTo>
                      <a:pt x="313" y="109"/>
                    </a:lnTo>
                    <a:lnTo>
                      <a:pt x="252" y="109"/>
                    </a:lnTo>
                    <a:lnTo>
                      <a:pt x="188" y="108"/>
                    </a:lnTo>
                    <a:lnTo>
                      <a:pt x="117" y="102"/>
                    </a:lnTo>
                    <a:lnTo>
                      <a:pt x="61" y="96"/>
                    </a:lnTo>
                    <a:lnTo>
                      <a:pt x="14" y="86"/>
                    </a:lnTo>
                    <a:lnTo>
                      <a:pt x="0" y="78"/>
                    </a:lnTo>
                    <a:lnTo>
                      <a:pt x="2" y="70"/>
                    </a:lnTo>
                  </a:path>
                </a:pathLst>
              </a:custGeom>
              <a:gradFill>
                <a:gsLst>
                  <a:gs pos="0">
                    <a:schemeClr val="lt1"/>
                  </a:gs>
                  <a:gs pos="100000">
                    <a:schemeClr val="lt2"/>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53" name="Google Shape;53;p3"/>
              <p:cNvSpPr/>
              <p:nvPr/>
            </p:nvSpPr>
            <p:spPr>
              <a:xfrm>
                <a:off x="4458" y="2879"/>
                <a:ext cx="1074" cy="1073"/>
              </a:xfrm>
              <a:prstGeom prst="ellipse">
                <a:avLst/>
              </a:prstGeom>
              <a:gradFill>
                <a:gsLst>
                  <a:gs pos="0">
                    <a:schemeClr val="lt1"/>
                  </a:gs>
                  <a:gs pos="100000">
                    <a:schemeClr val="lt2"/>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grpSp>
            <p:nvGrpSpPr>
              <p:cNvPr id="54" name="Google Shape;54;p3"/>
              <p:cNvGrpSpPr/>
              <p:nvPr/>
            </p:nvGrpSpPr>
            <p:grpSpPr>
              <a:xfrm>
                <a:off x="4458" y="2991"/>
                <a:ext cx="999" cy="797"/>
                <a:chOff x="4458" y="2991"/>
                <a:chExt cx="999" cy="797"/>
              </a:xfrm>
            </p:grpSpPr>
            <p:sp>
              <p:nvSpPr>
                <p:cNvPr id="55" name="Google Shape;55;p3"/>
                <p:cNvSpPr/>
                <p:nvPr/>
              </p:nvSpPr>
              <p:spPr>
                <a:xfrm>
                  <a:off x="4599" y="3283"/>
                  <a:ext cx="1" cy="17"/>
                </a:xfrm>
                <a:custGeom>
                  <a:avLst/>
                  <a:gdLst/>
                  <a:ahLst/>
                  <a:cxnLst/>
                  <a:rect l="l" t="t" r="r" b="b"/>
                  <a:pathLst>
                    <a:path w="1" h="17" extrusionOk="0">
                      <a:moveTo>
                        <a:pt x="0" y="0"/>
                      </a:moveTo>
                      <a:lnTo>
                        <a:pt x="0" y="16"/>
                      </a:lnTo>
                      <a:lnTo>
                        <a:pt x="0" y="6"/>
                      </a:lnTo>
                      <a:lnTo>
                        <a:pt x="0"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56" name="Google Shape;56;p3"/>
                <p:cNvSpPr/>
                <p:nvPr/>
              </p:nvSpPr>
              <p:spPr>
                <a:xfrm>
                  <a:off x="4616" y="3305"/>
                  <a:ext cx="17" cy="17"/>
                </a:xfrm>
                <a:custGeom>
                  <a:avLst/>
                  <a:gdLst/>
                  <a:ahLst/>
                  <a:cxnLst/>
                  <a:rect l="l" t="t" r="r" b="b"/>
                  <a:pathLst>
                    <a:path w="17" h="17" extrusionOk="0">
                      <a:moveTo>
                        <a:pt x="0" y="0"/>
                      </a:moveTo>
                      <a:lnTo>
                        <a:pt x="16" y="0"/>
                      </a:lnTo>
                      <a:lnTo>
                        <a:pt x="16" y="16"/>
                      </a:lnTo>
                      <a:lnTo>
                        <a:pt x="0"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57" name="Google Shape;57;p3"/>
                <p:cNvSpPr/>
                <p:nvPr/>
              </p:nvSpPr>
              <p:spPr>
                <a:xfrm>
                  <a:off x="4674" y="3275"/>
                  <a:ext cx="37" cy="35"/>
                </a:xfrm>
                <a:custGeom>
                  <a:avLst/>
                  <a:gdLst/>
                  <a:ahLst/>
                  <a:cxnLst/>
                  <a:rect l="l" t="t" r="r" b="b"/>
                  <a:pathLst>
                    <a:path w="37" h="35" extrusionOk="0">
                      <a:moveTo>
                        <a:pt x="36" y="0"/>
                      </a:moveTo>
                      <a:lnTo>
                        <a:pt x="22" y="0"/>
                      </a:lnTo>
                      <a:lnTo>
                        <a:pt x="14" y="9"/>
                      </a:lnTo>
                      <a:lnTo>
                        <a:pt x="9" y="9"/>
                      </a:lnTo>
                      <a:lnTo>
                        <a:pt x="5" y="13"/>
                      </a:lnTo>
                      <a:lnTo>
                        <a:pt x="0" y="13"/>
                      </a:lnTo>
                      <a:lnTo>
                        <a:pt x="0" y="25"/>
                      </a:lnTo>
                      <a:lnTo>
                        <a:pt x="8" y="34"/>
                      </a:lnTo>
                      <a:lnTo>
                        <a:pt x="29" y="34"/>
                      </a:lnTo>
                      <a:lnTo>
                        <a:pt x="36" y="25"/>
                      </a:lnTo>
                      <a:lnTo>
                        <a:pt x="36"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58" name="Google Shape;58;p3"/>
                <p:cNvSpPr/>
                <p:nvPr/>
              </p:nvSpPr>
              <p:spPr>
                <a:xfrm>
                  <a:off x="4458" y="3303"/>
                  <a:ext cx="324" cy="422"/>
                </a:xfrm>
                <a:custGeom>
                  <a:avLst/>
                  <a:gdLst/>
                  <a:ahLst/>
                  <a:cxnLst/>
                  <a:rect l="l" t="t" r="r" b="b"/>
                  <a:pathLst>
                    <a:path w="324" h="422" extrusionOk="0">
                      <a:moveTo>
                        <a:pt x="76" y="0"/>
                      </a:moveTo>
                      <a:lnTo>
                        <a:pt x="71" y="11"/>
                      </a:lnTo>
                      <a:lnTo>
                        <a:pt x="45" y="33"/>
                      </a:lnTo>
                      <a:lnTo>
                        <a:pt x="40" y="53"/>
                      </a:lnTo>
                      <a:lnTo>
                        <a:pt x="21" y="68"/>
                      </a:lnTo>
                      <a:lnTo>
                        <a:pt x="8" y="96"/>
                      </a:lnTo>
                      <a:lnTo>
                        <a:pt x="8" y="114"/>
                      </a:lnTo>
                      <a:lnTo>
                        <a:pt x="0" y="144"/>
                      </a:lnTo>
                      <a:lnTo>
                        <a:pt x="11" y="157"/>
                      </a:lnTo>
                      <a:lnTo>
                        <a:pt x="40" y="195"/>
                      </a:lnTo>
                      <a:lnTo>
                        <a:pt x="48" y="190"/>
                      </a:lnTo>
                      <a:lnTo>
                        <a:pt x="99" y="190"/>
                      </a:lnTo>
                      <a:lnTo>
                        <a:pt x="123" y="199"/>
                      </a:lnTo>
                      <a:lnTo>
                        <a:pt x="121" y="229"/>
                      </a:lnTo>
                      <a:lnTo>
                        <a:pt x="138" y="268"/>
                      </a:lnTo>
                      <a:lnTo>
                        <a:pt x="137" y="279"/>
                      </a:lnTo>
                      <a:lnTo>
                        <a:pt x="144" y="291"/>
                      </a:lnTo>
                      <a:lnTo>
                        <a:pt x="133" y="319"/>
                      </a:lnTo>
                      <a:lnTo>
                        <a:pt x="146" y="354"/>
                      </a:lnTo>
                      <a:lnTo>
                        <a:pt x="153" y="382"/>
                      </a:lnTo>
                      <a:lnTo>
                        <a:pt x="162" y="399"/>
                      </a:lnTo>
                      <a:lnTo>
                        <a:pt x="171" y="421"/>
                      </a:lnTo>
                      <a:lnTo>
                        <a:pt x="188" y="418"/>
                      </a:lnTo>
                      <a:lnTo>
                        <a:pt x="216" y="402"/>
                      </a:lnTo>
                      <a:lnTo>
                        <a:pt x="229" y="382"/>
                      </a:lnTo>
                      <a:lnTo>
                        <a:pt x="228" y="369"/>
                      </a:lnTo>
                      <a:lnTo>
                        <a:pt x="245" y="359"/>
                      </a:lnTo>
                      <a:lnTo>
                        <a:pt x="242" y="340"/>
                      </a:lnTo>
                      <a:lnTo>
                        <a:pt x="267" y="310"/>
                      </a:lnTo>
                      <a:lnTo>
                        <a:pt x="271" y="285"/>
                      </a:lnTo>
                      <a:lnTo>
                        <a:pt x="264" y="277"/>
                      </a:lnTo>
                      <a:lnTo>
                        <a:pt x="267" y="267"/>
                      </a:lnTo>
                      <a:lnTo>
                        <a:pt x="261" y="258"/>
                      </a:lnTo>
                      <a:lnTo>
                        <a:pt x="280" y="234"/>
                      </a:lnTo>
                      <a:lnTo>
                        <a:pt x="280" y="222"/>
                      </a:lnTo>
                      <a:lnTo>
                        <a:pt x="306" y="202"/>
                      </a:lnTo>
                      <a:lnTo>
                        <a:pt x="323" y="148"/>
                      </a:lnTo>
                      <a:lnTo>
                        <a:pt x="299" y="162"/>
                      </a:lnTo>
                      <a:lnTo>
                        <a:pt x="278" y="156"/>
                      </a:lnTo>
                      <a:lnTo>
                        <a:pt x="281" y="143"/>
                      </a:lnTo>
                      <a:lnTo>
                        <a:pt x="260" y="129"/>
                      </a:lnTo>
                      <a:lnTo>
                        <a:pt x="250" y="94"/>
                      </a:lnTo>
                      <a:lnTo>
                        <a:pt x="230" y="66"/>
                      </a:lnTo>
                      <a:lnTo>
                        <a:pt x="230" y="47"/>
                      </a:lnTo>
                      <a:lnTo>
                        <a:pt x="219" y="46"/>
                      </a:lnTo>
                      <a:lnTo>
                        <a:pt x="212" y="49"/>
                      </a:lnTo>
                      <a:lnTo>
                        <a:pt x="182" y="38"/>
                      </a:lnTo>
                      <a:lnTo>
                        <a:pt x="174" y="46"/>
                      </a:lnTo>
                      <a:lnTo>
                        <a:pt x="167" y="56"/>
                      </a:lnTo>
                      <a:lnTo>
                        <a:pt x="151" y="38"/>
                      </a:lnTo>
                      <a:lnTo>
                        <a:pt x="135" y="33"/>
                      </a:lnTo>
                      <a:lnTo>
                        <a:pt x="134" y="10"/>
                      </a:lnTo>
                      <a:lnTo>
                        <a:pt x="111" y="14"/>
                      </a:lnTo>
                      <a:lnTo>
                        <a:pt x="96" y="9"/>
                      </a:lnTo>
                      <a:lnTo>
                        <a:pt x="76"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59" name="Google Shape;59;p3"/>
                <p:cNvSpPr/>
                <p:nvPr/>
              </p:nvSpPr>
              <p:spPr>
                <a:xfrm>
                  <a:off x="5205" y="3408"/>
                  <a:ext cx="17" cy="21"/>
                </a:xfrm>
                <a:custGeom>
                  <a:avLst/>
                  <a:gdLst/>
                  <a:ahLst/>
                  <a:cxnLst/>
                  <a:rect l="l" t="t" r="r" b="b"/>
                  <a:pathLst>
                    <a:path w="17" h="21" extrusionOk="0">
                      <a:moveTo>
                        <a:pt x="7" y="0"/>
                      </a:moveTo>
                      <a:lnTo>
                        <a:pt x="9" y="5"/>
                      </a:lnTo>
                      <a:lnTo>
                        <a:pt x="7" y="10"/>
                      </a:lnTo>
                      <a:lnTo>
                        <a:pt x="7" y="14"/>
                      </a:lnTo>
                      <a:lnTo>
                        <a:pt x="16" y="17"/>
                      </a:lnTo>
                      <a:lnTo>
                        <a:pt x="16" y="20"/>
                      </a:lnTo>
                      <a:lnTo>
                        <a:pt x="9" y="17"/>
                      </a:lnTo>
                      <a:lnTo>
                        <a:pt x="3" y="20"/>
                      </a:lnTo>
                      <a:lnTo>
                        <a:pt x="0" y="17"/>
                      </a:lnTo>
                      <a:lnTo>
                        <a:pt x="3" y="14"/>
                      </a:lnTo>
                      <a:lnTo>
                        <a:pt x="0" y="10"/>
                      </a:lnTo>
                      <a:lnTo>
                        <a:pt x="3" y="2"/>
                      </a:lnTo>
                      <a:lnTo>
                        <a:pt x="7"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60" name="Google Shape;60;p3"/>
                <p:cNvSpPr/>
                <p:nvPr/>
              </p:nvSpPr>
              <p:spPr>
                <a:xfrm>
                  <a:off x="5144" y="3496"/>
                  <a:ext cx="49" cy="70"/>
                </a:xfrm>
                <a:custGeom>
                  <a:avLst/>
                  <a:gdLst/>
                  <a:ahLst/>
                  <a:cxnLst/>
                  <a:rect l="l" t="t" r="r" b="b"/>
                  <a:pathLst>
                    <a:path w="49" h="70" extrusionOk="0">
                      <a:moveTo>
                        <a:pt x="0" y="34"/>
                      </a:moveTo>
                      <a:lnTo>
                        <a:pt x="17" y="34"/>
                      </a:lnTo>
                      <a:lnTo>
                        <a:pt x="37" y="0"/>
                      </a:lnTo>
                      <a:lnTo>
                        <a:pt x="48" y="20"/>
                      </a:lnTo>
                      <a:lnTo>
                        <a:pt x="39" y="69"/>
                      </a:lnTo>
                      <a:lnTo>
                        <a:pt x="3" y="57"/>
                      </a:lnTo>
                      <a:lnTo>
                        <a:pt x="0" y="34"/>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61" name="Google Shape;61;p3"/>
                <p:cNvSpPr/>
                <p:nvPr/>
              </p:nvSpPr>
              <p:spPr>
                <a:xfrm>
                  <a:off x="5241" y="3523"/>
                  <a:ext cx="84" cy="67"/>
                </a:xfrm>
                <a:custGeom>
                  <a:avLst/>
                  <a:gdLst/>
                  <a:ahLst/>
                  <a:cxnLst/>
                  <a:rect l="l" t="t" r="r" b="b"/>
                  <a:pathLst>
                    <a:path w="84" h="67" extrusionOk="0">
                      <a:moveTo>
                        <a:pt x="5" y="15"/>
                      </a:moveTo>
                      <a:lnTo>
                        <a:pt x="0" y="0"/>
                      </a:lnTo>
                      <a:lnTo>
                        <a:pt x="27" y="6"/>
                      </a:lnTo>
                      <a:lnTo>
                        <a:pt x="67" y="22"/>
                      </a:lnTo>
                      <a:lnTo>
                        <a:pt x="67" y="34"/>
                      </a:lnTo>
                      <a:lnTo>
                        <a:pt x="83" y="66"/>
                      </a:lnTo>
                      <a:lnTo>
                        <a:pt x="52" y="36"/>
                      </a:lnTo>
                      <a:lnTo>
                        <a:pt x="31" y="38"/>
                      </a:lnTo>
                      <a:lnTo>
                        <a:pt x="5" y="15"/>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62" name="Google Shape;62;p3"/>
                <p:cNvSpPr/>
                <p:nvPr/>
              </p:nvSpPr>
              <p:spPr>
                <a:xfrm>
                  <a:off x="5400" y="3660"/>
                  <a:ext cx="57" cy="73"/>
                </a:xfrm>
                <a:custGeom>
                  <a:avLst/>
                  <a:gdLst/>
                  <a:ahLst/>
                  <a:cxnLst/>
                  <a:rect l="l" t="t" r="r" b="b"/>
                  <a:pathLst>
                    <a:path w="57" h="73" extrusionOk="0">
                      <a:moveTo>
                        <a:pt x="34" y="0"/>
                      </a:moveTo>
                      <a:lnTo>
                        <a:pt x="56" y="21"/>
                      </a:lnTo>
                      <a:lnTo>
                        <a:pt x="11" y="72"/>
                      </a:lnTo>
                      <a:lnTo>
                        <a:pt x="0" y="60"/>
                      </a:lnTo>
                      <a:lnTo>
                        <a:pt x="32" y="28"/>
                      </a:lnTo>
                      <a:lnTo>
                        <a:pt x="34"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63" name="Google Shape;63;p3"/>
                <p:cNvSpPr/>
                <p:nvPr/>
              </p:nvSpPr>
              <p:spPr>
                <a:xfrm>
                  <a:off x="4558" y="3167"/>
                  <a:ext cx="29" cy="48"/>
                </a:xfrm>
                <a:custGeom>
                  <a:avLst/>
                  <a:gdLst/>
                  <a:ahLst/>
                  <a:cxnLst/>
                  <a:rect l="l" t="t" r="r" b="b"/>
                  <a:pathLst>
                    <a:path w="29" h="48" extrusionOk="0">
                      <a:moveTo>
                        <a:pt x="28" y="36"/>
                      </a:moveTo>
                      <a:lnTo>
                        <a:pt x="20" y="31"/>
                      </a:lnTo>
                      <a:lnTo>
                        <a:pt x="20" y="10"/>
                      </a:lnTo>
                      <a:lnTo>
                        <a:pt x="24" y="5"/>
                      </a:lnTo>
                      <a:lnTo>
                        <a:pt x="17" y="5"/>
                      </a:lnTo>
                      <a:lnTo>
                        <a:pt x="21" y="0"/>
                      </a:lnTo>
                      <a:lnTo>
                        <a:pt x="16" y="0"/>
                      </a:lnTo>
                      <a:lnTo>
                        <a:pt x="10" y="6"/>
                      </a:lnTo>
                      <a:lnTo>
                        <a:pt x="10" y="19"/>
                      </a:lnTo>
                      <a:lnTo>
                        <a:pt x="13" y="22"/>
                      </a:lnTo>
                      <a:lnTo>
                        <a:pt x="13" y="28"/>
                      </a:lnTo>
                      <a:lnTo>
                        <a:pt x="11" y="28"/>
                      </a:lnTo>
                      <a:lnTo>
                        <a:pt x="6" y="33"/>
                      </a:lnTo>
                      <a:lnTo>
                        <a:pt x="6" y="38"/>
                      </a:lnTo>
                      <a:lnTo>
                        <a:pt x="0" y="47"/>
                      </a:lnTo>
                      <a:lnTo>
                        <a:pt x="21" y="47"/>
                      </a:lnTo>
                      <a:lnTo>
                        <a:pt x="28" y="36"/>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64" name="Google Shape;64;p3"/>
                <p:cNvSpPr/>
                <p:nvPr/>
              </p:nvSpPr>
              <p:spPr>
                <a:xfrm>
                  <a:off x="4549" y="3183"/>
                  <a:ext cx="17" cy="17"/>
                </a:xfrm>
                <a:custGeom>
                  <a:avLst/>
                  <a:gdLst/>
                  <a:ahLst/>
                  <a:cxnLst/>
                  <a:rect l="l" t="t" r="r" b="b"/>
                  <a:pathLst>
                    <a:path w="17" h="17" extrusionOk="0">
                      <a:moveTo>
                        <a:pt x="13" y="5"/>
                      </a:moveTo>
                      <a:lnTo>
                        <a:pt x="16" y="5"/>
                      </a:lnTo>
                      <a:lnTo>
                        <a:pt x="16" y="0"/>
                      </a:lnTo>
                      <a:lnTo>
                        <a:pt x="10" y="0"/>
                      </a:lnTo>
                      <a:lnTo>
                        <a:pt x="0" y="10"/>
                      </a:lnTo>
                      <a:lnTo>
                        <a:pt x="0" y="16"/>
                      </a:lnTo>
                      <a:lnTo>
                        <a:pt x="9" y="16"/>
                      </a:lnTo>
                      <a:lnTo>
                        <a:pt x="13" y="11"/>
                      </a:lnTo>
                      <a:lnTo>
                        <a:pt x="13" y="5"/>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65" name="Google Shape;65;p3"/>
                <p:cNvSpPr/>
                <p:nvPr/>
              </p:nvSpPr>
              <p:spPr>
                <a:xfrm>
                  <a:off x="4527" y="3155"/>
                  <a:ext cx="184" cy="155"/>
                </a:xfrm>
                <a:custGeom>
                  <a:avLst/>
                  <a:gdLst/>
                  <a:ahLst/>
                  <a:cxnLst/>
                  <a:rect l="l" t="t" r="r" b="b"/>
                  <a:pathLst>
                    <a:path w="184" h="155" extrusionOk="0">
                      <a:moveTo>
                        <a:pt x="120" y="0"/>
                      </a:moveTo>
                      <a:lnTo>
                        <a:pt x="120" y="10"/>
                      </a:lnTo>
                      <a:lnTo>
                        <a:pt x="124" y="14"/>
                      </a:lnTo>
                      <a:lnTo>
                        <a:pt x="144" y="14"/>
                      </a:lnTo>
                      <a:lnTo>
                        <a:pt x="144" y="20"/>
                      </a:lnTo>
                      <a:lnTo>
                        <a:pt x="129" y="20"/>
                      </a:lnTo>
                      <a:lnTo>
                        <a:pt x="129" y="37"/>
                      </a:lnTo>
                      <a:lnTo>
                        <a:pt x="123" y="29"/>
                      </a:lnTo>
                      <a:lnTo>
                        <a:pt x="123" y="40"/>
                      </a:lnTo>
                      <a:lnTo>
                        <a:pt x="114" y="50"/>
                      </a:lnTo>
                      <a:lnTo>
                        <a:pt x="109" y="44"/>
                      </a:lnTo>
                      <a:lnTo>
                        <a:pt x="100" y="51"/>
                      </a:lnTo>
                      <a:lnTo>
                        <a:pt x="99" y="49"/>
                      </a:lnTo>
                      <a:lnTo>
                        <a:pt x="88" y="49"/>
                      </a:lnTo>
                      <a:lnTo>
                        <a:pt x="94" y="42"/>
                      </a:lnTo>
                      <a:lnTo>
                        <a:pt x="94" y="39"/>
                      </a:lnTo>
                      <a:lnTo>
                        <a:pt x="88" y="34"/>
                      </a:lnTo>
                      <a:lnTo>
                        <a:pt x="88" y="26"/>
                      </a:lnTo>
                      <a:lnTo>
                        <a:pt x="81" y="34"/>
                      </a:lnTo>
                      <a:lnTo>
                        <a:pt x="81" y="49"/>
                      </a:lnTo>
                      <a:lnTo>
                        <a:pt x="73" y="49"/>
                      </a:lnTo>
                      <a:lnTo>
                        <a:pt x="62" y="60"/>
                      </a:lnTo>
                      <a:lnTo>
                        <a:pt x="58" y="60"/>
                      </a:lnTo>
                      <a:lnTo>
                        <a:pt x="52" y="67"/>
                      </a:lnTo>
                      <a:lnTo>
                        <a:pt x="30" y="67"/>
                      </a:lnTo>
                      <a:lnTo>
                        <a:pt x="38" y="77"/>
                      </a:lnTo>
                      <a:lnTo>
                        <a:pt x="38" y="93"/>
                      </a:lnTo>
                      <a:lnTo>
                        <a:pt x="30" y="102"/>
                      </a:lnTo>
                      <a:lnTo>
                        <a:pt x="22" y="93"/>
                      </a:lnTo>
                      <a:lnTo>
                        <a:pt x="5" y="93"/>
                      </a:lnTo>
                      <a:lnTo>
                        <a:pt x="5" y="104"/>
                      </a:lnTo>
                      <a:lnTo>
                        <a:pt x="0" y="111"/>
                      </a:lnTo>
                      <a:lnTo>
                        <a:pt x="0" y="126"/>
                      </a:lnTo>
                      <a:lnTo>
                        <a:pt x="10" y="138"/>
                      </a:lnTo>
                      <a:lnTo>
                        <a:pt x="26" y="138"/>
                      </a:lnTo>
                      <a:lnTo>
                        <a:pt x="50" y="109"/>
                      </a:lnTo>
                      <a:lnTo>
                        <a:pt x="72" y="109"/>
                      </a:lnTo>
                      <a:lnTo>
                        <a:pt x="75" y="103"/>
                      </a:lnTo>
                      <a:lnTo>
                        <a:pt x="80" y="109"/>
                      </a:lnTo>
                      <a:lnTo>
                        <a:pt x="79" y="115"/>
                      </a:lnTo>
                      <a:lnTo>
                        <a:pt x="99" y="135"/>
                      </a:lnTo>
                      <a:lnTo>
                        <a:pt x="99" y="143"/>
                      </a:lnTo>
                      <a:lnTo>
                        <a:pt x="104" y="140"/>
                      </a:lnTo>
                      <a:lnTo>
                        <a:pt x="101" y="135"/>
                      </a:lnTo>
                      <a:lnTo>
                        <a:pt x="104" y="132"/>
                      </a:lnTo>
                      <a:lnTo>
                        <a:pt x="107" y="135"/>
                      </a:lnTo>
                      <a:lnTo>
                        <a:pt x="109" y="134"/>
                      </a:lnTo>
                      <a:lnTo>
                        <a:pt x="88" y="108"/>
                      </a:lnTo>
                      <a:lnTo>
                        <a:pt x="88" y="99"/>
                      </a:lnTo>
                      <a:lnTo>
                        <a:pt x="94" y="99"/>
                      </a:lnTo>
                      <a:lnTo>
                        <a:pt x="94" y="104"/>
                      </a:lnTo>
                      <a:lnTo>
                        <a:pt x="114" y="127"/>
                      </a:lnTo>
                      <a:lnTo>
                        <a:pt x="114" y="134"/>
                      </a:lnTo>
                      <a:lnTo>
                        <a:pt x="123" y="144"/>
                      </a:lnTo>
                      <a:lnTo>
                        <a:pt x="121" y="146"/>
                      </a:lnTo>
                      <a:lnTo>
                        <a:pt x="127" y="154"/>
                      </a:lnTo>
                      <a:lnTo>
                        <a:pt x="137" y="143"/>
                      </a:lnTo>
                      <a:lnTo>
                        <a:pt x="131" y="136"/>
                      </a:lnTo>
                      <a:lnTo>
                        <a:pt x="137" y="130"/>
                      </a:lnTo>
                      <a:lnTo>
                        <a:pt x="144" y="130"/>
                      </a:lnTo>
                      <a:lnTo>
                        <a:pt x="148" y="126"/>
                      </a:lnTo>
                      <a:lnTo>
                        <a:pt x="153" y="126"/>
                      </a:lnTo>
                      <a:lnTo>
                        <a:pt x="147" y="117"/>
                      </a:lnTo>
                      <a:lnTo>
                        <a:pt x="150" y="113"/>
                      </a:lnTo>
                      <a:lnTo>
                        <a:pt x="150" y="98"/>
                      </a:lnTo>
                      <a:lnTo>
                        <a:pt x="157" y="90"/>
                      </a:lnTo>
                      <a:lnTo>
                        <a:pt x="160" y="93"/>
                      </a:lnTo>
                      <a:lnTo>
                        <a:pt x="166" y="93"/>
                      </a:lnTo>
                      <a:lnTo>
                        <a:pt x="163" y="97"/>
                      </a:lnTo>
                      <a:lnTo>
                        <a:pt x="169" y="103"/>
                      </a:lnTo>
                      <a:lnTo>
                        <a:pt x="172" y="98"/>
                      </a:lnTo>
                      <a:lnTo>
                        <a:pt x="177" y="98"/>
                      </a:lnTo>
                      <a:lnTo>
                        <a:pt x="177" y="95"/>
                      </a:lnTo>
                      <a:lnTo>
                        <a:pt x="175" y="95"/>
                      </a:lnTo>
                      <a:lnTo>
                        <a:pt x="171" y="93"/>
                      </a:lnTo>
                      <a:lnTo>
                        <a:pt x="180" y="81"/>
                      </a:lnTo>
                      <a:lnTo>
                        <a:pt x="180" y="98"/>
                      </a:lnTo>
                      <a:lnTo>
                        <a:pt x="183" y="98"/>
                      </a:lnTo>
                      <a:lnTo>
                        <a:pt x="183" y="0"/>
                      </a:lnTo>
                      <a:lnTo>
                        <a:pt x="120"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66" name="Google Shape;66;p3"/>
                <p:cNvSpPr/>
                <p:nvPr/>
              </p:nvSpPr>
              <p:spPr>
                <a:xfrm>
                  <a:off x="4605" y="2991"/>
                  <a:ext cx="782" cy="553"/>
                </a:xfrm>
                <a:custGeom>
                  <a:avLst/>
                  <a:gdLst/>
                  <a:ahLst/>
                  <a:cxnLst/>
                  <a:rect l="l" t="t" r="r" b="b"/>
                  <a:pathLst>
                    <a:path w="782" h="553" extrusionOk="0">
                      <a:moveTo>
                        <a:pt x="0" y="162"/>
                      </a:moveTo>
                      <a:lnTo>
                        <a:pt x="22" y="145"/>
                      </a:lnTo>
                      <a:lnTo>
                        <a:pt x="44" y="112"/>
                      </a:lnTo>
                      <a:lnTo>
                        <a:pt x="71" y="96"/>
                      </a:lnTo>
                      <a:lnTo>
                        <a:pt x="98" y="115"/>
                      </a:lnTo>
                      <a:lnTo>
                        <a:pt x="101" y="130"/>
                      </a:lnTo>
                      <a:lnTo>
                        <a:pt x="95" y="130"/>
                      </a:lnTo>
                      <a:lnTo>
                        <a:pt x="84" y="128"/>
                      </a:lnTo>
                      <a:lnTo>
                        <a:pt x="98" y="145"/>
                      </a:lnTo>
                      <a:lnTo>
                        <a:pt x="155" y="123"/>
                      </a:lnTo>
                      <a:lnTo>
                        <a:pt x="147" y="107"/>
                      </a:lnTo>
                      <a:lnTo>
                        <a:pt x="172" y="79"/>
                      </a:lnTo>
                      <a:lnTo>
                        <a:pt x="188" y="79"/>
                      </a:lnTo>
                      <a:lnTo>
                        <a:pt x="172" y="89"/>
                      </a:lnTo>
                      <a:lnTo>
                        <a:pt x="160" y="109"/>
                      </a:lnTo>
                      <a:lnTo>
                        <a:pt x="160" y="123"/>
                      </a:lnTo>
                      <a:lnTo>
                        <a:pt x="183" y="138"/>
                      </a:lnTo>
                      <a:lnTo>
                        <a:pt x="216" y="95"/>
                      </a:lnTo>
                      <a:lnTo>
                        <a:pt x="330" y="45"/>
                      </a:lnTo>
                      <a:lnTo>
                        <a:pt x="330" y="16"/>
                      </a:lnTo>
                      <a:lnTo>
                        <a:pt x="382" y="5"/>
                      </a:lnTo>
                      <a:lnTo>
                        <a:pt x="412" y="20"/>
                      </a:lnTo>
                      <a:lnTo>
                        <a:pt x="481" y="0"/>
                      </a:lnTo>
                      <a:lnTo>
                        <a:pt x="503" y="10"/>
                      </a:lnTo>
                      <a:lnTo>
                        <a:pt x="549" y="61"/>
                      </a:lnTo>
                      <a:lnTo>
                        <a:pt x="602" y="51"/>
                      </a:lnTo>
                      <a:lnTo>
                        <a:pt x="635" y="69"/>
                      </a:lnTo>
                      <a:lnTo>
                        <a:pt x="718" y="65"/>
                      </a:lnTo>
                      <a:lnTo>
                        <a:pt x="781" y="84"/>
                      </a:lnTo>
                      <a:lnTo>
                        <a:pt x="775" y="112"/>
                      </a:lnTo>
                      <a:lnTo>
                        <a:pt x="722" y="130"/>
                      </a:lnTo>
                      <a:lnTo>
                        <a:pt x="731" y="148"/>
                      </a:lnTo>
                      <a:lnTo>
                        <a:pt x="708" y="158"/>
                      </a:lnTo>
                      <a:lnTo>
                        <a:pt x="707" y="194"/>
                      </a:lnTo>
                      <a:lnTo>
                        <a:pt x="686" y="218"/>
                      </a:lnTo>
                      <a:lnTo>
                        <a:pt x="678" y="196"/>
                      </a:lnTo>
                      <a:lnTo>
                        <a:pt x="689" y="175"/>
                      </a:lnTo>
                      <a:lnTo>
                        <a:pt x="687" y="132"/>
                      </a:lnTo>
                      <a:lnTo>
                        <a:pt x="666" y="154"/>
                      </a:lnTo>
                      <a:lnTo>
                        <a:pt x="650" y="166"/>
                      </a:lnTo>
                      <a:lnTo>
                        <a:pt x="634" y="147"/>
                      </a:lnTo>
                      <a:lnTo>
                        <a:pt x="623" y="196"/>
                      </a:lnTo>
                      <a:lnTo>
                        <a:pt x="635" y="196"/>
                      </a:lnTo>
                      <a:lnTo>
                        <a:pt x="632" y="228"/>
                      </a:lnTo>
                      <a:lnTo>
                        <a:pt x="618" y="263"/>
                      </a:lnTo>
                      <a:lnTo>
                        <a:pt x="600" y="276"/>
                      </a:lnTo>
                      <a:lnTo>
                        <a:pt x="615" y="299"/>
                      </a:lnTo>
                      <a:lnTo>
                        <a:pt x="605" y="315"/>
                      </a:lnTo>
                      <a:lnTo>
                        <a:pt x="602" y="301"/>
                      </a:lnTo>
                      <a:lnTo>
                        <a:pt x="602" y="296"/>
                      </a:lnTo>
                      <a:lnTo>
                        <a:pt x="590" y="288"/>
                      </a:lnTo>
                      <a:lnTo>
                        <a:pt x="572" y="299"/>
                      </a:lnTo>
                      <a:lnTo>
                        <a:pt x="588" y="337"/>
                      </a:lnTo>
                      <a:lnTo>
                        <a:pt x="594" y="356"/>
                      </a:lnTo>
                      <a:lnTo>
                        <a:pt x="574" y="408"/>
                      </a:lnTo>
                      <a:lnTo>
                        <a:pt x="539" y="423"/>
                      </a:lnTo>
                      <a:lnTo>
                        <a:pt x="509" y="420"/>
                      </a:lnTo>
                      <a:lnTo>
                        <a:pt x="524" y="442"/>
                      </a:lnTo>
                      <a:lnTo>
                        <a:pt x="525" y="472"/>
                      </a:lnTo>
                      <a:lnTo>
                        <a:pt x="504" y="507"/>
                      </a:lnTo>
                      <a:lnTo>
                        <a:pt x="480" y="488"/>
                      </a:lnTo>
                      <a:lnTo>
                        <a:pt x="477" y="508"/>
                      </a:lnTo>
                      <a:lnTo>
                        <a:pt x="495" y="526"/>
                      </a:lnTo>
                      <a:lnTo>
                        <a:pt x="510" y="552"/>
                      </a:lnTo>
                      <a:lnTo>
                        <a:pt x="485" y="536"/>
                      </a:lnTo>
                      <a:lnTo>
                        <a:pt x="455" y="449"/>
                      </a:lnTo>
                      <a:lnTo>
                        <a:pt x="418" y="426"/>
                      </a:lnTo>
                      <a:lnTo>
                        <a:pt x="391" y="428"/>
                      </a:lnTo>
                      <a:lnTo>
                        <a:pt x="356" y="477"/>
                      </a:lnTo>
                      <a:lnTo>
                        <a:pt x="361" y="495"/>
                      </a:lnTo>
                      <a:lnTo>
                        <a:pt x="349" y="530"/>
                      </a:lnTo>
                      <a:lnTo>
                        <a:pt x="338" y="530"/>
                      </a:lnTo>
                      <a:lnTo>
                        <a:pt x="298" y="457"/>
                      </a:lnTo>
                      <a:lnTo>
                        <a:pt x="298" y="425"/>
                      </a:lnTo>
                      <a:lnTo>
                        <a:pt x="290" y="437"/>
                      </a:lnTo>
                      <a:lnTo>
                        <a:pt x="267" y="436"/>
                      </a:lnTo>
                      <a:lnTo>
                        <a:pt x="276" y="416"/>
                      </a:lnTo>
                      <a:lnTo>
                        <a:pt x="241" y="391"/>
                      </a:lnTo>
                      <a:lnTo>
                        <a:pt x="197" y="391"/>
                      </a:lnTo>
                      <a:lnTo>
                        <a:pt x="160" y="366"/>
                      </a:lnTo>
                      <a:lnTo>
                        <a:pt x="157" y="391"/>
                      </a:lnTo>
                      <a:lnTo>
                        <a:pt x="188" y="414"/>
                      </a:lnTo>
                      <a:lnTo>
                        <a:pt x="199" y="414"/>
                      </a:lnTo>
                      <a:lnTo>
                        <a:pt x="167" y="445"/>
                      </a:lnTo>
                      <a:lnTo>
                        <a:pt x="136" y="452"/>
                      </a:lnTo>
                      <a:lnTo>
                        <a:pt x="136" y="434"/>
                      </a:lnTo>
                      <a:lnTo>
                        <a:pt x="91" y="372"/>
                      </a:lnTo>
                      <a:lnTo>
                        <a:pt x="85" y="355"/>
                      </a:lnTo>
                      <a:lnTo>
                        <a:pt x="109" y="335"/>
                      </a:lnTo>
                      <a:lnTo>
                        <a:pt x="106" y="310"/>
                      </a:lnTo>
                      <a:lnTo>
                        <a:pt x="106" y="282"/>
                      </a:lnTo>
                      <a:lnTo>
                        <a:pt x="119" y="276"/>
                      </a:lnTo>
                      <a:lnTo>
                        <a:pt x="106" y="263"/>
                      </a:lnTo>
                      <a:lnTo>
                        <a:pt x="106" y="162"/>
                      </a:lnTo>
                      <a:lnTo>
                        <a:pt x="43" y="162"/>
                      </a:lnTo>
                      <a:lnTo>
                        <a:pt x="61" y="138"/>
                      </a:lnTo>
                      <a:lnTo>
                        <a:pt x="60" y="130"/>
                      </a:lnTo>
                      <a:lnTo>
                        <a:pt x="39" y="150"/>
                      </a:lnTo>
                      <a:lnTo>
                        <a:pt x="32" y="162"/>
                      </a:lnTo>
                      <a:lnTo>
                        <a:pt x="0" y="162"/>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67" name="Google Shape;67;p3"/>
                <p:cNvSpPr/>
                <p:nvPr/>
              </p:nvSpPr>
              <p:spPr>
                <a:xfrm>
                  <a:off x="5221" y="3217"/>
                  <a:ext cx="68" cy="113"/>
                </a:xfrm>
                <a:custGeom>
                  <a:avLst/>
                  <a:gdLst/>
                  <a:ahLst/>
                  <a:cxnLst/>
                  <a:rect l="l" t="t" r="r" b="b"/>
                  <a:pathLst>
                    <a:path w="68" h="113" extrusionOk="0">
                      <a:moveTo>
                        <a:pt x="45" y="0"/>
                      </a:moveTo>
                      <a:lnTo>
                        <a:pt x="45" y="14"/>
                      </a:lnTo>
                      <a:lnTo>
                        <a:pt x="39" y="23"/>
                      </a:lnTo>
                      <a:lnTo>
                        <a:pt x="41" y="38"/>
                      </a:lnTo>
                      <a:lnTo>
                        <a:pt x="33" y="58"/>
                      </a:lnTo>
                      <a:lnTo>
                        <a:pt x="22" y="77"/>
                      </a:lnTo>
                      <a:lnTo>
                        <a:pt x="5" y="89"/>
                      </a:lnTo>
                      <a:lnTo>
                        <a:pt x="0" y="110"/>
                      </a:lnTo>
                      <a:lnTo>
                        <a:pt x="7" y="112"/>
                      </a:lnTo>
                      <a:lnTo>
                        <a:pt x="7" y="92"/>
                      </a:lnTo>
                      <a:lnTo>
                        <a:pt x="31" y="91"/>
                      </a:lnTo>
                      <a:lnTo>
                        <a:pt x="49" y="78"/>
                      </a:lnTo>
                      <a:lnTo>
                        <a:pt x="49" y="51"/>
                      </a:lnTo>
                      <a:lnTo>
                        <a:pt x="55" y="41"/>
                      </a:lnTo>
                      <a:lnTo>
                        <a:pt x="46" y="24"/>
                      </a:lnTo>
                      <a:lnTo>
                        <a:pt x="59" y="19"/>
                      </a:lnTo>
                      <a:lnTo>
                        <a:pt x="67" y="5"/>
                      </a:lnTo>
                      <a:lnTo>
                        <a:pt x="49" y="7"/>
                      </a:lnTo>
                      <a:lnTo>
                        <a:pt x="45"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68" name="Google Shape;68;p3"/>
                <p:cNvSpPr/>
                <p:nvPr/>
              </p:nvSpPr>
              <p:spPr>
                <a:xfrm>
                  <a:off x="4967" y="3518"/>
                  <a:ext cx="17" cy="26"/>
                </a:xfrm>
                <a:custGeom>
                  <a:avLst/>
                  <a:gdLst/>
                  <a:ahLst/>
                  <a:cxnLst/>
                  <a:rect l="l" t="t" r="r" b="b"/>
                  <a:pathLst>
                    <a:path w="17" h="26" extrusionOk="0">
                      <a:moveTo>
                        <a:pt x="8" y="0"/>
                      </a:moveTo>
                      <a:lnTo>
                        <a:pt x="0" y="11"/>
                      </a:lnTo>
                      <a:lnTo>
                        <a:pt x="5" y="25"/>
                      </a:lnTo>
                      <a:lnTo>
                        <a:pt x="16" y="15"/>
                      </a:lnTo>
                      <a:lnTo>
                        <a:pt x="8"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69" name="Google Shape;69;p3"/>
                <p:cNvSpPr/>
                <p:nvPr/>
              </p:nvSpPr>
              <p:spPr>
                <a:xfrm>
                  <a:off x="5069" y="3545"/>
                  <a:ext cx="158" cy="68"/>
                </a:xfrm>
                <a:custGeom>
                  <a:avLst/>
                  <a:gdLst/>
                  <a:ahLst/>
                  <a:cxnLst/>
                  <a:rect l="l" t="t" r="r" b="b"/>
                  <a:pathLst>
                    <a:path w="158" h="68" extrusionOk="0">
                      <a:moveTo>
                        <a:pt x="0" y="0"/>
                      </a:moveTo>
                      <a:lnTo>
                        <a:pt x="23" y="5"/>
                      </a:lnTo>
                      <a:lnTo>
                        <a:pt x="58" y="29"/>
                      </a:lnTo>
                      <a:lnTo>
                        <a:pt x="53" y="43"/>
                      </a:lnTo>
                      <a:lnTo>
                        <a:pt x="82" y="55"/>
                      </a:lnTo>
                      <a:lnTo>
                        <a:pt x="157" y="55"/>
                      </a:lnTo>
                      <a:lnTo>
                        <a:pt x="75" y="67"/>
                      </a:lnTo>
                      <a:lnTo>
                        <a:pt x="53" y="43"/>
                      </a:lnTo>
                      <a:lnTo>
                        <a:pt x="32" y="38"/>
                      </a:lnTo>
                      <a:lnTo>
                        <a:pt x="0"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70" name="Google Shape;70;p3"/>
                <p:cNvSpPr/>
                <p:nvPr/>
              </p:nvSpPr>
              <p:spPr>
                <a:xfrm>
                  <a:off x="5195" y="3601"/>
                  <a:ext cx="169" cy="159"/>
                </a:xfrm>
                <a:custGeom>
                  <a:avLst/>
                  <a:gdLst/>
                  <a:ahLst/>
                  <a:cxnLst/>
                  <a:rect l="l" t="t" r="r" b="b"/>
                  <a:pathLst>
                    <a:path w="169" h="159" extrusionOk="0">
                      <a:moveTo>
                        <a:pt x="140" y="154"/>
                      </a:moveTo>
                      <a:lnTo>
                        <a:pt x="135" y="155"/>
                      </a:lnTo>
                      <a:lnTo>
                        <a:pt x="132" y="158"/>
                      </a:lnTo>
                      <a:lnTo>
                        <a:pt x="127" y="152"/>
                      </a:lnTo>
                      <a:lnTo>
                        <a:pt x="112" y="145"/>
                      </a:lnTo>
                      <a:lnTo>
                        <a:pt x="110" y="134"/>
                      </a:lnTo>
                      <a:lnTo>
                        <a:pt x="105" y="130"/>
                      </a:lnTo>
                      <a:lnTo>
                        <a:pt x="92" y="130"/>
                      </a:lnTo>
                      <a:lnTo>
                        <a:pt x="92" y="122"/>
                      </a:lnTo>
                      <a:lnTo>
                        <a:pt x="88" y="119"/>
                      </a:lnTo>
                      <a:lnTo>
                        <a:pt x="87" y="112"/>
                      </a:lnTo>
                      <a:lnTo>
                        <a:pt x="78" y="111"/>
                      </a:lnTo>
                      <a:lnTo>
                        <a:pt x="70" y="109"/>
                      </a:lnTo>
                      <a:lnTo>
                        <a:pt x="62" y="111"/>
                      </a:lnTo>
                      <a:lnTo>
                        <a:pt x="62" y="112"/>
                      </a:lnTo>
                      <a:lnTo>
                        <a:pt x="44" y="118"/>
                      </a:lnTo>
                      <a:lnTo>
                        <a:pt x="44" y="121"/>
                      </a:lnTo>
                      <a:lnTo>
                        <a:pt x="28" y="121"/>
                      </a:lnTo>
                      <a:lnTo>
                        <a:pt x="20" y="126"/>
                      </a:lnTo>
                      <a:lnTo>
                        <a:pt x="10" y="121"/>
                      </a:lnTo>
                      <a:lnTo>
                        <a:pt x="10" y="119"/>
                      </a:lnTo>
                      <a:lnTo>
                        <a:pt x="10" y="109"/>
                      </a:lnTo>
                      <a:lnTo>
                        <a:pt x="7" y="99"/>
                      </a:lnTo>
                      <a:lnTo>
                        <a:pt x="3" y="91"/>
                      </a:lnTo>
                      <a:lnTo>
                        <a:pt x="5" y="84"/>
                      </a:lnTo>
                      <a:lnTo>
                        <a:pt x="2" y="81"/>
                      </a:lnTo>
                      <a:lnTo>
                        <a:pt x="0" y="66"/>
                      </a:lnTo>
                      <a:lnTo>
                        <a:pt x="2" y="56"/>
                      </a:lnTo>
                      <a:lnTo>
                        <a:pt x="11" y="48"/>
                      </a:lnTo>
                      <a:lnTo>
                        <a:pt x="31" y="43"/>
                      </a:lnTo>
                      <a:lnTo>
                        <a:pt x="36" y="36"/>
                      </a:lnTo>
                      <a:lnTo>
                        <a:pt x="34" y="29"/>
                      </a:lnTo>
                      <a:lnTo>
                        <a:pt x="39" y="27"/>
                      </a:lnTo>
                      <a:lnTo>
                        <a:pt x="40" y="30"/>
                      </a:lnTo>
                      <a:lnTo>
                        <a:pt x="42" y="25"/>
                      </a:lnTo>
                      <a:lnTo>
                        <a:pt x="55" y="15"/>
                      </a:lnTo>
                      <a:lnTo>
                        <a:pt x="62" y="20"/>
                      </a:lnTo>
                      <a:lnTo>
                        <a:pt x="70" y="17"/>
                      </a:lnTo>
                      <a:lnTo>
                        <a:pt x="72" y="9"/>
                      </a:lnTo>
                      <a:lnTo>
                        <a:pt x="80" y="7"/>
                      </a:lnTo>
                      <a:lnTo>
                        <a:pt x="78" y="1"/>
                      </a:lnTo>
                      <a:lnTo>
                        <a:pt x="89" y="5"/>
                      </a:lnTo>
                      <a:lnTo>
                        <a:pt x="98" y="3"/>
                      </a:lnTo>
                      <a:lnTo>
                        <a:pt x="103" y="24"/>
                      </a:lnTo>
                      <a:lnTo>
                        <a:pt x="110" y="30"/>
                      </a:lnTo>
                      <a:lnTo>
                        <a:pt x="116" y="30"/>
                      </a:lnTo>
                      <a:lnTo>
                        <a:pt x="119" y="17"/>
                      </a:lnTo>
                      <a:lnTo>
                        <a:pt x="117" y="11"/>
                      </a:lnTo>
                      <a:lnTo>
                        <a:pt x="119" y="1"/>
                      </a:lnTo>
                      <a:lnTo>
                        <a:pt x="122" y="0"/>
                      </a:lnTo>
                      <a:lnTo>
                        <a:pt x="127" y="12"/>
                      </a:lnTo>
                      <a:lnTo>
                        <a:pt x="132" y="15"/>
                      </a:lnTo>
                      <a:lnTo>
                        <a:pt x="135" y="27"/>
                      </a:lnTo>
                      <a:lnTo>
                        <a:pt x="140" y="43"/>
                      </a:lnTo>
                      <a:lnTo>
                        <a:pt x="147" y="47"/>
                      </a:lnTo>
                      <a:lnTo>
                        <a:pt x="156" y="59"/>
                      </a:lnTo>
                      <a:lnTo>
                        <a:pt x="157" y="65"/>
                      </a:lnTo>
                      <a:lnTo>
                        <a:pt x="165" y="72"/>
                      </a:lnTo>
                      <a:lnTo>
                        <a:pt x="168" y="85"/>
                      </a:lnTo>
                      <a:lnTo>
                        <a:pt x="168" y="95"/>
                      </a:lnTo>
                      <a:lnTo>
                        <a:pt x="165" y="111"/>
                      </a:lnTo>
                      <a:lnTo>
                        <a:pt x="157" y="121"/>
                      </a:lnTo>
                      <a:lnTo>
                        <a:pt x="155" y="134"/>
                      </a:lnTo>
                      <a:lnTo>
                        <a:pt x="155" y="145"/>
                      </a:lnTo>
                      <a:lnTo>
                        <a:pt x="147" y="147"/>
                      </a:lnTo>
                      <a:lnTo>
                        <a:pt x="140" y="154"/>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71" name="Google Shape;71;p3"/>
                <p:cNvSpPr/>
                <p:nvPr/>
              </p:nvSpPr>
              <p:spPr>
                <a:xfrm>
                  <a:off x="5330" y="3768"/>
                  <a:ext cx="17" cy="20"/>
                </a:xfrm>
                <a:custGeom>
                  <a:avLst/>
                  <a:gdLst/>
                  <a:ahLst/>
                  <a:cxnLst/>
                  <a:rect l="l" t="t" r="r" b="b"/>
                  <a:pathLst>
                    <a:path w="17" h="20" extrusionOk="0">
                      <a:moveTo>
                        <a:pt x="8" y="16"/>
                      </a:moveTo>
                      <a:lnTo>
                        <a:pt x="2" y="13"/>
                      </a:lnTo>
                      <a:lnTo>
                        <a:pt x="2" y="10"/>
                      </a:lnTo>
                      <a:lnTo>
                        <a:pt x="2" y="8"/>
                      </a:lnTo>
                      <a:lnTo>
                        <a:pt x="1" y="5"/>
                      </a:lnTo>
                      <a:lnTo>
                        <a:pt x="0" y="0"/>
                      </a:lnTo>
                      <a:lnTo>
                        <a:pt x="2" y="0"/>
                      </a:lnTo>
                      <a:lnTo>
                        <a:pt x="8" y="2"/>
                      </a:lnTo>
                      <a:lnTo>
                        <a:pt x="11" y="2"/>
                      </a:lnTo>
                      <a:lnTo>
                        <a:pt x="12" y="2"/>
                      </a:lnTo>
                      <a:lnTo>
                        <a:pt x="16" y="0"/>
                      </a:lnTo>
                      <a:lnTo>
                        <a:pt x="16" y="8"/>
                      </a:lnTo>
                      <a:lnTo>
                        <a:pt x="14" y="10"/>
                      </a:lnTo>
                      <a:lnTo>
                        <a:pt x="12" y="13"/>
                      </a:lnTo>
                      <a:lnTo>
                        <a:pt x="12" y="16"/>
                      </a:lnTo>
                      <a:lnTo>
                        <a:pt x="11" y="16"/>
                      </a:lnTo>
                      <a:lnTo>
                        <a:pt x="11" y="19"/>
                      </a:lnTo>
                      <a:lnTo>
                        <a:pt x="8" y="16"/>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72" name="Google Shape;72;p3"/>
                <p:cNvSpPr/>
                <p:nvPr/>
              </p:nvSpPr>
              <p:spPr>
                <a:xfrm>
                  <a:off x="4739" y="3587"/>
                  <a:ext cx="19" cy="76"/>
                </a:xfrm>
                <a:custGeom>
                  <a:avLst/>
                  <a:gdLst/>
                  <a:ahLst/>
                  <a:cxnLst/>
                  <a:rect l="l" t="t" r="r" b="b"/>
                  <a:pathLst>
                    <a:path w="19" h="76" extrusionOk="0">
                      <a:moveTo>
                        <a:pt x="2" y="26"/>
                      </a:moveTo>
                      <a:lnTo>
                        <a:pt x="9" y="20"/>
                      </a:lnTo>
                      <a:lnTo>
                        <a:pt x="14" y="0"/>
                      </a:lnTo>
                      <a:lnTo>
                        <a:pt x="18" y="30"/>
                      </a:lnTo>
                      <a:lnTo>
                        <a:pt x="12" y="67"/>
                      </a:lnTo>
                      <a:lnTo>
                        <a:pt x="0" y="75"/>
                      </a:lnTo>
                      <a:lnTo>
                        <a:pt x="0" y="57"/>
                      </a:lnTo>
                      <a:lnTo>
                        <a:pt x="3" y="45"/>
                      </a:lnTo>
                      <a:lnTo>
                        <a:pt x="2" y="26"/>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grpSp>
        </p:grpSp>
      </p:grpSp>
      <p:sp>
        <p:nvSpPr>
          <p:cNvPr id="73" name="Google Shape;73;p3"/>
          <p:cNvSpPr txBox="1">
            <a:spLocks noGrp="1"/>
          </p:cNvSpPr>
          <p:nvPr>
            <p:ph type="title"/>
          </p:nvPr>
        </p:nvSpPr>
        <p:spPr>
          <a:xfrm>
            <a:off x="685800" y="285750"/>
            <a:ext cx="7772400" cy="1143000"/>
          </a:xfrm>
          <a:prstGeom prst="rect">
            <a:avLst/>
          </a:prstGeom>
          <a:noFill/>
          <a:ln>
            <a:noFill/>
          </a:ln>
        </p:spPr>
        <p:txBody>
          <a:bodyPr spcFirstLastPara="1" wrap="square" lIns="92075" tIns="46025" rIns="92075" bIns="46025" anchor="ctr" anchorCtr="0">
            <a:noAutofit/>
          </a:bodyPr>
          <a:lstStyle>
            <a:lvl1pPr marR="0" lvl="0"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3"/>
          <p:cNvSpPr txBox="1">
            <a:spLocks noGrp="1"/>
          </p:cNvSpPr>
          <p:nvPr>
            <p:ph type="body" idx="1"/>
          </p:nvPr>
        </p:nvSpPr>
        <p:spPr>
          <a:xfrm>
            <a:off x="685800" y="1657350"/>
            <a:ext cx="7772400" cy="4114800"/>
          </a:xfrm>
          <a:prstGeom prst="rect">
            <a:avLst/>
          </a:prstGeom>
          <a:noFill/>
          <a:ln>
            <a:noFill/>
          </a:ln>
        </p:spPr>
        <p:txBody>
          <a:bodyPr spcFirstLastPara="1" wrap="square" lIns="92075" tIns="46025" rIns="92075" bIns="46025" anchor="t" anchorCtr="0">
            <a:noAutofit/>
          </a:bodyPr>
          <a:lstStyle>
            <a:lvl1pPr marL="457200" marR="0" lvl="0" indent="-381000" algn="l" rtl="0">
              <a:spcBef>
                <a:spcPts val="640"/>
              </a:spcBef>
              <a:spcAft>
                <a:spcPts val="0"/>
              </a:spcAft>
              <a:buClr>
                <a:schemeClr val="dk2"/>
              </a:buClr>
              <a:buSzPts val="2400"/>
              <a:buFont typeface="Arial"/>
              <a:buChar char="●"/>
              <a:defRPr sz="3200" b="0" i="0" u="none" strike="noStrike" cap="none">
                <a:solidFill>
                  <a:schemeClr val="dk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dk1"/>
              </a:buClr>
              <a:buSzPts val="28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371600" marR="0" lvl="2" indent="-327660" algn="l" rtl="0">
              <a:spcBef>
                <a:spcPts val="480"/>
              </a:spcBef>
              <a:spcAft>
                <a:spcPts val="0"/>
              </a:spcAft>
              <a:buClr>
                <a:schemeClr val="accent2"/>
              </a:buClr>
              <a:buSzPts val="1560"/>
              <a:buFont typeface="Arial"/>
              <a:buChar char="●"/>
              <a:defRPr sz="2400" b="0" i="0" u="none" strike="noStrike" cap="none">
                <a:solidFill>
                  <a:schemeClr val="dk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dk2"/>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75" name="Google Shape;75;p3"/>
          <p:cNvSpPr txBox="1">
            <a:spLocks noGrp="1"/>
          </p:cNvSpPr>
          <p:nvPr>
            <p:ph type="dt" idx="10"/>
          </p:nvPr>
        </p:nvSpPr>
        <p:spPr>
          <a:xfrm>
            <a:off x="685800" y="6400800"/>
            <a:ext cx="1905000" cy="457200"/>
          </a:xfrm>
          <a:prstGeom prst="rect">
            <a:avLst/>
          </a:prstGeom>
          <a:noFill/>
          <a:ln>
            <a:noFill/>
          </a:ln>
        </p:spPr>
        <p:txBody>
          <a:bodyPr spcFirstLastPara="1" wrap="square" lIns="92075" tIns="46025" rIns="92075" bIns="46025" anchor="ctr" anchorCtr="0">
            <a:noAutofit/>
          </a:bodyPr>
          <a:lstStyle>
            <a:lvl1pPr marR="0" lvl="0" algn="l" rtl="0">
              <a:lnSpc>
                <a:spcPct val="100000"/>
              </a:lnSpc>
              <a:spcBef>
                <a:spcPts val="0"/>
              </a:spcBef>
              <a:spcAft>
                <a:spcPts val="0"/>
              </a:spcAft>
              <a:buSzPts val="1400"/>
              <a:buNone/>
              <a:defRPr sz="16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76" name="Google Shape;76;p3"/>
          <p:cNvSpPr txBox="1">
            <a:spLocks noGrp="1"/>
          </p:cNvSpPr>
          <p:nvPr>
            <p:ph type="sldNum" idx="12"/>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
        <p:nvSpPr>
          <p:cNvPr id="77" name="Google Shape;77;p3"/>
          <p:cNvSpPr txBox="1"/>
          <p:nvPr/>
        </p:nvSpPr>
        <p:spPr>
          <a:xfrm>
            <a:off x="1676400" y="6438900"/>
            <a:ext cx="5581650" cy="4191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000"/>
              <a:buFont typeface="Arial"/>
              <a:buNone/>
            </a:pPr>
            <a:r>
              <a:rPr lang="en-US" sz="1000" b="0" i="0" u="none">
                <a:solidFill>
                  <a:schemeClr val="dk1"/>
                </a:solidFill>
                <a:latin typeface="Arial"/>
                <a:ea typeface="Arial"/>
                <a:cs typeface="Arial"/>
                <a:sym typeface="Arial"/>
              </a:rPr>
              <a:t>Liang, Introduction to Java Programming, Tenth Edition, (c) 2015 Pearson Education, Inc. All rights reserved. </a:t>
            </a:r>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100000">
              <a:schemeClr val="lt2"/>
            </a:gs>
          </a:gsLst>
          <a:path path="circle">
            <a:fillToRect l="50000" t="50000" r="50000" b="50000"/>
          </a:path>
          <a:tileRect/>
        </a:gradFill>
        <a:effectLst/>
      </p:bgPr>
    </p:bg>
    <p:spTree>
      <p:nvGrpSpPr>
        <p:cNvPr id="1" name="Shape 126"/>
        <p:cNvGrpSpPr/>
        <p:nvPr/>
      </p:nvGrpSpPr>
      <p:grpSpPr>
        <a:xfrm>
          <a:off x="0" y="0"/>
          <a:ext cx="0" cy="0"/>
          <a:chOff x="0" y="0"/>
          <a:chExt cx="0" cy="0"/>
        </a:xfrm>
      </p:grpSpPr>
      <p:grpSp>
        <p:nvGrpSpPr>
          <p:cNvPr id="127" name="Google Shape;127;p13"/>
          <p:cNvGrpSpPr/>
          <p:nvPr/>
        </p:nvGrpSpPr>
        <p:grpSpPr>
          <a:xfrm>
            <a:off x="0" y="114300"/>
            <a:ext cx="9142412" cy="6742112"/>
            <a:chOff x="0" y="72"/>
            <a:chExt cx="5759" cy="4247"/>
          </a:xfrm>
        </p:grpSpPr>
        <p:sp>
          <p:nvSpPr>
            <p:cNvPr id="128" name="Google Shape;128;p13"/>
            <p:cNvSpPr txBox="1"/>
            <p:nvPr/>
          </p:nvSpPr>
          <p:spPr>
            <a:xfrm>
              <a:off x="0" y="2112"/>
              <a:ext cx="5759" cy="2207"/>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grpSp>
          <p:nvGrpSpPr>
            <p:cNvPr id="129" name="Google Shape;129;p13"/>
            <p:cNvGrpSpPr/>
            <p:nvPr/>
          </p:nvGrpSpPr>
          <p:grpSpPr>
            <a:xfrm>
              <a:off x="0" y="72"/>
              <a:ext cx="5759" cy="2040"/>
              <a:chOff x="0" y="72"/>
              <a:chExt cx="5759" cy="2040"/>
            </a:xfrm>
          </p:grpSpPr>
          <p:sp>
            <p:nvSpPr>
              <p:cNvPr id="130" name="Google Shape;130;p13"/>
              <p:cNvSpPr txBox="1"/>
              <p:nvPr/>
            </p:nvSpPr>
            <p:spPr>
              <a:xfrm>
                <a:off x="0" y="1872"/>
                <a:ext cx="5759" cy="240"/>
              </a:xfrm>
              <a:prstGeom prst="rect">
                <a:avLst/>
              </a:prstGeom>
              <a:gradFill>
                <a:gsLst>
                  <a:gs pos="0">
                    <a:schemeClr val="lt1"/>
                  </a:gs>
                  <a:gs pos="100000">
                    <a:schemeClr val="hlink"/>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grpSp>
            <p:nvGrpSpPr>
              <p:cNvPr id="131" name="Google Shape;131;p13"/>
              <p:cNvGrpSpPr/>
              <p:nvPr/>
            </p:nvGrpSpPr>
            <p:grpSpPr>
              <a:xfrm>
                <a:off x="2289" y="72"/>
                <a:ext cx="1440" cy="1984"/>
                <a:chOff x="2289" y="72"/>
                <a:chExt cx="1440" cy="1984"/>
              </a:xfrm>
            </p:grpSpPr>
            <p:sp>
              <p:nvSpPr>
                <p:cNvPr id="132" name="Google Shape;132;p13"/>
                <p:cNvSpPr/>
                <p:nvPr/>
              </p:nvSpPr>
              <p:spPr>
                <a:xfrm>
                  <a:off x="2289" y="127"/>
                  <a:ext cx="1440" cy="1770"/>
                </a:xfrm>
                <a:custGeom>
                  <a:avLst/>
                  <a:gdLst/>
                  <a:ahLst/>
                  <a:cxnLst/>
                  <a:rect l="l" t="t" r="r" b="b"/>
                  <a:pathLst>
                    <a:path w="1440" h="1770" extrusionOk="0">
                      <a:moveTo>
                        <a:pt x="812" y="0"/>
                      </a:moveTo>
                      <a:lnTo>
                        <a:pt x="901" y="33"/>
                      </a:lnTo>
                      <a:lnTo>
                        <a:pt x="986" y="78"/>
                      </a:lnTo>
                      <a:lnTo>
                        <a:pt x="1066" y="129"/>
                      </a:lnTo>
                      <a:lnTo>
                        <a:pt x="1140" y="187"/>
                      </a:lnTo>
                      <a:lnTo>
                        <a:pt x="1207" y="256"/>
                      </a:lnTo>
                      <a:lnTo>
                        <a:pt x="1265" y="330"/>
                      </a:lnTo>
                      <a:lnTo>
                        <a:pt x="1316" y="410"/>
                      </a:lnTo>
                      <a:lnTo>
                        <a:pt x="1361" y="492"/>
                      </a:lnTo>
                      <a:lnTo>
                        <a:pt x="1394" y="581"/>
                      </a:lnTo>
                      <a:lnTo>
                        <a:pt x="1419" y="673"/>
                      </a:lnTo>
                      <a:lnTo>
                        <a:pt x="1435" y="766"/>
                      </a:lnTo>
                      <a:lnTo>
                        <a:pt x="1439" y="862"/>
                      </a:lnTo>
                      <a:lnTo>
                        <a:pt x="1435" y="958"/>
                      </a:lnTo>
                      <a:lnTo>
                        <a:pt x="1419" y="1052"/>
                      </a:lnTo>
                      <a:lnTo>
                        <a:pt x="1394" y="1143"/>
                      </a:lnTo>
                      <a:lnTo>
                        <a:pt x="1361" y="1230"/>
                      </a:lnTo>
                      <a:lnTo>
                        <a:pt x="1316" y="1314"/>
                      </a:lnTo>
                      <a:lnTo>
                        <a:pt x="1265" y="1395"/>
                      </a:lnTo>
                      <a:lnTo>
                        <a:pt x="1207" y="1468"/>
                      </a:lnTo>
                      <a:lnTo>
                        <a:pt x="1140" y="1537"/>
                      </a:lnTo>
                      <a:lnTo>
                        <a:pt x="1066" y="1597"/>
                      </a:lnTo>
                      <a:lnTo>
                        <a:pt x="986" y="1646"/>
                      </a:lnTo>
                      <a:lnTo>
                        <a:pt x="901" y="1691"/>
                      </a:lnTo>
                      <a:lnTo>
                        <a:pt x="812" y="1724"/>
                      </a:lnTo>
                      <a:lnTo>
                        <a:pt x="721" y="1749"/>
                      </a:lnTo>
                      <a:lnTo>
                        <a:pt x="627" y="1765"/>
                      </a:lnTo>
                      <a:lnTo>
                        <a:pt x="533" y="1769"/>
                      </a:lnTo>
                      <a:lnTo>
                        <a:pt x="437" y="1765"/>
                      </a:lnTo>
                      <a:lnTo>
                        <a:pt x="344" y="1749"/>
                      </a:lnTo>
                      <a:lnTo>
                        <a:pt x="252" y="1724"/>
                      </a:lnTo>
                      <a:lnTo>
                        <a:pt x="165" y="1691"/>
                      </a:lnTo>
                      <a:lnTo>
                        <a:pt x="80" y="1646"/>
                      </a:lnTo>
                      <a:lnTo>
                        <a:pt x="0" y="1597"/>
                      </a:lnTo>
                      <a:lnTo>
                        <a:pt x="51" y="1524"/>
                      </a:lnTo>
                      <a:lnTo>
                        <a:pt x="125" y="1571"/>
                      </a:lnTo>
                      <a:lnTo>
                        <a:pt x="201" y="1609"/>
                      </a:lnTo>
                      <a:lnTo>
                        <a:pt x="281" y="1640"/>
                      </a:lnTo>
                      <a:lnTo>
                        <a:pt x="364" y="1662"/>
                      </a:lnTo>
                      <a:lnTo>
                        <a:pt x="446" y="1675"/>
                      </a:lnTo>
                      <a:lnTo>
                        <a:pt x="533" y="1680"/>
                      </a:lnTo>
                      <a:lnTo>
                        <a:pt x="618" y="1675"/>
                      </a:lnTo>
                      <a:lnTo>
                        <a:pt x="703" y="1662"/>
                      </a:lnTo>
                      <a:lnTo>
                        <a:pt x="785" y="1640"/>
                      </a:lnTo>
                      <a:lnTo>
                        <a:pt x="866" y="1609"/>
                      </a:lnTo>
                      <a:lnTo>
                        <a:pt x="941" y="1571"/>
                      </a:lnTo>
                      <a:lnTo>
                        <a:pt x="1013" y="1524"/>
                      </a:lnTo>
                      <a:lnTo>
                        <a:pt x="1080" y="1470"/>
                      </a:lnTo>
                      <a:lnTo>
                        <a:pt x="1140" y="1410"/>
                      </a:lnTo>
                      <a:lnTo>
                        <a:pt x="1194" y="1343"/>
                      </a:lnTo>
                      <a:lnTo>
                        <a:pt x="1240" y="1270"/>
                      </a:lnTo>
                      <a:lnTo>
                        <a:pt x="1281" y="1194"/>
                      </a:lnTo>
                      <a:lnTo>
                        <a:pt x="1312" y="1116"/>
                      </a:lnTo>
                      <a:lnTo>
                        <a:pt x="1332" y="1032"/>
                      </a:lnTo>
                      <a:lnTo>
                        <a:pt x="1345" y="947"/>
                      </a:lnTo>
                      <a:lnTo>
                        <a:pt x="1350" y="862"/>
                      </a:lnTo>
                      <a:lnTo>
                        <a:pt x="1345" y="775"/>
                      </a:lnTo>
                      <a:lnTo>
                        <a:pt x="1332" y="691"/>
                      </a:lnTo>
                      <a:lnTo>
                        <a:pt x="1312" y="608"/>
                      </a:lnTo>
                      <a:lnTo>
                        <a:pt x="1281" y="530"/>
                      </a:lnTo>
                      <a:lnTo>
                        <a:pt x="1240" y="452"/>
                      </a:lnTo>
                      <a:lnTo>
                        <a:pt x="1194" y="381"/>
                      </a:lnTo>
                      <a:lnTo>
                        <a:pt x="1140" y="314"/>
                      </a:lnTo>
                      <a:lnTo>
                        <a:pt x="1080" y="254"/>
                      </a:lnTo>
                      <a:lnTo>
                        <a:pt x="1013" y="201"/>
                      </a:lnTo>
                      <a:lnTo>
                        <a:pt x="941" y="154"/>
                      </a:lnTo>
                      <a:lnTo>
                        <a:pt x="866" y="114"/>
                      </a:lnTo>
                      <a:lnTo>
                        <a:pt x="785" y="85"/>
                      </a:lnTo>
                      <a:lnTo>
                        <a:pt x="788" y="78"/>
                      </a:lnTo>
                      <a:lnTo>
                        <a:pt x="812" y="0"/>
                      </a:lnTo>
                    </a:path>
                  </a:pathLst>
                </a:custGeom>
                <a:gradFill>
                  <a:gsLst>
                    <a:gs pos="0">
                      <a:schemeClr val="l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cxnSp>
              <p:nvCxnSpPr>
                <p:cNvPr id="133" name="Google Shape;133;p13"/>
                <p:cNvCxnSpPr/>
                <p:nvPr/>
              </p:nvCxnSpPr>
              <p:spPr>
                <a:xfrm rot="10800000" flipH="1">
                  <a:off x="2324" y="1620"/>
                  <a:ext cx="143" cy="258"/>
                </a:xfrm>
                <a:prstGeom prst="straightConnector1">
                  <a:avLst/>
                </a:prstGeom>
                <a:noFill/>
                <a:ln w="25400" cap="flat" cmpd="sng">
                  <a:solidFill>
                    <a:schemeClr val="lt1"/>
                  </a:solidFill>
                  <a:prstDash val="solid"/>
                  <a:miter lim="800000"/>
                  <a:headEnd type="none" w="med" len="med"/>
                  <a:tailEnd type="none" w="med" len="med"/>
                </a:ln>
              </p:spPr>
            </p:cxnSp>
            <p:cxnSp>
              <p:nvCxnSpPr>
                <p:cNvPr id="134" name="Google Shape;134;p13"/>
                <p:cNvCxnSpPr/>
                <p:nvPr/>
              </p:nvCxnSpPr>
              <p:spPr>
                <a:xfrm rot="10800000" flipH="1">
                  <a:off x="3119" y="243"/>
                  <a:ext cx="50" cy="99"/>
                </a:xfrm>
                <a:prstGeom prst="straightConnector1">
                  <a:avLst/>
                </a:prstGeom>
                <a:noFill/>
                <a:ln w="25400" cap="flat" cmpd="sng">
                  <a:solidFill>
                    <a:schemeClr val="lt1"/>
                  </a:solidFill>
                  <a:prstDash val="solid"/>
                  <a:miter lim="800000"/>
                  <a:headEnd type="none" w="med" len="med"/>
                  <a:tailEnd type="none" w="med" len="med"/>
                </a:ln>
              </p:spPr>
            </p:cxnSp>
            <p:cxnSp>
              <p:nvCxnSpPr>
                <p:cNvPr id="135" name="Google Shape;135;p13"/>
                <p:cNvCxnSpPr/>
                <p:nvPr/>
              </p:nvCxnSpPr>
              <p:spPr>
                <a:xfrm rot="10800000" flipH="1">
                  <a:off x="3203" y="72"/>
                  <a:ext cx="50" cy="99"/>
                </a:xfrm>
                <a:prstGeom prst="straightConnector1">
                  <a:avLst/>
                </a:prstGeom>
                <a:noFill/>
                <a:ln w="25400" cap="flat" cmpd="sng">
                  <a:solidFill>
                    <a:schemeClr val="lt1"/>
                  </a:solidFill>
                  <a:prstDash val="solid"/>
                  <a:miter lim="800000"/>
                  <a:headEnd type="none" w="med" len="med"/>
                  <a:tailEnd type="none" w="med" len="med"/>
                </a:ln>
              </p:spPr>
            </p:cxnSp>
            <p:sp>
              <p:nvSpPr>
                <p:cNvPr id="136" name="Google Shape;136;p13"/>
                <p:cNvSpPr/>
                <p:nvPr/>
              </p:nvSpPr>
              <p:spPr>
                <a:xfrm>
                  <a:off x="2483" y="1903"/>
                  <a:ext cx="841" cy="153"/>
                </a:xfrm>
                <a:custGeom>
                  <a:avLst/>
                  <a:gdLst/>
                  <a:ahLst/>
                  <a:cxnLst/>
                  <a:rect l="l" t="t" r="r" b="b"/>
                  <a:pathLst>
                    <a:path w="841" h="153" extrusionOk="0">
                      <a:moveTo>
                        <a:pt x="3" y="98"/>
                      </a:moveTo>
                      <a:lnTo>
                        <a:pt x="20" y="80"/>
                      </a:lnTo>
                      <a:lnTo>
                        <a:pt x="44" y="65"/>
                      </a:lnTo>
                      <a:lnTo>
                        <a:pt x="89" y="43"/>
                      </a:lnTo>
                      <a:lnTo>
                        <a:pt x="140" y="30"/>
                      </a:lnTo>
                      <a:lnTo>
                        <a:pt x="188" y="19"/>
                      </a:lnTo>
                      <a:lnTo>
                        <a:pt x="253" y="9"/>
                      </a:lnTo>
                      <a:lnTo>
                        <a:pt x="314" y="3"/>
                      </a:lnTo>
                      <a:lnTo>
                        <a:pt x="386" y="0"/>
                      </a:lnTo>
                      <a:lnTo>
                        <a:pt x="475" y="1"/>
                      </a:lnTo>
                      <a:lnTo>
                        <a:pt x="567" y="6"/>
                      </a:lnTo>
                      <a:lnTo>
                        <a:pt x="632" y="14"/>
                      </a:lnTo>
                      <a:lnTo>
                        <a:pt x="700" y="27"/>
                      </a:lnTo>
                      <a:lnTo>
                        <a:pt x="765" y="47"/>
                      </a:lnTo>
                      <a:lnTo>
                        <a:pt x="799" y="66"/>
                      </a:lnTo>
                      <a:lnTo>
                        <a:pt x="820" y="82"/>
                      </a:lnTo>
                      <a:lnTo>
                        <a:pt x="840" y="108"/>
                      </a:lnTo>
                      <a:lnTo>
                        <a:pt x="806" y="122"/>
                      </a:lnTo>
                      <a:lnTo>
                        <a:pt x="748" y="133"/>
                      </a:lnTo>
                      <a:lnTo>
                        <a:pt x="676" y="141"/>
                      </a:lnTo>
                      <a:lnTo>
                        <a:pt x="608" y="148"/>
                      </a:lnTo>
                      <a:lnTo>
                        <a:pt x="526" y="151"/>
                      </a:lnTo>
                      <a:lnTo>
                        <a:pt x="437" y="152"/>
                      </a:lnTo>
                      <a:lnTo>
                        <a:pt x="352" y="152"/>
                      </a:lnTo>
                      <a:lnTo>
                        <a:pt x="263" y="151"/>
                      </a:lnTo>
                      <a:lnTo>
                        <a:pt x="164" y="143"/>
                      </a:lnTo>
                      <a:lnTo>
                        <a:pt x="85" y="135"/>
                      </a:lnTo>
                      <a:lnTo>
                        <a:pt x="20" y="120"/>
                      </a:lnTo>
                      <a:lnTo>
                        <a:pt x="0" y="109"/>
                      </a:lnTo>
                      <a:lnTo>
                        <a:pt x="3" y="98"/>
                      </a:lnTo>
                    </a:path>
                  </a:pathLst>
                </a:custGeom>
                <a:gradFill>
                  <a:gsLst>
                    <a:gs pos="0">
                      <a:schemeClr val="lt1"/>
                    </a:gs>
                    <a:gs pos="100000">
                      <a:schemeClr val="lt2"/>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grpSp>
          <p:sp>
            <p:nvSpPr>
              <p:cNvPr id="137" name="Google Shape;137;p13"/>
              <p:cNvSpPr/>
              <p:nvPr/>
            </p:nvSpPr>
            <p:spPr>
              <a:xfrm>
                <a:off x="2071" y="250"/>
                <a:ext cx="1497" cy="1494"/>
              </a:xfrm>
              <a:prstGeom prst="ellipse">
                <a:avLst/>
              </a:prstGeom>
              <a:gradFill>
                <a:gsLst>
                  <a:gs pos="0">
                    <a:schemeClr val="lt1"/>
                  </a:gs>
                  <a:gs pos="100000">
                    <a:schemeClr val="lt2"/>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grpSp>
            <p:nvGrpSpPr>
              <p:cNvPr id="138" name="Google Shape;138;p13"/>
              <p:cNvGrpSpPr/>
              <p:nvPr/>
            </p:nvGrpSpPr>
            <p:grpSpPr>
              <a:xfrm>
                <a:off x="2071" y="406"/>
                <a:ext cx="1392" cy="1109"/>
                <a:chOff x="2071" y="406"/>
                <a:chExt cx="1392" cy="1109"/>
              </a:xfrm>
            </p:grpSpPr>
            <p:sp>
              <p:nvSpPr>
                <p:cNvPr id="139" name="Google Shape;139;p13"/>
                <p:cNvSpPr/>
                <p:nvPr/>
              </p:nvSpPr>
              <p:spPr>
                <a:xfrm>
                  <a:off x="2268" y="812"/>
                  <a:ext cx="1" cy="17"/>
                </a:xfrm>
                <a:custGeom>
                  <a:avLst/>
                  <a:gdLst/>
                  <a:ahLst/>
                  <a:cxnLst/>
                  <a:rect l="l" t="t" r="r" b="b"/>
                  <a:pathLst>
                    <a:path w="1" h="17" extrusionOk="0">
                      <a:moveTo>
                        <a:pt x="0" y="0"/>
                      </a:moveTo>
                      <a:lnTo>
                        <a:pt x="0" y="16"/>
                      </a:lnTo>
                      <a:lnTo>
                        <a:pt x="0" y="6"/>
                      </a:lnTo>
                      <a:lnTo>
                        <a:pt x="0"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140" name="Google Shape;140;p13"/>
                <p:cNvSpPr/>
                <p:nvPr/>
              </p:nvSpPr>
              <p:spPr>
                <a:xfrm>
                  <a:off x="2292" y="843"/>
                  <a:ext cx="17" cy="17"/>
                </a:xfrm>
                <a:custGeom>
                  <a:avLst/>
                  <a:gdLst/>
                  <a:ahLst/>
                  <a:cxnLst/>
                  <a:rect l="l" t="t" r="r" b="b"/>
                  <a:pathLst>
                    <a:path w="17" h="17" extrusionOk="0">
                      <a:moveTo>
                        <a:pt x="0" y="0"/>
                      </a:moveTo>
                      <a:lnTo>
                        <a:pt x="16" y="0"/>
                      </a:lnTo>
                      <a:lnTo>
                        <a:pt x="16" y="16"/>
                      </a:lnTo>
                      <a:lnTo>
                        <a:pt x="0"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141" name="Google Shape;141;p13"/>
                <p:cNvSpPr/>
                <p:nvPr/>
              </p:nvSpPr>
              <p:spPr>
                <a:xfrm>
                  <a:off x="2372" y="802"/>
                  <a:ext cx="51" cy="48"/>
                </a:xfrm>
                <a:custGeom>
                  <a:avLst/>
                  <a:gdLst/>
                  <a:ahLst/>
                  <a:cxnLst/>
                  <a:rect l="l" t="t" r="r" b="b"/>
                  <a:pathLst>
                    <a:path w="51" h="48" extrusionOk="0">
                      <a:moveTo>
                        <a:pt x="50" y="0"/>
                      </a:moveTo>
                      <a:lnTo>
                        <a:pt x="31" y="0"/>
                      </a:lnTo>
                      <a:lnTo>
                        <a:pt x="20" y="13"/>
                      </a:lnTo>
                      <a:lnTo>
                        <a:pt x="13" y="13"/>
                      </a:lnTo>
                      <a:lnTo>
                        <a:pt x="7" y="19"/>
                      </a:lnTo>
                      <a:lnTo>
                        <a:pt x="0" y="19"/>
                      </a:lnTo>
                      <a:lnTo>
                        <a:pt x="0" y="35"/>
                      </a:lnTo>
                      <a:lnTo>
                        <a:pt x="12" y="47"/>
                      </a:lnTo>
                      <a:lnTo>
                        <a:pt x="41" y="47"/>
                      </a:lnTo>
                      <a:lnTo>
                        <a:pt x="50" y="35"/>
                      </a:lnTo>
                      <a:lnTo>
                        <a:pt x="50"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142" name="Google Shape;142;p13"/>
                <p:cNvSpPr/>
                <p:nvPr/>
              </p:nvSpPr>
              <p:spPr>
                <a:xfrm>
                  <a:off x="2071" y="840"/>
                  <a:ext cx="451" cy="587"/>
                </a:xfrm>
                <a:custGeom>
                  <a:avLst/>
                  <a:gdLst/>
                  <a:ahLst/>
                  <a:cxnLst/>
                  <a:rect l="l" t="t" r="r" b="b"/>
                  <a:pathLst>
                    <a:path w="451" h="587" extrusionOk="0">
                      <a:moveTo>
                        <a:pt x="107" y="0"/>
                      </a:moveTo>
                      <a:lnTo>
                        <a:pt x="99" y="16"/>
                      </a:lnTo>
                      <a:lnTo>
                        <a:pt x="64" y="47"/>
                      </a:lnTo>
                      <a:lnTo>
                        <a:pt x="56" y="75"/>
                      </a:lnTo>
                      <a:lnTo>
                        <a:pt x="30" y="95"/>
                      </a:lnTo>
                      <a:lnTo>
                        <a:pt x="12" y="135"/>
                      </a:lnTo>
                      <a:lnTo>
                        <a:pt x="12" y="159"/>
                      </a:lnTo>
                      <a:lnTo>
                        <a:pt x="0" y="201"/>
                      </a:lnTo>
                      <a:lnTo>
                        <a:pt x="16" y="219"/>
                      </a:lnTo>
                      <a:lnTo>
                        <a:pt x="56" y="272"/>
                      </a:lnTo>
                      <a:lnTo>
                        <a:pt x="68" y="265"/>
                      </a:lnTo>
                      <a:lnTo>
                        <a:pt x="139" y="265"/>
                      </a:lnTo>
                      <a:lnTo>
                        <a:pt x="172" y="278"/>
                      </a:lnTo>
                      <a:lnTo>
                        <a:pt x="169" y="319"/>
                      </a:lnTo>
                      <a:lnTo>
                        <a:pt x="193" y="374"/>
                      </a:lnTo>
                      <a:lnTo>
                        <a:pt x="191" y="389"/>
                      </a:lnTo>
                      <a:lnTo>
                        <a:pt x="201" y="406"/>
                      </a:lnTo>
                      <a:lnTo>
                        <a:pt x="186" y="445"/>
                      </a:lnTo>
                      <a:lnTo>
                        <a:pt x="204" y="494"/>
                      </a:lnTo>
                      <a:lnTo>
                        <a:pt x="214" y="532"/>
                      </a:lnTo>
                      <a:lnTo>
                        <a:pt x="226" y="556"/>
                      </a:lnTo>
                      <a:lnTo>
                        <a:pt x="239" y="586"/>
                      </a:lnTo>
                      <a:lnTo>
                        <a:pt x="263" y="582"/>
                      </a:lnTo>
                      <a:lnTo>
                        <a:pt x="302" y="560"/>
                      </a:lnTo>
                      <a:lnTo>
                        <a:pt x="320" y="533"/>
                      </a:lnTo>
                      <a:lnTo>
                        <a:pt x="319" y="515"/>
                      </a:lnTo>
                      <a:lnTo>
                        <a:pt x="342" y="500"/>
                      </a:lnTo>
                      <a:lnTo>
                        <a:pt x="338" y="474"/>
                      </a:lnTo>
                      <a:lnTo>
                        <a:pt x="373" y="432"/>
                      </a:lnTo>
                      <a:lnTo>
                        <a:pt x="378" y="398"/>
                      </a:lnTo>
                      <a:lnTo>
                        <a:pt x="369" y="386"/>
                      </a:lnTo>
                      <a:lnTo>
                        <a:pt x="373" y="372"/>
                      </a:lnTo>
                      <a:lnTo>
                        <a:pt x="365" y="360"/>
                      </a:lnTo>
                      <a:lnTo>
                        <a:pt x="391" y="327"/>
                      </a:lnTo>
                      <a:lnTo>
                        <a:pt x="391" y="310"/>
                      </a:lnTo>
                      <a:lnTo>
                        <a:pt x="427" y="282"/>
                      </a:lnTo>
                      <a:lnTo>
                        <a:pt x="450" y="207"/>
                      </a:lnTo>
                      <a:lnTo>
                        <a:pt x="417" y="226"/>
                      </a:lnTo>
                      <a:lnTo>
                        <a:pt x="388" y="218"/>
                      </a:lnTo>
                      <a:lnTo>
                        <a:pt x="392" y="200"/>
                      </a:lnTo>
                      <a:lnTo>
                        <a:pt x="363" y="180"/>
                      </a:lnTo>
                      <a:lnTo>
                        <a:pt x="349" y="132"/>
                      </a:lnTo>
                      <a:lnTo>
                        <a:pt x="321" y="93"/>
                      </a:lnTo>
                      <a:lnTo>
                        <a:pt x="321" y="66"/>
                      </a:lnTo>
                      <a:lnTo>
                        <a:pt x="306" y="65"/>
                      </a:lnTo>
                      <a:lnTo>
                        <a:pt x="296" y="69"/>
                      </a:lnTo>
                      <a:lnTo>
                        <a:pt x="254" y="54"/>
                      </a:lnTo>
                      <a:lnTo>
                        <a:pt x="243" y="65"/>
                      </a:lnTo>
                      <a:lnTo>
                        <a:pt x="234" y="78"/>
                      </a:lnTo>
                      <a:lnTo>
                        <a:pt x="211" y="53"/>
                      </a:lnTo>
                      <a:lnTo>
                        <a:pt x="189" y="47"/>
                      </a:lnTo>
                      <a:lnTo>
                        <a:pt x="187" y="15"/>
                      </a:lnTo>
                      <a:lnTo>
                        <a:pt x="155" y="20"/>
                      </a:lnTo>
                      <a:lnTo>
                        <a:pt x="135" y="13"/>
                      </a:lnTo>
                      <a:lnTo>
                        <a:pt x="107"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143" name="Google Shape;143;p13"/>
                <p:cNvSpPr/>
                <p:nvPr/>
              </p:nvSpPr>
              <p:spPr>
                <a:xfrm>
                  <a:off x="3112" y="987"/>
                  <a:ext cx="17" cy="28"/>
                </a:xfrm>
                <a:custGeom>
                  <a:avLst/>
                  <a:gdLst/>
                  <a:ahLst/>
                  <a:cxnLst/>
                  <a:rect l="l" t="t" r="r" b="b"/>
                  <a:pathLst>
                    <a:path w="17" h="28" extrusionOk="0">
                      <a:moveTo>
                        <a:pt x="7" y="0"/>
                      </a:moveTo>
                      <a:lnTo>
                        <a:pt x="9" y="8"/>
                      </a:lnTo>
                      <a:lnTo>
                        <a:pt x="7" y="14"/>
                      </a:lnTo>
                      <a:lnTo>
                        <a:pt x="7" y="19"/>
                      </a:lnTo>
                      <a:lnTo>
                        <a:pt x="16" y="23"/>
                      </a:lnTo>
                      <a:lnTo>
                        <a:pt x="16" y="27"/>
                      </a:lnTo>
                      <a:lnTo>
                        <a:pt x="9" y="23"/>
                      </a:lnTo>
                      <a:lnTo>
                        <a:pt x="3" y="27"/>
                      </a:lnTo>
                      <a:lnTo>
                        <a:pt x="0" y="23"/>
                      </a:lnTo>
                      <a:lnTo>
                        <a:pt x="3" y="19"/>
                      </a:lnTo>
                      <a:lnTo>
                        <a:pt x="0" y="14"/>
                      </a:lnTo>
                      <a:lnTo>
                        <a:pt x="3" y="4"/>
                      </a:lnTo>
                      <a:lnTo>
                        <a:pt x="7"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144" name="Google Shape;144;p13"/>
                <p:cNvSpPr/>
                <p:nvPr/>
              </p:nvSpPr>
              <p:spPr>
                <a:xfrm>
                  <a:off x="3027" y="1109"/>
                  <a:ext cx="68" cy="97"/>
                </a:xfrm>
                <a:custGeom>
                  <a:avLst/>
                  <a:gdLst/>
                  <a:ahLst/>
                  <a:cxnLst/>
                  <a:rect l="l" t="t" r="r" b="b"/>
                  <a:pathLst>
                    <a:path w="68" h="97" extrusionOk="0">
                      <a:moveTo>
                        <a:pt x="0" y="48"/>
                      </a:moveTo>
                      <a:lnTo>
                        <a:pt x="24" y="48"/>
                      </a:lnTo>
                      <a:lnTo>
                        <a:pt x="52" y="0"/>
                      </a:lnTo>
                      <a:lnTo>
                        <a:pt x="67" y="28"/>
                      </a:lnTo>
                      <a:lnTo>
                        <a:pt x="55" y="96"/>
                      </a:lnTo>
                      <a:lnTo>
                        <a:pt x="5" y="80"/>
                      </a:lnTo>
                      <a:lnTo>
                        <a:pt x="0" y="48"/>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145" name="Google Shape;145;p13"/>
                <p:cNvSpPr/>
                <p:nvPr/>
              </p:nvSpPr>
              <p:spPr>
                <a:xfrm>
                  <a:off x="3162" y="1146"/>
                  <a:ext cx="117" cy="94"/>
                </a:xfrm>
                <a:custGeom>
                  <a:avLst/>
                  <a:gdLst/>
                  <a:ahLst/>
                  <a:cxnLst/>
                  <a:rect l="l" t="t" r="r" b="b"/>
                  <a:pathLst>
                    <a:path w="117" h="94" extrusionOk="0">
                      <a:moveTo>
                        <a:pt x="7" y="22"/>
                      </a:moveTo>
                      <a:lnTo>
                        <a:pt x="0" y="0"/>
                      </a:lnTo>
                      <a:lnTo>
                        <a:pt x="39" y="9"/>
                      </a:lnTo>
                      <a:lnTo>
                        <a:pt x="95" y="32"/>
                      </a:lnTo>
                      <a:lnTo>
                        <a:pt x="95" y="49"/>
                      </a:lnTo>
                      <a:lnTo>
                        <a:pt x="116" y="93"/>
                      </a:lnTo>
                      <a:lnTo>
                        <a:pt x="73" y="51"/>
                      </a:lnTo>
                      <a:lnTo>
                        <a:pt x="44" y="54"/>
                      </a:lnTo>
                      <a:lnTo>
                        <a:pt x="7" y="22"/>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146" name="Google Shape;146;p13"/>
                <p:cNvSpPr/>
                <p:nvPr/>
              </p:nvSpPr>
              <p:spPr>
                <a:xfrm>
                  <a:off x="3384" y="1337"/>
                  <a:ext cx="79" cy="101"/>
                </a:xfrm>
                <a:custGeom>
                  <a:avLst/>
                  <a:gdLst/>
                  <a:ahLst/>
                  <a:cxnLst/>
                  <a:rect l="l" t="t" r="r" b="b"/>
                  <a:pathLst>
                    <a:path w="79" h="101" extrusionOk="0">
                      <a:moveTo>
                        <a:pt x="48" y="0"/>
                      </a:moveTo>
                      <a:lnTo>
                        <a:pt x="78" y="30"/>
                      </a:lnTo>
                      <a:lnTo>
                        <a:pt x="16" y="100"/>
                      </a:lnTo>
                      <a:lnTo>
                        <a:pt x="0" y="84"/>
                      </a:lnTo>
                      <a:lnTo>
                        <a:pt x="45" y="39"/>
                      </a:lnTo>
                      <a:lnTo>
                        <a:pt x="48"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147" name="Google Shape;147;p13"/>
                <p:cNvSpPr/>
                <p:nvPr/>
              </p:nvSpPr>
              <p:spPr>
                <a:xfrm>
                  <a:off x="2211" y="651"/>
                  <a:ext cx="39" cy="66"/>
                </a:xfrm>
                <a:custGeom>
                  <a:avLst/>
                  <a:gdLst/>
                  <a:ahLst/>
                  <a:cxnLst/>
                  <a:rect l="l" t="t" r="r" b="b"/>
                  <a:pathLst>
                    <a:path w="39" h="66" extrusionOk="0">
                      <a:moveTo>
                        <a:pt x="38" y="51"/>
                      </a:moveTo>
                      <a:lnTo>
                        <a:pt x="28" y="43"/>
                      </a:lnTo>
                      <a:lnTo>
                        <a:pt x="28" y="14"/>
                      </a:lnTo>
                      <a:lnTo>
                        <a:pt x="33" y="8"/>
                      </a:lnTo>
                      <a:lnTo>
                        <a:pt x="24" y="8"/>
                      </a:lnTo>
                      <a:lnTo>
                        <a:pt x="29" y="0"/>
                      </a:lnTo>
                      <a:lnTo>
                        <a:pt x="22" y="0"/>
                      </a:lnTo>
                      <a:lnTo>
                        <a:pt x="14" y="9"/>
                      </a:lnTo>
                      <a:lnTo>
                        <a:pt x="14" y="27"/>
                      </a:lnTo>
                      <a:lnTo>
                        <a:pt x="18" y="31"/>
                      </a:lnTo>
                      <a:lnTo>
                        <a:pt x="18" y="39"/>
                      </a:lnTo>
                      <a:lnTo>
                        <a:pt x="16" y="39"/>
                      </a:lnTo>
                      <a:lnTo>
                        <a:pt x="9" y="46"/>
                      </a:lnTo>
                      <a:lnTo>
                        <a:pt x="9" y="53"/>
                      </a:lnTo>
                      <a:lnTo>
                        <a:pt x="0" y="65"/>
                      </a:lnTo>
                      <a:lnTo>
                        <a:pt x="29" y="65"/>
                      </a:lnTo>
                      <a:lnTo>
                        <a:pt x="38" y="51"/>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148" name="Google Shape;148;p13"/>
                <p:cNvSpPr/>
                <p:nvPr/>
              </p:nvSpPr>
              <p:spPr>
                <a:xfrm>
                  <a:off x="2198" y="673"/>
                  <a:ext cx="21" cy="24"/>
                </a:xfrm>
                <a:custGeom>
                  <a:avLst/>
                  <a:gdLst/>
                  <a:ahLst/>
                  <a:cxnLst/>
                  <a:rect l="l" t="t" r="r" b="b"/>
                  <a:pathLst>
                    <a:path w="21" h="24" extrusionOk="0">
                      <a:moveTo>
                        <a:pt x="17" y="8"/>
                      </a:moveTo>
                      <a:lnTo>
                        <a:pt x="20" y="8"/>
                      </a:lnTo>
                      <a:lnTo>
                        <a:pt x="20" y="0"/>
                      </a:lnTo>
                      <a:lnTo>
                        <a:pt x="13" y="0"/>
                      </a:lnTo>
                      <a:lnTo>
                        <a:pt x="0" y="15"/>
                      </a:lnTo>
                      <a:lnTo>
                        <a:pt x="0" y="23"/>
                      </a:lnTo>
                      <a:lnTo>
                        <a:pt x="12" y="23"/>
                      </a:lnTo>
                      <a:lnTo>
                        <a:pt x="17" y="17"/>
                      </a:lnTo>
                      <a:lnTo>
                        <a:pt x="17" y="8"/>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149" name="Google Shape;149;p13"/>
                <p:cNvSpPr/>
                <p:nvPr/>
              </p:nvSpPr>
              <p:spPr>
                <a:xfrm>
                  <a:off x="2167" y="634"/>
                  <a:ext cx="256" cy="216"/>
                </a:xfrm>
                <a:custGeom>
                  <a:avLst/>
                  <a:gdLst/>
                  <a:ahLst/>
                  <a:cxnLst/>
                  <a:rect l="l" t="t" r="r" b="b"/>
                  <a:pathLst>
                    <a:path w="256" h="216" extrusionOk="0">
                      <a:moveTo>
                        <a:pt x="168" y="0"/>
                      </a:moveTo>
                      <a:lnTo>
                        <a:pt x="168" y="15"/>
                      </a:lnTo>
                      <a:lnTo>
                        <a:pt x="173" y="20"/>
                      </a:lnTo>
                      <a:lnTo>
                        <a:pt x="201" y="20"/>
                      </a:lnTo>
                      <a:lnTo>
                        <a:pt x="201" y="28"/>
                      </a:lnTo>
                      <a:lnTo>
                        <a:pt x="181" y="28"/>
                      </a:lnTo>
                      <a:lnTo>
                        <a:pt x="181" y="52"/>
                      </a:lnTo>
                      <a:lnTo>
                        <a:pt x="172" y="41"/>
                      </a:lnTo>
                      <a:lnTo>
                        <a:pt x="172" y="56"/>
                      </a:lnTo>
                      <a:lnTo>
                        <a:pt x="160" y="70"/>
                      </a:lnTo>
                      <a:lnTo>
                        <a:pt x="152" y="62"/>
                      </a:lnTo>
                      <a:lnTo>
                        <a:pt x="140" y="72"/>
                      </a:lnTo>
                      <a:lnTo>
                        <a:pt x="138" y="69"/>
                      </a:lnTo>
                      <a:lnTo>
                        <a:pt x="123" y="69"/>
                      </a:lnTo>
                      <a:lnTo>
                        <a:pt x="131" y="59"/>
                      </a:lnTo>
                      <a:lnTo>
                        <a:pt x="131" y="55"/>
                      </a:lnTo>
                      <a:lnTo>
                        <a:pt x="124" y="48"/>
                      </a:lnTo>
                      <a:lnTo>
                        <a:pt x="124" y="37"/>
                      </a:lnTo>
                      <a:lnTo>
                        <a:pt x="114" y="48"/>
                      </a:lnTo>
                      <a:lnTo>
                        <a:pt x="114" y="69"/>
                      </a:lnTo>
                      <a:lnTo>
                        <a:pt x="102" y="69"/>
                      </a:lnTo>
                      <a:lnTo>
                        <a:pt x="87" y="84"/>
                      </a:lnTo>
                      <a:lnTo>
                        <a:pt x="81" y="84"/>
                      </a:lnTo>
                      <a:lnTo>
                        <a:pt x="73" y="94"/>
                      </a:lnTo>
                      <a:lnTo>
                        <a:pt x="43" y="94"/>
                      </a:lnTo>
                      <a:lnTo>
                        <a:pt x="53" y="108"/>
                      </a:lnTo>
                      <a:lnTo>
                        <a:pt x="53" y="130"/>
                      </a:lnTo>
                      <a:lnTo>
                        <a:pt x="43" y="143"/>
                      </a:lnTo>
                      <a:lnTo>
                        <a:pt x="31" y="130"/>
                      </a:lnTo>
                      <a:lnTo>
                        <a:pt x="8" y="130"/>
                      </a:lnTo>
                      <a:lnTo>
                        <a:pt x="8" y="146"/>
                      </a:lnTo>
                      <a:lnTo>
                        <a:pt x="0" y="156"/>
                      </a:lnTo>
                      <a:lnTo>
                        <a:pt x="0" y="177"/>
                      </a:lnTo>
                      <a:lnTo>
                        <a:pt x="15" y="194"/>
                      </a:lnTo>
                      <a:lnTo>
                        <a:pt x="37" y="194"/>
                      </a:lnTo>
                      <a:lnTo>
                        <a:pt x="71" y="153"/>
                      </a:lnTo>
                      <a:lnTo>
                        <a:pt x="101" y="153"/>
                      </a:lnTo>
                      <a:lnTo>
                        <a:pt x="105" y="145"/>
                      </a:lnTo>
                      <a:lnTo>
                        <a:pt x="112" y="153"/>
                      </a:lnTo>
                      <a:lnTo>
                        <a:pt x="111" y="161"/>
                      </a:lnTo>
                      <a:lnTo>
                        <a:pt x="139" y="189"/>
                      </a:lnTo>
                      <a:lnTo>
                        <a:pt x="139" y="201"/>
                      </a:lnTo>
                      <a:lnTo>
                        <a:pt x="145" y="196"/>
                      </a:lnTo>
                      <a:lnTo>
                        <a:pt x="142" y="189"/>
                      </a:lnTo>
                      <a:lnTo>
                        <a:pt x="145" y="185"/>
                      </a:lnTo>
                      <a:lnTo>
                        <a:pt x="150" y="189"/>
                      </a:lnTo>
                      <a:lnTo>
                        <a:pt x="152" y="188"/>
                      </a:lnTo>
                      <a:lnTo>
                        <a:pt x="123" y="152"/>
                      </a:lnTo>
                      <a:lnTo>
                        <a:pt x="123" y="139"/>
                      </a:lnTo>
                      <a:lnTo>
                        <a:pt x="131" y="139"/>
                      </a:lnTo>
                      <a:lnTo>
                        <a:pt x="131" y="146"/>
                      </a:lnTo>
                      <a:lnTo>
                        <a:pt x="160" y="178"/>
                      </a:lnTo>
                      <a:lnTo>
                        <a:pt x="160" y="188"/>
                      </a:lnTo>
                      <a:lnTo>
                        <a:pt x="172" y="202"/>
                      </a:lnTo>
                      <a:lnTo>
                        <a:pt x="169" y="205"/>
                      </a:lnTo>
                      <a:lnTo>
                        <a:pt x="178" y="215"/>
                      </a:lnTo>
                      <a:lnTo>
                        <a:pt x="191" y="200"/>
                      </a:lnTo>
                      <a:lnTo>
                        <a:pt x="183" y="191"/>
                      </a:lnTo>
                      <a:lnTo>
                        <a:pt x="191" y="182"/>
                      </a:lnTo>
                      <a:lnTo>
                        <a:pt x="202" y="182"/>
                      </a:lnTo>
                      <a:lnTo>
                        <a:pt x="207" y="177"/>
                      </a:lnTo>
                      <a:lnTo>
                        <a:pt x="214" y="177"/>
                      </a:lnTo>
                      <a:lnTo>
                        <a:pt x="205" y="164"/>
                      </a:lnTo>
                      <a:lnTo>
                        <a:pt x="210" y="158"/>
                      </a:lnTo>
                      <a:lnTo>
                        <a:pt x="210" y="137"/>
                      </a:lnTo>
                      <a:lnTo>
                        <a:pt x="219" y="126"/>
                      </a:lnTo>
                      <a:lnTo>
                        <a:pt x="223" y="130"/>
                      </a:lnTo>
                      <a:lnTo>
                        <a:pt x="232" y="130"/>
                      </a:lnTo>
                      <a:lnTo>
                        <a:pt x="228" y="136"/>
                      </a:lnTo>
                      <a:lnTo>
                        <a:pt x="236" y="145"/>
                      </a:lnTo>
                      <a:lnTo>
                        <a:pt x="241" y="137"/>
                      </a:lnTo>
                      <a:lnTo>
                        <a:pt x="247" y="137"/>
                      </a:lnTo>
                      <a:lnTo>
                        <a:pt x="247" y="134"/>
                      </a:lnTo>
                      <a:lnTo>
                        <a:pt x="244" y="134"/>
                      </a:lnTo>
                      <a:lnTo>
                        <a:pt x="239" y="130"/>
                      </a:lnTo>
                      <a:lnTo>
                        <a:pt x="252" y="114"/>
                      </a:lnTo>
                      <a:lnTo>
                        <a:pt x="252" y="137"/>
                      </a:lnTo>
                      <a:lnTo>
                        <a:pt x="255" y="137"/>
                      </a:lnTo>
                      <a:lnTo>
                        <a:pt x="255" y="0"/>
                      </a:lnTo>
                      <a:lnTo>
                        <a:pt x="168"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150" name="Google Shape;150;p13"/>
                <p:cNvSpPr/>
                <p:nvPr/>
              </p:nvSpPr>
              <p:spPr>
                <a:xfrm>
                  <a:off x="2276" y="406"/>
                  <a:ext cx="1089" cy="769"/>
                </a:xfrm>
                <a:custGeom>
                  <a:avLst/>
                  <a:gdLst/>
                  <a:ahLst/>
                  <a:cxnLst/>
                  <a:rect l="l" t="t" r="r" b="b"/>
                  <a:pathLst>
                    <a:path w="1089" h="769" extrusionOk="0">
                      <a:moveTo>
                        <a:pt x="0" y="226"/>
                      </a:moveTo>
                      <a:lnTo>
                        <a:pt x="32" y="202"/>
                      </a:lnTo>
                      <a:lnTo>
                        <a:pt x="62" y="156"/>
                      </a:lnTo>
                      <a:lnTo>
                        <a:pt x="99" y="134"/>
                      </a:lnTo>
                      <a:lnTo>
                        <a:pt x="137" y="160"/>
                      </a:lnTo>
                      <a:lnTo>
                        <a:pt x="142" y="181"/>
                      </a:lnTo>
                      <a:lnTo>
                        <a:pt x="133" y="181"/>
                      </a:lnTo>
                      <a:lnTo>
                        <a:pt x="118" y="179"/>
                      </a:lnTo>
                      <a:lnTo>
                        <a:pt x="137" y="202"/>
                      </a:lnTo>
                      <a:lnTo>
                        <a:pt x="216" y="172"/>
                      </a:lnTo>
                      <a:lnTo>
                        <a:pt x="206" y="149"/>
                      </a:lnTo>
                      <a:lnTo>
                        <a:pt x="240" y="110"/>
                      </a:lnTo>
                      <a:lnTo>
                        <a:pt x="262" y="111"/>
                      </a:lnTo>
                      <a:lnTo>
                        <a:pt x="241" y="124"/>
                      </a:lnTo>
                      <a:lnTo>
                        <a:pt x="223" y="153"/>
                      </a:lnTo>
                      <a:lnTo>
                        <a:pt x="223" y="172"/>
                      </a:lnTo>
                      <a:lnTo>
                        <a:pt x="255" y="193"/>
                      </a:lnTo>
                      <a:lnTo>
                        <a:pt x="301" y="133"/>
                      </a:lnTo>
                      <a:lnTo>
                        <a:pt x="461" y="63"/>
                      </a:lnTo>
                      <a:lnTo>
                        <a:pt x="460" y="23"/>
                      </a:lnTo>
                      <a:lnTo>
                        <a:pt x="533" y="8"/>
                      </a:lnTo>
                      <a:lnTo>
                        <a:pt x="574" y="29"/>
                      </a:lnTo>
                      <a:lnTo>
                        <a:pt x="671" y="0"/>
                      </a:lnTo>
                      <a:lnTo>
                        <a:pt x="701" y="15"/>
                      </a:lnTo>
                      <a:lnTo>
                        <a:pt x="766" y="85"/>
                      </a:lnTo>
                      <a:lnTo>
                        <a:pt x="840" y="71"/>
                      </a:lnTo>
                      <a:lnTo>
                        <a:pt x="886" y="96"/>
                      </a:lnTo>
                      <a:lnTo>
                        <a:pt x="1001" y="91"/>
                      </a:lnTo>
                      <a:lnTo>
                        <a:pt x="1088" y="118"/>
                      </a:lnTo>
                      <a:lnTo>
                        <a:pt x="1080" y="156"/>
                      </a:lnTo>
                      <a:lnTo>
                        <a:pt x="1006" y="181"/>
                      </a:lnTo>
                      <a:lnTo>
                        <a:pt x="1019" y="206"/>
                      </a:lnTo>
                      <a:lnTo>
                        <a:pt x="987" y="220"/>
                      </a:lnTo>
                      <a:lnTo>
                        <a:pt x="985" y="270"/>
                      </a:lnTo>
                      <a:lnTo>
                        <a:pt x="957" y="304"/>
                      </a:lnTo>
                      <a:lnTo>
                        <a:pt x="945" y="273"/>
                      </a:lnTo>
                      <a:lnTo>
                        <a:pt x="961" y="244"/>
                      </a:lnTo>
                      <a:lnTo>
                        <a:pt x="958" y="184"/>
                      </a:lnTo>
                      <a:lnTo>
                        <a:pt x="929" y="215"/>
                      </a:lnTo>
                      <a:lnTo>
                        <a:pt x="906" y="232"/>
                      </a:lnTo>
                      <a:lnTo>
                        <a:pt x="884" y="205"/>
                      </a:lnTo>
                      <a:lnTo>
                        <a:pt x="868" y="273"/>
                      </a:lnTo>
                      <a:lnTo>
                        <a:pt x="885" y="273"/>
                      </a:lnTo>
                      <a:lnTo>
                        <a:pt x="881" y="318"/>
                      </a:lnTo>
                      <a:lnTo>
                        <a:pt x="861" y="366"/>
                      </a:lnTo>
                      <a:lnTo>
                        <a:pt x="837" y="385"/>
                      </a:lnTo>
                      <a:lnTo>
                        <a:pt x="857" y="417"/>
                      </a:lnTo>
                      <a:lnTo>
                        <a:pt x="844" y="439"/>
                      </a:lnTo>
                      <a:lnTo>
                        <a:pt x="839" y="420"/>
                      </a:lnTo>
                      <a:lnTo>
                        <a:pt x="839" y="413"/>
                      </a:lnTo>
                      <a:lnTo>
                        <a:pt x="823" y="402"/>
                      </a:lnTo>
                      <a:lnTo>
                        <a:pt x="797" y="416"/>
                      </a:lnTo>
                      <a:lnTo>
                        <a:pt x="820" y="469"/>
                      </a:lnTo>
                      <a:lnTo>
                        <a:pt x="828" y="496"/>
                      </a:lnTo>
                      <a:lnTo>
                        <a:pt x="801" y="569"/>
                      </a:lnTo>
                      <a:lnTo>
                        <a:pt x="751" y="589"/>
                      </a:lnTo>
                      <a:lnTo>
                        <a:pt x="710" y="585"/>
                      </a:lnTo>
                      <a:lnTo>
                        <a:pt x="730" y="615"/>
                      </a:lnTo>
                      <a:lnTo>
                        <a:pt x="732" y="657"/>
                      </a:lnTo>
                      <a:lnTo>
                        <a:pt x="703" y="706"/>
                      </a:lnTo>
                      <a:lnTo>
                        <a:pt x="670" y="679"/>
                      </a:lnTo>
                      <a:lnTo>
                        <a:pt x="665" y="708"/>
                      </a:lnTo>
                      <a:lnTo>
                        <a:pt x="690" y="732"/>
                      </a:lnTo>
                      <a:lnTo>
                        <a:pt x="711" y="768"/>
                      </a:lnTo>
                      <a:lnTo>
                        <a:pt x="676" y="747"/>
                      </a:lnTo>
                      <a:lnTo>
                        <a:pt x="634" y="626"/>
                      </a:lnTo>
                      <a:lnTo>
                        <a:pt x="583" y="593"/>
                      </a:lnTo>
                      <a:lnTo>
                        <a:pt x="545" y="596"/>
                      </a:lnTo>
                      <a:lnTo>
                        <a:pt x="497" y="665"/>
                      </a:lnTo>
                      <a:lnTo>
                        <a:pt x="503" y="689"/>
                      </a:lnTo>
                      <a:lnTo>
                        <a:pt x="487" y="738"/>
                      </a:lnTo>
                      <a:lnTo>
                        <a:pt x="471" y="738"/>
                      </a:lnTo>
                      <a:lnTo>
                        <a:pt x="416" y="636"/>
                      </a:lnTo>
                      <a:lnTo>
                        <a:pt x="416" y="592"/>
                      </a:lnTo>
                      <a:lnTo>
                        <a:pt x="404" y="608"/>
                      </a:lnTo>
                      <a:lnTo>
                        <a:pt x="373" y="607"/>
                      </a:lnTo>
                      <a:lnTo>
                        <a:pt x="385" y="580"/>
                      </a:lnTo>
                      <a:lnTo>
                        <a:pt x="336" y="545"/>
                      </a:lnTo>
                      <a:lnTo>
                        <a:pt x="275" y="545"/>
                      </a:lnTo>
                      <a:lnTo>
                        <a:pt x="223" y="510"/>
                      </a:lnTo>
                      <a:lnTo>
                        <a:pt x="220" y="545"/>
                      </a:lnTo>
                      <a:lnTo>
                        <a:pt x="263" y="577"/>
                      </a:lnTo>
                      <a:lnTo>
                        <a:pt x="278" y="576"/>
                      </a:lnTo>
                      <a:lnTo>
                        <a:pt x="234" y="620"/>
                      </a:lnTo>
                      <a:lnTo>
                        <a:pt x="190" y="630"/>
                      </a:lnTo>
                      <a:lnTo>
                        <a:pt x="190" y="605"/>
                      </a:lnTo>
                      <a:lnTo>
                        <a:pt x="127" y="518"/>
                      </a:lnTo>
                      <a:lnTo>
                        <a:pt x="119" y="495"/>
                      </a:lnTo>
                      <a:lnTo>
                        <a:pt x="153" y="467"/>
                      </a:lnTo>
                      <a:lnTo>
                        <a:pt x="149" y="432"/>
                      </a:lnTo>
                      <a:lnTo>
                        <a:pt x="149" y="393"/>
                      </a:lnTo>
                      <a:lnTo>
                        <a:pt x="166" y="385"/>
                      </a:lnTo>
                      <a:lnTo>
                        <a:pt x="149" y="366"/>
                      </a:lnTo>
                      <a:lnTo>
                        <a:pt x="149" y="226"/>
                      </a:lnTo>
                      <a:lnTo>
                        <a:pt x="61" y="226"/>
                      </a:lnTo>
                      <a:lnTo>
                        <a:pt x="86" y="193"/>
                      </a:lnTo>
                      <a:lnTo>
                        <a:pt x="84" y="181"/>
                      </a:lnTo>
                      <a:lnTo>
                        <a:pt x="55" y="210"/>
                      </a:lnTo>
                      <a:lnTo>
                        <a:pt x="45" y="226"/>
                      </a:lnTo>
                      <a:lnTo>
                        <a:pt x="0" y="226"/>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151" name="Google Shape;151;p13"/>
                <p:cNvSpPr/>
                <p:nvPr/>
              </p:nvSpPr>
              <p:spPr>
                <a:xfrm>
                  <a:off x="3135" y="720"/>
                  <a:ext cx="94" cy="157"/>
                </a:xfrm>
                <a:custGeom>
                  <a:avLst/>
                  <a:gdLst/>
                  <a:ahLst/>
                  <a:cxnLst/>
                  <a:rect l="l" t="t" r="r" b="b"/>
                  <a:pathLst>
                    <a:path w="94" h="157" extrusionOk="0">
                      <a:moveTo>
                        <a:pt x="63" y="0"/>
                      </a:moveTo>
                      <a:lnTo>
                        <a:pt x="63" y="20"/>
                      </a:lnTo>
                      <a:lnTo>
                        <a:pt x="55" y="33"/>
                      </a:lnTo>
                      <a:lnTo>
                        <a:pt x="57" y="54"/>
                      </a:lnTo>
                      <a:lnTo>
                        <a:pt x="47" y="82"/>
                      </a:lnTo>
                      <a:lnTo>
                        <a:pt x="31" y="108"/>
                      </a:lnTo>
                      <a:lnTo>
                        <a:pt x="7" y="125"/>
                      </a:lnTo>
                      <a:lnTo>
                        <a:pt x="0" y="154"/>
                      </a:lnTo>
                      <a:lnTo>
                        <a:pt x="10" y="156"/>
                      </a:lnTo>
                      <a:lnTo>
                        <a:pt x="10" y="129"/>
                      </a:lnTo>
                      <a:lnTo>
                        <a:pt x="44" y="127"/>
                      </a:lnTo>
                      <a:lnTo>
                        <a:pt x="69" y="109"/>
                      </a:lnTo>
                      <a:lnTo>
                        <a:pt x="69" y="72"/>
                      </a:lnTo>
                      <a:lnTo>
                        <a:pt x="77" y="58"/>
                      </a:lnTo>
                      <a:lnTo>
                        <a:pt x="64" y="34"/>
                      </a:lnTo>
                      <a:lnTo>
                        <a:pt x="82" y="27"/>
                      </a:lnTo>
                      <a:lnTo>
                        <a:pt x="93" y="8"/>
                      </a:lnTo>
                      <a:lnTo>
                        <a:pt x="69" y="11"/>
                      </a:lnTo>
                      <a:lnTo>
                        <a:pt x="63"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152" name="Google Shape;152;p13"/>
                <p:cNvSpPr/>
                <p:nvPr/>
              </p:nvSpPr>
              <p:spPr>
                <a:xfrm>
                  <a:off x="2780" y="1139"/>
                  <a:ext cx="19" cy="36"/>
                </a:xfrm>
                <a:custGeom>
                  <a:avLst/>
                  <a:gdLst/>
                  <a:ahLst/>
                  <a:cxnLst/>
                  <a:rect l="l" t="t" r="r" b="b"/>
                  <a:pathLst>
                    <a:path w="19" h="36" extrusionOk="0">
                      <a:moveTo>
                        <a:pt x="9" y="0"/>
                      </a:moveTo>
                      <a:lnTo>
                        <a:pt x="0" y="16"/>
                      </a:lnTo>
                      <a:lnTo>
                        <a:pt x="6" y="35"/>
                      </a:lnTo>
                      <a:lnTo>
                        <a:pt x="18" y="21"/>
                      </a:lnTo>
                      <a:lnTo>
                        <a:pt x="9"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153" name="Google Shape;153;p13"/>
                <p:cNvSpPr/>
                <p:nvPr/>
              </p:nvSpPr>
              <p:spPr>
                <a:xfrm>
                  <a:off x="2923" y="1177"/>
                  <a:ext cx="220" cy="94"/>
                </a:xfrm>
                <a:custGeom>
                  <a:avLst/>
                  <a:gdLst/>
                  <a:ahLst/>
                  <a:cxnLst/>
                  <a:rect l="l" t="t" r="r" b="b"/>
                  <a:pathLst>
                    <a:path w="220" h="94" extrusionOk="0">
                      <a:moveTo>
                        <a:pt x="0" y="0"/>
                      </a:moveTo>
                      <a:lnTo>
                        <a:pt x="33" y="7"/>
                      </a:lnTo>
                      <a:lnTo>
                        <a:pt x="82" y="41"/>
                      </a:lnTo>
                      <a:lnTo>
                        <a:pt x="75" y="60"/>
                      </a:lnTo>
                      <a:lnTo>
                        <a:pt x="115" y="77"/>
                      </a:lnTo>
                      <a:lnTo>
                        <a:pt x="219" y="77"/>
                      </a:lnTo>
                      <a:lnTo>
                        <a:pt x="106" y="93"/>
                      </a:lnTo>
                      <a:lnTo>
                        <a:pt x="75" y="60"/>
                      </a:lnTo>
                      <a:lnTo>
                        <a:pt x="46" y="54"/>
                      </a:lnTo>
                      <a:lnTo>
                        <a:pt x="0"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154" name="Google Shape;154;p13"/>
                <p:cNvSpPr/>
                <p:nvPr/>
              </p:nvSpPr>
              <p:spPr>
                <a:xfrm>
                  <a:off x="3098" y="1255"/>
                  <a:ext cx="236" cy="221"/>
                </a:xfrm>
                <a:custGeom>
                  <a:avLst/>
                  <a:gdLst/>
                  <a:ahLst/>
                  <a:cxnLst/>
                  <a:rect l="l" t="t" r="r" b="b"/>
                  <a:pathLst>
                    <a:path w="236" h="221" extrusionOk="0">
                      <a:moveTo>
                        <a:pt x="196" y="215"/>
                      </a:moveTo>
                      <a:lnTo>
                        <a:pt x="190" y="216"/>
                      </a:lnTo>
                      <a:lnTo>
                        <a:pt x="185" y="220"/>
                      </a:lnTo>
                      <a:lnTo>
                        <a:pt x="179" y="212"/>
                      </a:lnTo>
                      <a:lnTo>
                        <a:pt x="158" y="202"/>
                      </a:lnTo>
                      <a:lnTo>
                        <a:pt x="154" y="187"/>
                      </a:lnTo>
                      <a:lnTo>
                        <a:pt x="147" y="182"/>
                      </a:lnTo>
                      <a:lnTo>
                        <a:pt x="130" y="182"/>
                      </a:lnTo>
                      <a:lnTo>
                        <a:pt x="130" y="170"/>
                      </a:lnTo>
                      <a:lnTo>
                        <a:pt x="124" y="167"/>
                      </a:lnTo>
                      <a:lnTo>
                        <a:pt x="123" y="157"/>
                      </a:lnTo>
                      <a:lnTo>
                        <a:pt x="110" y="155"/>
                      </a:lnTo>
                      <a:lnTo>
                        <a:pt x="98" y="152"/>
                      </a:lnTo>
                      <a:lnTo>
                        <a:pt x="87" y="155"/>
                      </a:lnTo>
                      <a:lnTo>
                        <a:pt x="87" y="157"/>
                      </a:lnTo>
                      <a:lnTo>
                        <a:pt x="62" y="165"/>
                      </a:lnTo>
                      <a:lnTo>
                        <a:pt x="62" y="169"/>
                      </a:lnTo>
                      <a:lnTo>
                        <a:pt x="40" y="169"/>
                      </a:lnTo>
                      <a:lnTo>
                        <a:pt x="28" y="176"/>
                      </a:lnTo>
                      <a:lnTo>
                        <a:pt x="15" y="169"/>
                      </a:lnTo>
                      <a:lnTo>
                        <a:pt x="14" y="167"/>
                      </a:lnTo>
                      <a:lnTo>
                        <a:pt x="14" y="152"/>
                      </a:lnTo>
                      <a:lnTo>
                        <a:pt x="10" y="139"/>
                      </a:lnTo>
                      <a:lnTo>
                        <a:pt x="5" y="127"/>
                      </a:lnTo>
                      <a:lnTo>
                        <a:pt x="8" y="118"/>
                      </a:lnTo>
                      <a:lnTo>
                        <a:pt x="3" y="114"/>
                      </a:lnTo>
                      <a:lnTo>
                        <a:pt x="0" y="93"/>
                      </a:lnTo>
                      <a:lnTo>
                        <a:pt x="3" y="79"/>
                      </a:lnTo>
                      <a:lnTo>
                        <a:pt x="16" y="68"/>
                      </a:lnTo>
                      <a:lnTo>
                        <a:pt x="44" y="60"/>
                      </a:lnTo>
                      <a:lnTo>
                        <a:pt x="51" y="51"/>
                      </a:lnTo>
                      <a:lnTo>
                        <a:pt x="48" y="41"/>
                      </a:lnTo>
                      <a:lnTo>
                        <a:pt x="55" y="38"/>
                      </a:lnTo>
                      <a:lnTo>
                        <a:pt x="57" y="43"/>
                      </a:lnTo>
                      <a:lnTo>
                        <a:pt x="60" y="35"/>
                      </a:lnTo>
                      <a:lnTo>
                        <a:pt x="77" y="22"/>
                      </a:lnTo>
                      <a:lnTo>
                        <a:pt x="87" y="28"/>
                      </a:lnTo>
                      <a:lnTo>
                        <a:pt x="98" y="25"/>
                      </a:lnTo>
                      <a:lnTo>
                        <a:pt x="102" y="13"/>
                      </a:lnTo>
                      <a:lnTo>
                        <a:pt x="113" y="10"/>
                      </a:lnTo>
                      <a:lnTo>
                        <a:pt x="110" y="2"/>
                      </a:lnTo>
                      <a:lnTo>
                        <a:pt x="125" y="8"/>
                      </a:lnTo>
                      <a:lnTo>
                        <a:pt x="138" y="5"/>
                      </a:lnTo>
                      <a:lnTo>
                        <a:pt x="145" y="34"/>
                      </a:lnTo>
                      <a:lnTo>
                        <a:pt x="154" y="43"/>
                      </a:lnTo>
                      <a:lnTo>
                        <a:pt x="163" y="43"/>
                      </a:lnTo>
                      <a:lnTo>
                        <a:pt x="167" y="25"/>
                      </a:lnTo>
                      <a:lnTo>
                        <a:pt x="165" y="16"/>
                      </a:lnTo>
                      <a:lnTo>
                        <a:pt x="167" y="2"/>
                      </a:lnTo>
                      <a:lnTo>
                        <a:pt x="172" y="0"/>
                      </a:lnTo>
                      <a:lnTo>
                        <a:pt x="179" y="18"/>
                      </a:lnTo>
                      <a:lnTo>
                        <a:pt x="185" y="22"/>
                      </a:lnTo>
                      <a:lnTo>
                        <a:pt x="189" y="38"/>
                      </a:lnTo>
                      <a:lnTo>
                        <a:pt x="196" y="60"/>
                      </a:lnTo>
                      <a:lnTo>
                        <a:pt x="206" y="66"/>
                      </a:lnTo>
                      <a:lnTo>
                        <a:pt x="219" y="83"/>
                      </a:lnTo>
                      <a:lnTo>
                        <a:pt x="221" y="91"/>
                      </a:lnTo>
                      <a:lnTo>
                        <a:pt x="232" y="101"/>
                      </a:lnTo>
                      <a:lnTo>
                        <a:pt x="235" y="119"/>
                      </a:lnTo>
                      <a:lnTo>
                        <a:pt x="235" y="133"/>
                      </a:lnTo>
                      <a:lnTo>
                        <a:pt x="232" y="155"/>
                      </a:lnTo>
                      <a:lnTo>
                        <a:pt x="221" y="169"/>
                      </a:lnTo>
                      <a:lnTo>
                        <a:pt x="217" y="187"/>
                      </a:lnTo>
                      <a:lnTo>
                        <a:pt x="217" y="202"/>
                      </a:lnTo>
                      <a:lnTo>
                        <a:pt x="206" y="205"/>
                      </a:lnTo>
                      <a:lnTo>
                        <a:pt x="196" y="215"/>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155" name="Google Shape;155;p13"/>
                <p:cNvSpPr/>
                <p:nvPr/>
              </p:nvSpPr>
              <p:spPr>
                <a:xfrm>
                  <a:off x="3286" y="1488"/>
                  <a:ext cx="18" cy="27"/>
                </a:xfrm>
                <a:custGeom>
                  <a:avLst/>
                  <a:gdLst/>
                  <a:ahLst/>
                  <a:cxnLst/>
                  <a:rect l="l" t="t" r="r" b="b"/>
                  <a:pathLst>
                    <a:path w="18" h="27" extrusionOk="0">
                      <a:moveTo>
                        <a:pt x="9" y="23"/>
                      </a:moveTo>
                      <a:lnTo>
                        <a:pt x="3" y="19"/>
                      </a:lnTo>
                      <a:lnTo>
                        <a:pt x="3" y="15"/>
                      </a:lnTo>
                      <a:lnTo>
                        <a:pt x="3" y="11"/>
                      </a:lnTo>
                      <a:lnTo>
                        <a:pt x="2" y="7"/>
                      </a:lnTo>
                      <a:lnTo>
                        <a:pt x="0" y="0"/>
                      </a:lnTo>
                      <a:lnTo>
                        <a:pt x="3" y="0"/>
                      </a:lnTo>
                      <a:lnTo>
                        <a:pt x="9" y="4"/>
                      </a:lnTo>
                      <a:lnTo>
                        <a:pt x="12" y="3"/>
                      </a:lnTo>
                      <a:lnTo>
                        <a:pt x="13" y="3"/>
                      </a:lnTo>
                      <a:lnTo>
                        <a:pt x="17" y="0"/>
                      </a:lnTo>
                      <a:lnTo>
                        <a:pt x="17" y="11"/>
                      </a:lnTo>
                      <a:lnTo>
                        <a:pt x="15" y="15"/>
                      </a:lnTo>
                      <a:lnTo>
                        <a:pt x="13" y="19"/>
                      </a:lnTo>
                      <a:lnTo>
                        <a:pt x="13" y="22"/>
                      </a:lnTo>
                      <a:lnTo>
                        <a:pt x="12" y="23"/>
                      </a:lnTo>
                      <a:lnTo>
                        <a:pt x="12" y="26"/>
                      </a:lnTo>
                      <a:lnTo>
                        <a:pt x="9" y="23"/>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156" name="Google Shape;156;p13"/>
                <p:cNvSpPr/>
                <p:nvPr/>
              </p:nvSpPr>
              <p:spPr>
                <a:xfrm>
                  <a:off x="2463" y="1235"/>
                  <a:ext cx="26" cy="106"/>
                </a:xfrm>
                <a:custGeom>
                  <a:avLst/>
                  <a:gdLst/>
                  <a:ahLst/>
                  <a:cxnLst/>
                  <a:rect l="l" t="t" r="r" b="b"/>
                  <a:pathLst>
                    <a:path w="26" h="106" extrusionOk="0">
                      <a:moveTo>
                        <a:pt x="3" y="37"/>
                      </a:moveTo>
                      <a:lnTo>
                        <a:pt x="13" y="28"/>
                      </a:lnTo>
                      <a:lnTo>
                        <a:pt x="20" y="0"/>
                      </a:lnTo>
                      <a:lnTo>
                        <a:pt x="25" y="42"/>
                      </a:lnTo>
                      <a:lnTo>
                        <a:pt x="17" y="94"/>
                      </a:lnTo>
                      <a:lnTo>
                        <a:pt x="0" y="105"/>
                      </a:lnTo>
                      <a:lnTo>
                        <a:pt x="0" y="80"/>
                      </a:lnTo>
                      <a:lnTo>
                        <a:pt x="5" y="64"/>
                      </a:lnTo>
                      <a:lnTo>
                        <a:pt x="3" y="37"/>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grpSp>
        </p:grpSp>
      </p:grpSp>
      <p:sp>
        <p:nvSpPr>
          <p:cNvPr id="157" name="Google Shape;157;p13"/>
          <p:cNvSpPr txBox="1">
            <a:spLocks noGrp="1"/>
          </p:cNvSpPr>
          <p:nvPr>
            <p:ph type="title"/>
          </p:nvPr>
        </p:nvSpPr>
        <p:spPr>
          <a:xfrm>
            <a:off x="685800" y="285750"/>
            <a:ext cx="7772400" cy="1143000"/>
          </a:xfrm>
          <a:prstGeom prst="rect">
            <a:avLst/>
          </a:prstGeom>
          <a:noFill/>
          <a:ln>
            <a:noFill/>
          </a:ln>
        </p:spPr>
        <p:txBody>
          <a:bodyPr spcFirstLastPara="1" wrap="square" lIns="92075" tIns="46025" rIns="92075" bIns="46025" anchor="ctr" anchorCtr="0">
            <a:noAutofit/>
          </a:bodyPr>
          <a:lstStyle>
            <a:lvl1pPr marR="0" lvl="0"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158" name="Google Shape;158;p13"/>
          <p:cNvSpPr txBox="1">
            <a:spLocks noGrp="1"/>
          </p:cNvSpPr>
          <p:nvPr>
            <p:ph type="body" idx="1"/>
          </p:nvPr>
        </p:nvSpPr>
        <p:spPr>
          <a:xfrm>
            <a:off x="685800" y="1657350"/>
            <a:ext cx="7772400" cy="4114800"/>
          </a:xfrm>
          <a:prstGeom prst="rect">
            <a:avLst/>
          </a:prstGeom>
          <a:noFill/>
          <a:ln>
            <a:noFill/>
          </a:ln>
        </p:spPr>
        <p:txBody>
          <a:bodyPr spcFirstLastPara="1" wrap="square" lIns="92075" tIns="46025" rIns="92075" bIns="46025" anchor="t" anchorCtr="0">
            <a:noAutofit/>
          </a:bodyPr>
          <a:lstStyle>
            <a:lvl1pPr marL="457200" marR="0" lvl="0" indent="-381000" algn="l" rtl="0">
              <a:spcBef>
                <a:spcPts val="640"/>
              </a:spcBef>
              <a:spcAft>
                <a:spcPts val="0"/>
              </a:spcAft>
              <a:buClr>
                <a:schemeClr val="dk2"/>
              </a:buClr>
              <a:buSzPts val="2400"/>
              <a:buFont typeface="Arial"/>
              <a:buChar char="●"/>
              <a:defRPr sz="3200" b="0" i="0" u="none" strike="noStrike" cap="none">
                <a:solidFill>
                  <a:schemeClr val="dk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dk1"/>
              </a:buClr>
              <a:buSzPts val="28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371600" marR="0" lvl="2" indent="-327660" algn="l" rtl="0">
              <a:spcBef>
                <a:spcPts val="480"/>
              </a:spcBef>
              <a:spcAft>
                <a:spcPts val="0"/>
              </a:spcAft>
              <a:buClr>
                <a:schemeClr val="accent2"/>
              </a:buClr>
              <a:buSzPts val="1560"/>
              <a:buFont typeface="Arial"/>
              <a:buChar char="●"/>
              <a:defRPr sz="2400" b="0" i="0" u="none" strike="noStrike" cap="none">
                <a:solidFill>
                  <a:schemeClr val="dk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dk2"/>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159" name="Google Shape;159;p13"/>
          <p:cNvSpPr txBox="1">
            <a:spLocks noGrp="1"/>
          </p:cNvSpPr>
          <p:nvPr>
            <p:ph type="dt" idx="10"/>
          </p:nvPr>
        </p:nvSpPr>
        <p:spPr>
          <a:xfrm>
            <a:off x="685800" y="6400800"/>
            <a:ext cx="1905000" cy="457200"/>
          </a:xfrm>
          <a:prstGeom prst="rect">
            <a:avLst/>
          </a:prstGeom>
          <a:noFill/>
          <a:ln>
            <a:noFill/>
          </a:ln>
        </p:spPr>
        <p:txBody>
          <a:bodyPr spcFirstLastPara="1" wrap="square" lIns="92075" tIns="46025" rIns="92075" bIns="46025" anchor="ctr" anchorCtr="0">
            <a:noAutofit/>
          </a:bodyPr>
          <a:lstStyle>
            <a:lvl1pPr marR="0" lvl="0" algn="l" rtl="0">
              <a:lnSpc>
                <a:spcPct val="100000"/>
              </a:lnSpc>
              <a:spcBef>
                <a:spcPts val="0"/>
              </a:spcBef>
              <a:spcAft>
                <a:spcPts val="0"/>
              </a:spcAft>
              <a:buSzPts val="1400"/>
              <a:buNone/>
              <a:defRPr sz="16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160" name="Google Shape;160;p13"/>
          <p:cNvSpPr txBox="1">
            <a:spLocks noGrp="1"/>
          </p:cNvSpPr>
          <p:nvPr>
            <p:ph type="ftr" idx="11"/>
          </p:nvPr>
        </p:nvSpPr>
        <p:spPr>
          <a:xfrm>
            <a:off x="3124200" y="6400800"/>
            <a:ext cx="2895600" cy="457200"/>
          </a:xfrm>
          <a:prstGeom prst="rect">
            <a:avLst/>
          </a:prstGeom>
          <a:noFill/>
          <a:ln>
            <a:noFill/>
          </a:ln>
        </p:spPr>
        <p:txBody>
          <a:bodyPr spcFirstLastPara="1" wrap="square" lIns="92075" tIns="46025" rIns="92075" bIns="46025" anchor="ctr" anchorCtr="0">
            <a:noAutofit/>
          </a:bodyPr>
          <a:lstStyle>
            <a:lvl1pPr marR="0" lvl="0" algn="ctr" rtl="0">
              <a:lnSpc>
                <a:spcPct val="100000"/>
              </a:lnSpc>
              <a:spcBef>
                <a:spcPts val="0"/>
              </a:spcBef>
              <a:spcAft>
                <a:spcPts val="0"/>
              </a:spcAft>
              <a:buSzPts val="1400"/>
              <a:buNone/>
              <a:defRPr sz="1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161" name="Google Shape;161;p13"/>
          <p:cNvSpPr txBox="1">
            <a:spLocks noGrp="1"/>
          </p:cNvSpPr>
          <p:nvPr>
            <p:ph type="sldNum" idx="12"/>
          </p:nvPr>
        </p:nvSpPr>
        <p:spPr>
          <a:xfrm>
            <a:off x="6553200" y="6400800"/>
            <a:ext cx="1905000" cy="457200"/>
          </a:xfrm>
          <a:prstGeom prst="rect">
            <a:avLst/>
          </a:prstGeom>
          <a:noFill/>
          <a:ln>
            <a:noFill/>
          </a:ln>
        </p:spPr>
        <p:txBody>
          <a:bodyPr spcFirstLastPara="1" wrap="square" lIns="92075" tIns="46025" rIns="92075" bIns="46025" anchor="ctr"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8"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11.jpg"/></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15"/>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a:t>
            </a:fld>
            <a:endParaRPr/>
          </a:p>
        </p:txBody>
      </p:sp>
      <p:sp>
        <p:nvSpPr>
          <p:cNvPr id="173" name="Google Shape;173;p15"/>
          <p:cNvSpPr txBox="1">
            <a:spLocks noGrp="1"/>
          </p:cNvSpPr>
          <p:nvPr>
            <p:ph type="title"/>
          </p:nvPr>
        </p:nvSpPr>
        <p:spPr>
          <a:xfrm>
            <a:off x="423862" y="893762"/>
            <a:ext cx="8042275" cy="1306512"/>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Ch</a:t>
            </a:r>
            <a:r>
              <a:rPr lang="en-US"/>
              <a:t> 5</a:t>
            </a:r>
            <a:r>
              <a:rPr lang="en-US" sz="4400" b="0" i="0" u="none">
                <a:solidFill>
                  <a:schemeClr val="dk2"/>
                </a:solidFill>
                <a:latin typeface="Times New Roman"/>
                <a:ea typeface="Times New Roman"/>
                <a:cs typeface="Times New Roman"/>
                <a:sym typeface="Times New Roman"/>
              </a:rPr>
              <a:t> : Mathematical Functions, Characters, and Strings  </a:t>
            </a:r>
            <a:br>
              <a:rPr lang="en-US" sz="4400" b="1" i="0" u="none">
                <a:solidFill>
                  <a:schemeClr val="dk2"/>
                </a:solidFill>
                <a:latin typeface="Times New Roman"/>
                <a:ea typeface="Times New Roman"/>
                <a:cs typeface="Times New Roman"/>
                <a:sym typeface="Times New Roman"/>
              </a:rPr>
            </a:br>
            <a:endParaRPr/>
          </a:p>
        </p:txBody>
      </p:sp>
      <p:sp>
        <p:nvSpPr>
          <p:cNvPr id="174" name="Google Shape;174;p15"/>
          <p:cNvSpPr txBox="1"/>
          <p:nvPr/>
        </p:nvSpPr>
        <p:spPr>
          <a:xfrm>
            <a:off x="-612775" y="2354262"/>
            <a:ext cx="7924800" cy="2438400"/>
          </a:xfrm>
          <a:prstGeom prst="rect">
            <a:avLst/>
          </a:prstGeom>
          <a:noFill/>
          <a:ln>
            <a:noFill/>
          </a:ln>
        </p:spPr>
        <p:txBody>
          <a:bodyPr spcFirstLastPara="1" wrap="square" lIns="92075" tIns="46025" rIns="92075" bIns="46025" anchor="ctr" anchorCtr="0">
            <a:noAutofit/>
          </a:bodyPr>
          <a:lstStyle/>
          <a:p>
            <a:pPr marL="0" marR="0" lvl="0" indent="0" algn="ctr" rtl="0">
              <a:lnSpc>
                <a:spcPct val="100000"/>
              </a:lnSpc>
              <a:spcBef>
                <a:spcPts val="0"/>
              </a:spcBef>
              <a:spcAft>
                <a:spcPts val="0"/>
              </a:spcAft>
              <a:buClr>
                <a:srgbClr val="0070C0"/>
              </a:buClr>
              <a:buSzPts val="3600"/>
              <a:buFont typeface="Times New Roman"/>
              <a:buNone/>
            </a:pPr>
            <a:r>
              <a:rPr lang="en-US" sz="3600" b="0" i="0" u="none">
                <a:solidFill>
                  <a:srgbClr val="0070C0"/>
                </a:solidFill>
                <a:latin typeface="Times New Roman"/>
                <a:ea typeface="Times New Roman"/>
                <a:cs typeface="Times New Roman"/>
                <a:sym typeface="Times New Roman"/>
              </a:rPr>
              <a:t>CS1: Java Programming</a:t>
            </a:r>
            <a:endParaRPr/>
          </a:p>
          <a:p>
            <a:pPr marL="0" marR="0" lvl="0" indent="0" algn="ctr" rtl="0">
              <a:lnSpc>
                <a:spcPct val="100000"/>
              </a:lnSpc>
              <a:spcBef>
                <a:spcPts val="0"/>
              </a:spcBef>
              <a:spcAft>
                <a:spcPts val="0"/>
              </a:spcAft>
              <a:buClr>
                <a:srgbClr val="0070C0"/>
              </a:buClr>
              <a:buSzPts val="3600"/>
              <a:buFont typeface="Times New Roman"/>
              <a:buNone/>
            </a:pPr>
            <a:r>
              <a:rPr lang="en-US" sz="3600" b="0" i="0" u="none">
                <a:solidFill>
                  <a:srgbClr val="0070C0"/>
                </a:solidFill>
                <a:latin typeface="Times New Roman"/>
                <a:ea typeface="Times New Roman"/>
                <a:cs typeface="Times New Roman"/>
                <a:sym typeface="Times New Roman"/>
              </a:rPr>
              <a:t>Colorado State University</a:t>
            </a:r>
            <a:endParaRPr/>
          </a:p>
          <a:p>
            <a:pPr marL="0" marR="0" lvl="0" indent="0" algn="ctr" rtl="0">
              <a:lnSpc>
                <a:spcPct val="100000"/>
              </a:lnSpc>
              <a:spcBef>
                <a:spcPts val="0"/>
              </a:spcBef>
              <a:spcAft>
                <a:spcPts val="0"/>
              </a:spcAft>
              <a:buClr>
                <a:schemeClr val="dk1"/>
              </a:buClr>
              <a:buSzPts val="3600"/>
              <a:buFont typeface="Times New Roman"/>
              <a:buNone/>
            </a:pPr>
            <a:endParaRPr sz="3600" b="0" i="0" u="none">
              <a:solidFill>
                <a:srgbClr val="0070C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70C0"/>
              </a:buClr>
              <a:buSzPts val="2800"/>
              <a:buFont typeface="Times New Roman"/>
              <a:buNone/>
            </a:pPr>
            <a:r>
              <a:rPr lang="en-US" sz="2800" b="0" i="0" u="none">
                <a:solidFill>
                  <a:srgbClr val="0070C0"/>
                </a:solidFill>
                <a:latin typeface="Times New Roman"/>
                <a:ea typeface="Times New Roman"/>
                <a:cs typeface="Times New Roman"/>
                <a:sym typeface="Times New Roman"/>
              </a:rPr>
              <a:t>Original slides by Daniel Liang</a:t>
            </a:r>
            <a:endParaRPr/>
          </a:p>
          <a:p>
            <a:pPr marL="0" marR="0" lvl="0" indent="0" algn="ctr" rtl="0">
              <a:lnSpc>
                <a:spcPct val="100000"/>
              </a:lnSpc>
              <a:spcBef>
                <a:spcPts val="0"/>
              </a:spcBef>
              <a:spcAft>
                <a:spcPts val="0"/>
              </a:spcAft>
              <a:buClr>
                <a:srgbClr val="0070C0"/>
              </a:buClr>
              <a:buSzPts val="2800"/>
              <a:buFont typeface="Times New Roman"/>
              <a:buNone/>
            </a:pPr>
            <a:r>
              <a:rPr lang="en-US" sz="2800" b="0" i="0" u="none">
                <a:solidFill>
                  <a:srgbClr val="0070C0"/>
                </a:solidFill>
                <a:latin typeface="Times New Roman"/>
                <a:ea typeface="Times New Roman"/>
                <a:cs typeface="Times New Roman"/>
                <a:sym typeface="Times New Roman"/>
              </a:rPr>
              <a:t>Modified slides by </a:t>
            </a:r>
            <a:r>
              <a:rPr lang="en-US" sz="2800">
                <a:solidFill>
                  <a:srgbClr val="0070C0"/>
                </a:solidFill>
                <a:latin typeface="Times New Roman"/>
                <a:ea typeface="Times New Roman"/>
                <a:cs typeface="Times New Roman"/>
                <a:sym typeface="Times New Roman"/>
              </a:rPr>
              <a:t>Kris Brown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24"/>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10</a:t>
            </a:fld>
            <a:endParaRPr/>
          </a:p>
        </p:txBody>
      </p:sp>
      <p:sp>
        <p:nvSpPr>
          <p:cNvPr id="250" name="Google Shape;250;p24"/>
          <p:cNvSpPr txBox="1">
            <a:spLocks noGrp="1"/>
          </p:cNvSpPr>
          <p:nvPr>
            <p:ph type="title"/>
          </p:nvPr>
        </p:nvSpPr>
        <p:spPr>
          <a:xfrm>
            <a:off x="228600" y="228600"/>
            <a:ext cx="8686800" cy="6858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800"/>
              <a:buFont typeface="Times New Roman"/>
              <a:buNone/>
            </a:pPr>
            <a:r>
              <a:rPr lang="en-US" sz="4800" b="0" i="0" u="none">
                <a:solidFill>
                  <a:schemeClr val="dk2"/>
                </a:solidFill>
                <a:latin typeface="Times New Roman"/>
                <a:ea typeface="Times New Roman"/>
                <a:cs typeface="Times New Roman"/>
                <a:sym typeface="Times New Roman"/>
              </a:rPr>
              <a:t>Methods in the Character Class</a:t>
            </a:r>
            <a:endParaRPr/>
          </a:p>
        </p:txBody>
      </p:sp>
      <p:sp>
        <p:nvSpPr>
          <p:cNvPr id="251" name="Google Shape;251;p24"/>
          <p:cNvSpPr txBox="1"/>
          <p:nvPr/>
        </p:nvSpPr>
        <p:spPr>
          <a:xfrm>
            <a:off x="0" y="0"/>
            <a:ext cx="9144000" cy="0"/>
          </a:xfrm>
          <a:prstGeom prst="rect">
            <a:avLst/>
          </a:prstGeom>
          <a:noFill/>
          <a:ln>
            <a:noFill/>
          </a:ln>
          <a:effectLst>
            <a:outerShdw blurRad="63500" dist="17960" dir="2700000">
              <a:srgbClr val="7A7A7A"/>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pic>
        <p:nvPicPr>
          <p:cNvPr id="252" name="Google Shape;252;p24"/>
          <p:cNvPicPr preferRelativeResize="0"/>
          <p:nvPr/>
        </p:nvPicPr>
        <p:blipFill rotWithShape="1">
          <a:blip r:embed="rId3">
            <a:alphaModFix/>
          </a:blip>
          <a:srcRect/>
          <a:stretch/>
        </p:blipFill>
        <p:spPr>
          <a:xfrm>
            <a:off x="247650" y="1431925"/>
            <a:ext cx="8648700" cy="32258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25"/>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11</a:t>
            </a:fld>
            <a:endParaRPr/>
          </a:p>
        </p:txBody>
      </p:sp>
      <p:sp>
        <p:nvSpPr>
          <p:cNvPr id="258" name="Google Shape;258;p25"/>
          <p:cNvSpPr txBox="1">
            <a:spLocks noGrp="1"/>
          </p:cNvSpPr>
          <p:nvPr>
            <p:ph type="title"/>
          </p:nvPr>
        </p:nvSpPr>
        <p:spPr>
          <a:xfrm>
            <a:off x="228600" y="228600"/>
            <a:ext cx="8686800" cy="6858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500"/>
              <a:buFont typeface="Times New Roman"/>
              <a:buNone/>
            </a:pPr>
            <a:r>
              <a:rPr lang="en-US" sz="4500" b="0" i="0" u="none">
                <a:solidFill>
                  <a:schemeClr val="dk2"/>
                </a:solidFill>
                <a:latin typeface="Times New Roman"/>
                <a:ea typeface="Times New Roman"/>
                <a:cs typeface="Times New Roman"/>
                <a:sym typeface="Times New Roman"/>
              </a:rPr>
              <a:t>The String Type </a:t>
            </a:r>
            <a:endParaRPr/>
          </a:p>
        </p:txBody>
      </p:sp>
      <p:sp>
        <p:nvSpPr>
          <p:cNvPr id="259" name="Google Shape;259;p25"/>
          <p:cNvSpPr txBox="1">
            <a:spLocks noGrp="1"/>
          </p:cNvSpPr>
          <p:nvPr>
            <p:ph type="body" idx="1"/>
          </p:nvPr>
        </p:nvSpPr>
        <p:spPr>
          <a:xfrm>
            <a:off x="228600" y="1066800"/>
            <a:ext cx="8686800" cy="5257800"/>
          </a:xfrm>
          <a:prstGeom prst="rect">
            <a:avLst/>
          </a:prstGeom>
          <a:solidFill>
            <a:schemeClr val="bg1"/>
          </a:solidFill>
          <a:ln>
            <a:noFill/>
          </a:ln>
        </p:spPr>
        <p:txBody>
          <a:bodyPr spcFirstLastPara="1" wrap="square" lIns="92075" tIns="46025" rIns="92075" bIns="46025" anchor="t" anchorCtr="0">
            <a:noAutofit/>
          </a:bodyPr>
          <a:lstStyle/>
          <a:p>
            <a:pPr marL="0" lvl="0" indent="0" algn="l" rtl="0">
              <a:lnSpc>
                <a:spcPct val="100000"/>
              </a:lnSpc>
              <a:spcBef>
                <a:spcPts val="0"/>
              </a:spcBef>
              <a:spcAft>
                <a:spcPts val="0"/>
              </a:spcAft>
              <a:buSzPts val="1875"/>
              <a:buNone/>
            </a:pPr>
            <a:r>
              <a:rPr lang="en-US" sz="2500" b="0" i="0" u="none" dirty="0">
                <a:solidFill>
                  <a:schemeClr val="dk1"/>
                </a:solidFill>
                <a:latin typeface="Times New Roman"/>
                <a:ea typeface="Times New Roman"/>
                <a:cs typeface="Times New Roman"/>
                <a:sym typeface="Times New Roman"/>
              </a:rPr>
              <a:t>The char type only represents one character. To represent a string of characters, use the data type called String. For example, </a:t>
            </a:r>
            <a:endParaRPr dirty="0"/>
          </a:p>
          <a:p>
            <a:pPr marL="0" lvl="0" indent="0" algn="l" rtl="0">
              <a:lnSpc>
                <a:spcPct val="100000"/>
              </a:lnSpc>
              <a:spcBef>
                <a:spcPts val="0"/>
              </a:spcBef>
              <a:spcAft>
                <a:spcPts val="0"/>
              </a:spcAft>
              <a:buSzPts val="1875"/>
              <a:buNone/>
            </a:pPr>
            <a:r>
              <a:rPr lang="en-US" sz="2500" b="0" i="0" u="none" dirty="0">
                <a:solidFill>
                  <a:schemeClr val="dk1"/>
                </a:solidFill>
                <a:latin typeface="Times New Roman"/>
                <a:ea typeface="Times New Roman"/>
                <a:cs typeface="Times New Roman"/>
                <a:sym typeface="Times New Roman"/>
              </a:rPr>
              <a:t> </a:t>
            </a:r>
            <a:endParaRPr dirty="0"/>
          </a:p>
          <a:p>
            <a:pPr marL="0" lvl="0" indent="0" algn="l" rtl="0">
              <a:lnSpc>
                <a:spcPct val="100000"/>
              </a:lnSpc>
              <a:spcBef>
                <a:spcPts val="0"/>
              </a:spcBef>
              <a:spcAft>
                <a:spcPts val="0"/>
              </a:spcAft>
              <a:buSzPts val="1875"/>
              <a:buNone/>
            </a:pPr>
            <a:r>
              <a:rPr lang="en-US" sz="2500" b="0" i="0" u="none" dirty="0">
                <a:solidFill>
                  <a:schemeClr val="dk1"/>
                </a:solidFill>
                <a:latin typeface="Times New Roman"/>
                <a:ea typeface="Times New Roman"/>
                <a:cs typeface="Times New Roman"/>
                <a:sym typeface="Times New Roman"/>
              </a:rPr>
              <a:t>String message = "Welcome to Java";</a:t>
            </a:r>
            <a:endParaRPr sz="2500" b="0" i="0" u="none" dirty="0">
              <a:solidFill>
                <a:schemeClr val="dk1"/>
              </a:solidFill>
              <a:latin typeface="Times New Roman"/>
              <a:ea typeface="Times New Roman"/>
              <a:cs typeface="Times New Roman"/>
              <a:sym typeface="Times New Roman"/>
            </a:endParaRPr>
          </a:p>
          <a:p>
            <a:pPr marL="0" lvl="0" indent="0" algn="l" rtl="0">
              <a:lnSpc>
                <a:spcPct val="100000"/>
              </a:lnSpc>
              <a:spcBef>
                <a:spcPts val="0"/>
              </a:spcBef>
              <a:spcAft>
                <a:spcPts val="0"/>
              </a:spcAft>
              <a:buSzPts val="1875"/>
              <a:buNone/>
            </a:pPr>
            <a:r>
              <a:rPr lang="en-US" sz="2500" b="0" i="0" u="none" dirty="0">
                <a:solidFill>
                  <a:schemeClr val="dk1"/>
                </a:solidFill>
                <a:latin typeface="Times New Roman"/>
                <a:ea typeface="Times New Roman"/>
                <a:cs typeface="Times New Roman"/>
                <a:sym typeface="Times New Roman"/>
              </a:rPr>
              <a:t> </a:t>
            </a:r>
            <a:endParaRPr sz="2500" b="0" i="0" u="none" dirty="0">
              <a:solidFill>
                <a:schemeClr val="dk1"/>
              </a:solidFill>
              <a:latin typeface="Times New Roman"/>
              <a:ea typeface="Times New Roman"/>
              <a:cs typeface="Times New Roman"/>
              <a:sym typeface="Times New Roman"/>
            </a:endParaRPr>
          </a:p>
          <a:p>
            <a:pPr marL="0" lvl="0" indent="0" algn="l" rtl="0">
              <a:lnSpc>
                <a:spcPct val="100000"/>
              </a:lnSpc>
              <a:spcBef>
                <a:spcPts val="0"/>
              </a:spcBef>
              <a:spcAft>
                <a:spcPts val="0"/>
              </a:spcAft>
              <a:buSzPts val="1875"/>
              <a:buNone/>
            </a:pPr>
            <a:r>
              <a:rPr lang="en-US" sz="2500" b="0" i="0" u="none" dirty="0">
                <a:solidFill>
                  <a:schemeClr val="dk1"/>
                </a:solidFill>
                <a:latin typeface="Times New Roman"/>
                <a:ea typeface="Times New Roman"/>
                <a:cs typeface="Times New Roman"/>
                <a:sym typeface="Times New Roman"/>
              </a:rPr>
              <a:t>String is a predefined class in just like System and Scanner. </a:t>
            </a:r>
          </a:p>
          <a:p>
            <a:pPr marL="0" lvl="0" indent="0" algn="l" rtl="0">
              <a:lnSpc>
                <a:spcPct val="100000"/>
              </a:lnSpc>
              <a:spcBef>
                <a:spcPts val="0"/>
              </a:spcBef>
              <a:spcAft>
                <a:spcPts val="0"/>
              </a:spcAft>
              <a:buSzPts val="1875"/>
              <a:buNone/>
            </a:pPr>
            <a:endParaRPr lang="en-US" sz="2500" b="0" i="0" u="none" dirty="0">
              <a:solidFill>
                <a:schemeClr val="dk1"/>
              </a:solidFill>
              <a:latin typeface="Times New Roman"/>
              <a:ea typeface="Times New Roman"/>
              <a:cs typeface="Times New Roman"/>
              <a:sym typeface="Times New Roman"/>
            </a:endParaRPr>
          </a:p>
          <a:p>
            <a:pPr marL="0" lvl="0" indent="0" algn="l" rtl="0">
              <a:lnSpc>
                <a:spcPct val="100000"/>
              </a:lnSpc>
              <a:spcBef>
                <a:spcPts val="0"/>
              </a:spcBef>
              <a:spcAft>
                <a:spcPts val="0"/>
              </a:spcAft>
              <a:buSzPts val="1875"/>
              <a:buNone/>
            </a:pPr>
            <a:r>
              <a:rPr lang="en-US" sz="2500" b="0" i="0" u="none" dirty="0">
                <a:solidFill>
                  <a:schemeClr val="dk1"/>
                </a:solidFill>
                <a:latin typeface="Times New Roman"/>
                <a:ea typeface="Times New Roman"/>
                <a:cs typeface="Times New Roman"/>
                <a:sym typeface="Times New Roman"/>
              </a:rPr>
              <a:t>String is not a primitive type. It is known as a </a:t>
            </a:r>
            <a:r>
              <a:rPr lang="en-US" sz="2500" b="0" i="1" u="none" dirty="0">
                <a:solidFill>
                  <a:schemeClr val="dk1"/>
                </a:solidFill>
                <a:latin typeface="Times New Roman"/>
                <a:ea typeface="Times New Roman"/>
                <a:cs typeface="Times New Roman"/>
                <a:sym typeface="Times New Roman"/>
              </a:rPr>
              <a:t>reference type</a:t>
            </a:r>
            <a:r>
              <a:rPr lang="en-US" sz="2500" b="0" i="0" u="none" dirty="0">
                <a:solidFill>
                  <a:schemeClr val="dk1"/>
                </a:solidFill>
                <a:latin typeface="Times New Roman"/>
                <a:ea typeface="Times New Roman"/>
                <a:cs typeface="Times New Roman"/>
                <a:sym typeface="Times New Roman"/>
              </a:rPr>
              <a:t>. </a:t>
            </a:r>
          </a:p>
          <a:p>
            <a:pPr marL="0" lvl="0" indent="0" algn="l" rtl="0">
              <a:lnSpc>
                <a:spcPct val="100000"/>
              </a:lnSpc>
              <a:spcBef>
                <a:spcPts val="0"/>
              </a:spcBef>
              <a:spcAft>
                <a:spcPts val="0"/>
              </a:spcAft>
              <a:buSzPts val="1875"/>
              <a:buNone/>
            </a:pPr>
            <a:endParaRPr lang="en-US" sz="2500" dirty="0"/>
          </a:p>
          <a:p>
            <a:pPr marL="0" lvl="0" indent="0" algn="l" rtl="0">
              <a:lnSpc>
                <a:spcPct val="100000"/>
              </a:lnSpc>
              <a:spcBef>
                <a:spcPts val="0"/>
              </a:spcBef>
              <a:spcAft>
                <a:spcPts val="0"/>
              </a:spcAft>
              <a:buSzPts val="1875"/>
              <a:buNone/>
            </a:pPr>
            <a:r>
              <a:rPr lang="en-US" sz="2500" b="0" i="0" u="none" dirty="0">
                <a:solidFill>
                  <a:schemeClr val="dk1"/>
                </a:solidFill>
                <a:latin typeface="Times New Roman"/>
                <a:ea typeface="Times New Roman"/>
                <a:cs typeface="Times New Roman"/>
                <a:sym typeface="Times New Roman"/>
              </a:rPr>
              <a:t>Reference data types will be discussed in Chapter 9, “Objects and Classes.” </a:t>
            </a:r>
            <a:r>
              <a:rPr lang="en-US" sz="2500" dirty="0"/>
              <a:t> </a:t>
            </a:r>
            <a:r>
              <a:rPr lang="en-US" sz="2500" b="0" i="0" u="none" dirty="0">
                <a:solidFill>
                  <a:schemeClr val="dk1"/>
                </a:solidFill>
                <a:latin typeface="Times New Roman"/>
                <a:ea typeface="Times New Roman"/>
                <a:cs typeface="Times New Roman"/>
                <a:sym typeface="Times New Roman"/>
              </a:rPr>
              <a:t>For now, you just need to know how to declare a String, how to assign a string to the variable, how to perform simple operations </a:t>
            </a:r>
            <a:r>
              <a:rPr lang="en-US" sz="2500" dirty="0"/>
              <a:t>on</a:t>
            </a:r>
            <a:r>
              <a:rPr lang="en-US" sz="2500" b="0" i="0" u="none" dirty="0">
                <a:solidFill>
                  <a:schemeClr val="dk1"/>
                </a:solidFill>
                <a:latin typeface="Times New Roman"/>
                <a:ea typeface="Times New Roman"/>
                <a:cs typeface="Times New Roman"/>
                <a:sym typeface="Times New Roman"/>
              </a:rPr>
              <a:t> strings.</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26"/>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12</a:t>
            </a:fld>
            <a:endParaRPr/>
          </a:p>
        </p:txBody>
      </p:sp>
      <p:sp>
        <p:nvSpPr>
          <p:cNvPr id="265" name="Google Shape;265;p26"/>
          <p:cNvSpPr txBox="1">
            <a:spLocks noGrp="1"/>
          </p:cNvSpPr>
          <p:nvPr>
            <p:ph type="title"/>
          </p:nvPr>
        </p:nvSpPr>
        <p:spPr>
          <a:xfrm>
            <a:off x="79375" y="228600"/>
            <a:ext cx="8909050" cy="8572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800"/>
              <a:buFont typeface="Times New Roman"/>
              <a:buNone/>
            </a:pPr>
            <a:r>
              <a:rPr lang="en-US" sz="4800" b="0" i="0" u="none">
                <a:solidFill>
                  <a:schemeClr val="dk2"/>
                </a:solidFill>
                <a:latin typeface="Times New Roman"/>
                <a:ea typeface="Times New Roman"/>
                <a:cs typeface="Times New Roman"/>
                <a:sym typeface="Times New Roman"/>
              </a:rPr>
              <a:t>Simple Methods for </a:t>
            </a:r>
            <a:r>
              <a:rPr lang="en-US" sz="4800" b="1" i="0" u="none">
                <a:solidFill>
                  <a:schemeClr val="dk2"/>
                </a:solidFill>
                <a:latin typeface="Times New Roman"/>
                <a:ea typeface="Times New Roman"/>
                <a:cs typeface="Times New Roman"/>
                <a:sym typeface="Times New Roman"/>
              </a:rPr>
              <a:t>String</a:t>
            </a:r>
            <a:r>
              <a:rPr lang="en-US" sz="4800" b="0" i="0" u="none">
                <a:solidFill>
                  <a:schemeClr val="dk2"/>
                </a:solidFill>
                <a:latin typeface="Times New Roman"/>
                <a:ea typeface="Times New Roman"/>
                <a:cs typeface="Times New Roman"/>
                <a:sym typeface="Times New Roman"/>
              </a:rPr>
              <a:t> Objects</a:t>
            </a:r>
            <a:endParaRPr/>
          </a:p>
        </p:txBody>
      </p:sp>
      <p:sp>
        <p:nvSpPr>
          <p:cNvPr id="266" name="Google Shape;266;p26"/>
          <p:cNvSpPr txBox="1"/>
          <p:nvPr/>
        </p:nvSpPr>
        <p:spPr>
          <a:xfrm>
            <a:off x="0" y="0"/>
            <a:ext cx="9144000" cy="0"/>
          </a:xfrm>
          <a:prstGeom prst="rect">
            <a:avLst/>
          </a:prstGeom>
          <a:noFill/>
          <a:ln>
            <a:noFill/>
          </a:ln>
          <a:effectLst>
            <a:outerShdw blurRad="63500" dist="17960" dir="2700000">
              <a:srgbClr val="7A7A7A"/>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267" name="Google Shape;267;p26"/>
          <p:cNvSpPr txBox="1"/>
          <p:nvPr/>
        </p:nvSpPr>
        <p:spPr>
          <a:xfrm>
            <a:off x="0" y="0"/>
            <a:ext cx="9144000" cy="0"/>
          </a:xfrm>
          <a:prstGeom prst="rect">
            <a:avLst/>
          </a:prstGeom>
          <a:noFill/>
          <a:ln>
            <a:noFill/>
          </a:ln>
          <a:effectLst>
            <a:outerShdw blurRad="63500" dist="17960" dir="2700000">
              <a:srgbClr val="7A7A7A"/>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268" name="Google Shape;268;p26"/>
          <p:cNvSpPr txBox="1"/>
          <p:nvPr/>
        </p:nvSpPr>
        <p:spPr>
          <a:xfrm>
            <a:off x="0" y="0"/>
            <a:ext cx="9144000" cy="0"/>
          </a:xfrm>
          <a:prstGeom prst="rect">
            <a:avLst/>
          </a:prstGeom>
          <a:noFill/>
          <a:ln>
            <a:noFill/>
          </a:ln>
          <a:effectLst>
            <a:outerShdw blurRad="63500" dist="17960" dir="2700000">
              <a:srgbClr val="7A7A7A"/>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269" name="Google Shape;269;p26"/>
          <p:cNvSpPr txBox="1"/>
          <p:nvPr/>
        </p:nvSpPr>
        <p:spPr>
          <a:xfrm>
            <a:off x="0" y="0"/>
            <a:ext cx="9144000" cy="0"/>
          </a:xfrm>
          <a:prstGeom prst="rect">
            <a:avLst/>
          </a:prstGeom>
          <a:noFill/>
          <a:ln>
            <a:noFill/>
          </a:ln>
          <a:effectLst>
            <a:outerShdw blurRad="63500" dist="17960" dir="2700000">
              <a:srgbClr val="7A7A7A"/>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pic>
        <p:nvPicPr>
          <p:cNvPr id="270" name="Google Shape;270;p26"/>
          <p:cNvPicPr preferRelativeResize="0"/>
          <p:nvPr/>
        </p:nvPicPr>
        <p:blipFill rotWithShape="1">
          <a:blip r:embed="rId3">
            <a:alphaModFix/>
          </a:blip>
          <a:srcRect/>
          <a:stretch/>
        </p:blipFill>
        <p:spPr>
          <a:xfrm>
            <a:off x="0" y="1355725"/>
            <a:ext cx="9126537" cy="28797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27"/>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13</a:t>
            </a:fld>
            <a:endParaRPr/>
          </a:p>
        </p:txBody>
      </p:sp>
      <p:sp>
        <p:nvSpPr>
          <p:cNvPr id="276" name="Google Shape;276;p27"/>
          <p:cNvSpPr txBox="1">
            <a:spLocks noGrp="1"/>
          </p:cNvSpPr>
          <p:nvPr>
            <p:ph type="title"/>
          </p:nvPr>
        </p:nvSpPr>
        <p:spPr>
          <a:xfrm>
            <a:off x="79375" y="228600"/>
            <a:ext cx="8909050" cy="8572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800"/>
              <a:buFont typeface="Times New Roman"/>
              <a:buNone/>
            </a:pPr>
            <a:r>
              <a:rPr lang="en-US" sz="4800" b="0" i="0" u="none">
                <a:solidFill>
                  <a:schemeClr val="dk2"/>
                </a:solidFill>
                <a:latin typeface="Times New Roman"/>
                <a:ea typeface="Times New Roman"/>
                <a:cs typeface="Times New Roman"/>
                <a:sym typeface="Times New Roman"/>
              </a:rPr>
              <a:t>Simple Methods for </a:t>
            </a:r>
            <a:r>
              <a:rPr lang="en-US" sz="4800" b="1" i="0" u="none">
                <a:solidFill>
                  <a:schemeClr val="dk2"/>
                </a:solidFill>
                <a:latin typeface="Times New Roman"/>
                <a:ea typeface="Times New Roman"/>
                <a:cs typeface="Times New Roman"/>
                <a:sym typeface="Times New Roman"/>
              </a:rPr>
              <a:t>String</a:t>
            </a:r>
            <a:r>
              <a:rPr lang="en-US" sz="4800" b="0" i="0" u="none">
                <a:solidFill>
                  <a:schemeClr val="dk2"/>
                </a:solidFill>
                <a:latin typeface="Times New Roman"/>
                <a:ea typeface="Times New Roman"/>
                <a:cs typeface="Times New Roman"/>
                <a:sym typeface="Times New Roman"/>
              </a:rPr>
              <a:t> Objects</a:t>
            </a:r>
            <a:endParaRPr/>
          </a:p>
        </p:txBody>
      </p:sp>
      <p:sp>
        <p:nvSpPr>
          <p:cNvPr id="277" name="Google Shape;277;p27"/>
          <p:cNvSpPr txBox="1"/>
          <p:nvPr/>
        </p:nvSpPr>
        <p:spPr>
          <a:xfrm>
            <a:off x="0" y="0"/>
            <a:ext cx="9144000" cy="0"/>
          </a:xfrm>
          <a:prstGeom prst="rect">
            <a:avLst/>
          </a:prstGeom>
          <a:noFill/>
          <a:ln>
            <a:noFill/>
          </a:ln>
          <a:effectLst>
            <a:outerShdw blurRad="63500" dist="17960" dir="2700000">
              <a:srgbClr val="7A7A7A"/>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278" name="Google Shape;278;p27"/>
          <p:cNvSpPr txBox="1"/>
          <p:nvPr/>
        </p:nvSpPr>
        <p:spPr>
          <a:xfrm>
            <a:off x="155575" y="1431925"/>
            <a:ext cx="8756650" cy="4892675"/>
          </a:xfrm>
          <a:prstGeom prst="rect">
            <a:avLst/>
          </a:prstGeom>
          <a:noFill/>
          <a:ln>
            <a:noFill/>
          </a:ln>
        </p:spPr>
        <p:txBody>
          <a:bodyPr spcFirstLastPara="1" wrap="square" lIns="92075" tIns="46025" rIns="92075" bIns="46025" anchor="t" anchorCtr="0">
            <a:noAutofit/>
          </a:bodyPr>
          <a:lstStyle/>
          <a:p>
            <a:pPr marL="0" marR="0" lvl="0" indent="0" algn="l" rtl="0">
              <a:lnSpc>
                <a:spcPct val="100000"/>
              </a:lnSpc>
              <a:spcBef>
                <a:spcPts val="0"/>
              </a:spcBef>
              <a:spcAft>
                <a:spcPts val="0"/>
              </a:spcAft>
              <a:buClr>
                <a:schemeClr val="dk1"/>
              </a:buClr>
              <a:buSzPts val="2800"/>
              <a:buFont typeface="Times New Roman"/>
              <a:buNone/>
            </a:pPr>
            <a:r>
              <a:rPr lang="en-US" sz="2800" b="0" i="0" u="none" dirty="0">
                <a:solidFill>
                  <a:schemeClr val="dk1"/>
                </a:solidFill>
                <a:latin typeface="Times New Roman"/>
                <a:ea typeface="Times New Roman"/>
                <a:cs typeface="Times New Roman"/>
                <a:sym typeface="Times New Roman"/>
              </a:rPr>
              <a:t>Strings are objects in Java. The methods in the preceding table can only be invoked from a specific string instance. </a:t>
            </a:r>
          </a:p>
          <a:p>
            <a:pPr marL="0" marR="0" lvl="0" indent="0" algn="l" rtl="0">
              <a:lnSpc>
                <a:spcPct val="100000"/>
              </a:lnSpc>
              <a:spcBef>
                <a:spcPts val="0"/>
              </a:spcBef>
              <a:spcAft>
                <a:spcPts val="0"/>
              </a:spcAft>
              <a:buClr>
                <a:schemeClr val="dk1"/>
              </a:buClr>
              <a:buSzPts val="2800"/>
              <a:buFont typeface="Times New Roman"/>
              <a:buNone/>
            </a:pPr>
            <a:endParaRPr lang="en-US" sz="28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2800"/>
              <a:buFont typeface="Times New Roman"/>
              <a:buNone/>
            </a:pPr>
            <a:r>
              <a:rPr lang="en-US" sz="2800" b="0" i="0" u="none" dirty="0">
                <a:solidFill>
                  <a:schemeClr val="dk1"/>
                </a:solidFill>
                <a:latin typeface="Times New Roman"/>
                <a:ea typeface="Times New Roman"/>
                <a:cs typeface="Times New Roman"/>
                <a:sym typeface="Times New Roman"/>
              </a:rPr>
              <a:t>For this reason, these methods are called </a:t>
            </a:r>
            <a:r>
              <a:rPr lang="en-US" sz="2800" b="0" i="1" u="none" dirty="0">
                <a:solidFill>
                  <a:schemeClr val="dk1"/>
                </a:solidFill>
                <a:latin typeface="Times New Roman"/>
                <a:ea typeface="Times New Roman"/>
                <a:cs typeface="Times New Roman"/>
                <a:sym typeface="Times New Roman"/>
              </a:rPr>
              <a:t>instance methods</a:t>
            </a:r>
            <a:r>
              <a:rPr lang="en-US" sz="2800" b="0" i="0" u="none" dirty="0">
                <a:solidFill>
                  <a:schemeClr val="dk1"/>
                </a:solidFill>
                <a:latin typeface="Times New Roman"/>
                <a:ea typeface="Times New Roman"/>
                <a:cs typeface="Times New Roman"/>
                <a:sym typeface="Times New Roman"/>
              </a:rPr>
              <a:t>. </a:t>
            </a:r>
          </a:p>
          <a:p>
            <a:pPr marL="0" marR="0" lvl="0" indent="0" algn="l" rtl="0">
              <a:lnSpc>
                <a:spcPct val="100000"/>
              </a:lnSpc>
              <a:spcBef>
                <a:spcPts val="0"/>
              </a:spcBef>
              <a:spcAft>
                <a:spcPts val="0"/>
              </a:spcAft>
              <a:buClr>
                <a:schemeClr val="dk1"/>
              </a:buClr>
              <a:buSzPts val="2800"/>
              <a:buFont typeface="Times New Roman"/>
              <a:buNone/>
            </a:pPr>
            <a:endParaRPr lang="en-US" sz="28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2800"/>
              <a:buFont typeface="Times New Roman"/>
              <a:buNone/>
            </a:pPr>
            <a:r>
              <a:rPr lang="en-US" sz="2800" b="0" i="0" u="none" dirty="0">
                <a:solidFill>
                  <a:schemeClr val="dk1"/>
                </a:solidFill>
                <a:latin typeface="Times New Roman"/>
                <a:ea typeface="Times New Roman"/>
                <a:cs typeface="Times New Roman"/>
                <a:sym typeface="Times New Roman"/>
              </a:rPr>
              <a:t>A non-instance method is called a </a:t>
            </a:r>
            <a:r>
              <a:rPr lang="en-US" sz="2800" b="0" i="1" u="none" dirty="0">
                <a:solidFill>
                  <a:schemeClr val="dk1"/>
                </a:solidFill>
                <a:latin typeface="Times New Roman"/>
                <a:ea typeface="Times New Roman"/>
                <a:cs typeface="Times New Roman"/>
                <a:sym typeface="Times New Roman"/>
              </a:rPr>
              <a:t>static method. E.g.,</a:t>
            </a:r>
            <a:r>
              <a:rPr lang="en-US" sz="2800" b="0" i="0" u="none" dirty="0">
                <a:solidFill>
                  <a:schemeClr val="dk1"/>
                </a:solidFill>
                <a:latin typeface="Times New Roman"/>
                <a:ea typeface="Times New Roman"/>
                <a:cs typeface="Times New Roman"/>
                <a:sym typeface="Times New Roman"/>
              </a:rPr>
              <a:t> </a:t>
            </a:r>
            <a:r>
              <a:rPr lang="en-US" sz="2800" dirty="0">
                <a:solidFill>
                  <a:schemeClr val="dk1"/>
                </a:solidFill>
                <a:latin typeface="Times New Roman"/>
                <a:ea typeface="Times New Roman"/>
                <a:cs typeface="Times New Roman"/>
                <a:sym typeface="Times New Roman"/>
              </a:rPr>
              <a:t>a</a:t>
            </a:r>
            <a:r>
              <a:rPr lang="en-US" sz="2800" b="0" i="0" u="none" dirty="0">
                <a:solidFill>
                  <a:schemeClr val="dk1"/>
                </a:solidFill>
                <a:latin typeface="Times New Roman"/>
                <a:ea typeface="Times New Roman"/>
                <a:cs typeface="Times New Roman"/>
                <a:sym typeface="Times New Roman"/>
              </a:rPr>
              <a:t>ll the methods defined in the </a:t>
            </a:r>
            <a:r>
              <a:rPr lang="en-US" sz="2800" b="1" i="0" u="none" dirty="0">
                <a:solidFill>
                  <a:schemeClr val="dk1"/>
                </a:solidFill>
                <a:latin typeface="Times New Roman"/>
                <a:ea typeface="Times New Roman"/>
                <a:cs typeface="Times New Roman"/>
                <a:sym typeface="Times New Roman"/>
              </a:rPr>
              <a:t>Math</a:t>
            </a:r>
            <a:r>
              <a:rPr lang="en-US" sz="2800" b="0" i="0" u="none" dirty="0">
                <a:solidFill>
                  <a:schemeClr val="dk1"/>
                </a:solidFill>
                <a:latin typeface="Times New Roman"/>
                <a:ea typeface="Times New Roman"/>
                <a:cs typeface="Times New Roman"/>
                <a:sym typeface="Times New Roman"/>
              </a:rPr>
              <a:t> class are static methods. </a:t>
            </a:r>
            <a:endParaRPr sz="2800" b="1" i="0" u="none" dirty="0">
              <a:solidFill>
                <a:schemeClr val="dk1"/>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28"/>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14</a:t>
            </a:fld>
            <a:endParaRPr/>
          </a:p>
        </p:txBody>
      </p:sp>
      <p:sp>
        <p:nvSpPr>
          <p:cNvPr id="284" name="Google Shape;284;p28"/>
          <p:cNvSpPr txBox="1">
            <a:spLocks noGrp="1"/>
          </p:cNvSpPr>
          <p:nvPr>
            <p:ph type="title"/>
          </p:nvPr>
        </p:nvSpPr>
        <p:spPr>
          <a:xfrm>
            <a:off x="79375" y="228600"/>
            <a:ext cx="8909050" cy="8572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800"/>
              <a:buFont typeface="Times New Roman"/>
              <a:buNone/>
            </a:pPr>
            <a:r>
              <a:rPr lang="en-US" sz="4800" b="0" i="0" u="none">
                <a:solidFill>
                  <a:schemeClr val="dk2"/>
                </a:solidFill>
                <a:latin typeface="Times New Roman"/>
                <a:ea typeface="Times New Roman"/>
                <a:cs typeface="Times New Roman"/>
                <a:sym typeface="Times New Roman"/>
              </a:rPr>
              <a:t>Getting String Length</a:t>
            </a:r>
            <a:endParaRPr/>
          </a:p>
        </p:txBody>
      </p:sp>
      <p:sp>
        <p:nvSpPr>
          <p:cNvPr id="285" name="Google Shape;285;p28"/>
          <p:cNvSpPr txBox="1"/>
          <p:nvPr/>
        </p:nvSpPr>
        <p:spPr>
          <a:xfrm>
            <a:off x="0" y="0"/>
            <a:ext cx="9144000" cy="0"/>
          </a:xfrm>
          <a:prstGeom prst="rect">
            <a:avLst/>
          </a:prstGeom>
          <a:noFill/>
          <a:ln>
            <a:noFill/>
          </a:ln>
          <a:effectLst>
            <a:outerShdw blurRad="63500" dist="17960" dir="2700000">
              <a:srgbClr val="7A7A7A"/>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286" name="Google Shape;286;p28"/>
          <p:cNvSpPr txBox="1"/>
          <p:nvPr/>
        </p:nvSpPr>
        <p:spPr>
          <a:xfrm>
            <a:off x="155575" y="1431925"/>
            <a:ext cx="8756650" cy="4892675"/>
          </a:xfrm>
          <a:prstGeom prst="rect">
            <a:avLst/>
          </a:prstGeom>
          <a:noFill/>
          <a:ln>
            <a:noFill/>
          </a:ln>
        </p:spPr>
        <p:txBody>
          <a:bodyPr spcFirstLastPara="1" wrap="square" lIns="92075" tIns="46025" rIns="92075" bIns="46025" anchor="t" anchorCtr="0">
            <a:noAutofit/>
          </a:bodyPr>
          <a:lstStyle/>
          <a:p>
            <a:pPr marL="0" marR="0" lvl="0" indent="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String message = </a:t>
            </a:r>
            <a:r>
              <a:rPr lang="en-US" sz="2800" b="1" i="0" u="none">
                <a:solidFill>
                  <a:schemeClr val="dk1"/>
                </a:solidFill>
                <a:latin typeface="Times New Roman"/>
                <a:ea typeface="Times New Roman"/>
                <a:cs typeface="Times New Roman"/>
                <a:sym typeface="Times New Roman"/>
              </a:rPr>
              <a:t>"Welcome to Java"</a:t>
            </a:r>
            <a:r>
              <a:rPr lang="en-US" sz="2800" b="0" i="0" u="none">
                <a:solidFill>
                  <a:schemeClr val="dk1"/>
                </a:solidFill>
                <a:latin typeface="Times New Roman"/>
                <a:ea typeface="Times New Roman"/>
                <a:cs typeface="Times New Roman"/>
                <a:sym typeface="Times New Roman"/>
              </a:rPr>
              <a:t>;</a:t>
            </a:r>
            <a:endParaRPr sz="2800" b="0" i="0" u="sng">
              <a:solidFill>
                <a:schemeClr val="dk1"/>
              </a:solidFill>
              <a:latin typeface="Times New Roman"/>
              <a:ea typeface="Times New Roman"/>
              <a:cs typeface="Times New Roman"/>
              <a:sym typeface="Times New Roman"/>
            </a:endParaRPr>
          </a:p>
          <a:p>
            <a:pPr marL="0" marR="0" lvl="0" indent="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System.out.println(</a:t>
            </a:r>
            <a:r>
              <a:rPr lang="en-US" sz="2800" b="1" i="0" u="none">
                <a:solidFill>
                  <a:schemeClr val="dk1"/>
                </a:solidFill>
                <a:latin typeface="Times New Roman"/>
                <a:ea typeface="Times New Roman"/>
                <a:cs typeface="Times New Roman"/>
                <a:sym typeface="Times New Roman"/>
              </a:rPr>
              <a:t>"The length of "</a:t>
            </a:r>
            <a:r>
              <a:rPr lang="en-US" sz="2800" b="0" i="0" u="none">
                <a:solidFill>
                  <a:schemeClr val="dk1"/>
                </a:solidFill>
                <a:latin typeface="Times New Roman"/>
                <a:ea typeface="Times New Roman"/>
                <a:cs typeface="Times New Roman"/>
                <a:sym typeface="Times New Roman"/>
              </a:rPr>
              <a:t> + message + </a:t>
            </a:r>
            <a:r>
              <a:rPr lang="en-US" sz="2800" b="1" i="0" u="none">
                <a:solidFill>
                  <a:schemeClr val="dk1"/>
                </a:solidFill>
                <a:latin typeface="Times New Roman"/>
                <a:ea typeface="Times New Roman"/>
                <a:cs typeface="Times New Roman"/>
                <a:sym typeface="Times New Roman"/>
              </a:rPr>
              <a:t>" is " </a:t>
            </a:r>
            <a:endParaRPr sz="2800" b="0" i="0" u="sng">
              <a:solidFill>
                <a:schemeClr val="dk1"/>
              </a:solidFill>
              <a:latin typeface="Times New Roman"/>
              <a:ea typeface="Times New Roman"/>
              <a:cs typeface="Times New Roman"/>
              <a:sym typeface="Times New Roman"/>
            </a:endParaRPr>
          </a:p>
          <a:p>
            <a:pPr marL="0" marR="0" lvl="0" indent="0" algn="l" rtl="0">
              <a:lnSpc>
                <a:spcPct val="100000"/>
              </a:lnSpc>
              <a:spcBef>
                <a:spcPts val="56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  </a:t>
            </a:r>
            <a:r>
              <a:rPr lang="en-US" sz="2800" b="0" i="0" u="none">
                <a:solidFill>
                  <a:schemeClr val="dk1"/>
                </a:solidFill>
                <a:latin typeface="Times New Roman"/>
                <a:ea typeface="Times New Roman"/>
                <a:cs typeface="Times New Roman"/>
                <a:sym typeface="Times New Roman"/>
              </a:rPr>
              <a:t>+ message.length());</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29"/>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15</a:t>
            </a:fld>
            <a:endParaRPr/>
          </a:p>
        </p:txBody>
      </p:sp>
      <p:sp>
        <p:nvSpPr>
          <p:cNvPr id="292" name="Google Shape;292;p29"/>
          <p:cNvSpPr txBox="1">
            <a:spLocks noGrp="1"/>
          </p:cNvSpPr>
          <p:nvPr>
            <p:ph type="title"/>
          </p:nvPr>
        </p:nvSpPr>
        <p:spPr>
          <a:xfrm>
            <a:off x="79375" y="228600"/>
            <a:ext cx="8909050" cy="8572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800"/>
              <a:buFont typeface="Times New Roman"/>
              <a:buNone/>
            </a:pPr>
            <a:r>
              <a:rPr lang="en-US" sz="4800" b="0" i="0" u="none">
                <a:solidFill>
                  <a:schemeClr val="dk2"/>
                </a:solidFill>
                <a:latin typeface="Times New Roman"/>
                <a:ea typeface="Times New Roman"/>
                <a:cs typeface="Times New Roman"/>
                <a:sym typeface="Times New Roman"/>
              </a:rPr>
              <a:t>Getting Characters from a String </a:t>
            </a:r>
            <a:endParaRPr/>
          </a:p>
        </p:txBody>
      </p:sp>
      <p:sp>
        <p:nvSpPr>
          <p:cNvPr id="293" name="Google Shape;293;p29"/>
          <p:cNvSpPr txBox="1"/>
          <p:nvPr/>
        </p:nvSpPr>
        <p:spPr>
          <a:xfrm>
            <a:off x="0" y="0"/>
            <a:ext cx="9144000" cy="0"/>
          </a:xfrm>
          <a:prstGeom prst="rect">
            <a:avLst/>
          </a:prstGeom>
          <a:noFill/>
          <a:ln>
            <a:noFill/>
          </a:ln>
          <a:effectLst>
            <a:outerShdw blurRad="63500" dist="17960" dir="2700000">
              <a:srgbClr val="7A7A7A"/>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294" name="Google Shape;294;p29"/>
          <p:cNvSpPr txBox="1"/>
          <p:nvPr/>
        </p:nvSpPr>
        <p:spPr>
          <a:xfrm>
            <a:off x="155575" y="4235450"/>
            <a:ext cx="8756650" cy="2089150"/>
          </a:xfrm>
          <a:prstGeom prst="rect">
            <a:avLst/>
          </a:prstGeom>
          <a:noFill/>
          <a:ln>
            <a:noFill/>
          </a:ln>
        </p:spPr>
        <p:txBody>
          <a:bodyPr spcFirstLastPara="1" wrap="square" lIns="92075" tIns="46025" rIns="92075" bIns="46025" anchor="t" anchorCtr="0">
            <a:noAutofit/>
          </a:bodyPr>
          <a:lstStyle/>
          <a:p>
            <a:pPr marL="0" marR="0" lvl="0" indent="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String message = </a:t>
            </a:r>
            <a:r>
              <a:rPr lang="en-US" sz="2800" b="1" i="0" u="none">
                <a:solidFill>
                  <a:schemeClr val="dk1"/>
                </a:solidFill>
                <a:latin typeface="Times New Roman"/>
                <a:ea typeface="Times New Roman"/>
                <a:cs typeface="Times New Roman"/>
                <a:sym typeface="Times New Roman"/>
              </a:rPr>
              <a:t>"Welcome to Java"</a:t>
            </a:r>
            <a:r>
              <a:rPr lang="en-US" sz="2800" b="0" i="0" u="none">
                <a:solidFill>
                  <a:schemeClr val="dk1"/>
                </a:solidFill>
                <a:latin typeface="Times New Roman"/>
                <a:ea typeface="Times New Roman"/>
                <a:cs typeface="Times New Roman"/>
                <a:sym typeface="Times New Roman"/>
              </a:rPr>
              <a:t>;</a:t>
            </a:r>
            <a:endParaRPr sz="2800" b="0" i="0" u="sng">
              <a:solidFill>
                <a:schemeClr val="dk1"/>
              </a:solidFill>
              <a:latin typeface="Times New Roman"/>
              <a:ea typeface="Times New Roman"/>
              <a:cs typeface="Times New Roman"/>
              <a:sym typeface="Times New Roman"/>
            </a:endParaRPr>
          </a:p>
          <a:p>
            <a:pPr marL="0" marR="0" lvl="0" indent="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System.out.println(</a:t>
            </a:r>
            <a:r>
              <a:rPr lang="en-US" sz="2800" b="1" i="0" u="none">
                <a:solidFill>
                  <a:schemeClr val="dk1"/>
                </a:solidFill>
                <a:latin typeface="Times New Roman"/>
                <a:ea typeface="Times New Roman"/>
                <a:cs typeface="Times New Roman"/>
                <a:sym typeface="Times New Roman"/>
              </a:rPr>
              <a:t>"The first character in message is "</a:t>
            </a:r>
            <a:r>
              <a:rPr lang="en-US" sz="2800" b="0" i="0" u="none">
                <a:solidFill>
                  <a:schemeClr val="dk1"/>
                </a:solidFill>
                <a:latin typeface="Times New Roman"/>
                <a:ea typeface="Times New Roman"/>
                <a:cs typeface="Times New Roman"/>
                <a:sym typeface="Times New Roman"/>
              </a:rPr>
              <a:t> </a:t>
            </a:r>
            <a:endParaRPr/>
          </a:p>
          <a:p>
            <a:pPr marL="0" marR="0" lvl="0" indent="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 message.charAt(0));</a:t>
            </a:r>
            <a:endParaRPr/>
          </a:p>
        </p:txBody>
      </p:sp>
      <p:pic>
        <p:nvPicPr>
          <p:cNvPr id="295" name="Google Shape;295;p29"/>
          <p:cNvPicPr preferRelativeResize="0"/>
          <p:nvPr/>
        </p:nvPicPr>
        <p:blipFill rotWithShape="1">
          <a:blip r:embed="rId3">
            <a:alphaModFix/>
          </a:blip>
          <a:srcRect/>
          <a:stretch/>
        </p:blipFill>
        <p:spPr>
          <a:xfrm>
            <a:off x="69850" y="1358900"/>
            <a:ext cx="9004300" cy="19970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30"/>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16</a:t>
            </a:fld>
            <a:endParaRPr/>
          </a:p>
        </p:txBody>
      </p:sp>
      <p:sp>
        <p:nvSpPr>
          <p:cNvPr id="301" name="Google Shape;301;p30"/>
          <p:cNvSpPr txBox="1">
            <a:spLocks noGrp="1"/>
          </p:cNvSpPr>
          <p:nvPr>
            <p:ph type="title"/>
          </p:nvPr>
        </p:nvSpPr>
        <p:spPr>
          <a:xfrm>
            <a:off x="685800" y="228600"/>
            <a:ext cx="7772400" cy="6858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Converting Strings</a:t>
            </a:r>
            <a:endParaRPr/>
          </a:p>
        </p:txBody>
      </p:sp>
      <p:sp>
        <p:nvSpPr>
          <p:cNvPr id="302" name="Google Shape;302;p30"/>
          <p:cNvSpPr txBox="1">
            <a:spLocks noGrp="1"/>
          </p:cNvSpPr>
          <p:nvPr>
            <p:ph type="body" idx="1"/>
          </p:nvPr>
        </p:nvSpPr>
        <p:spPr>
          <a:xfrm>
            <a:off x="228600" y="990600"/>
            <a:ext cx="8763000" cy="5486400"/>
          </a:xfrm>
          <a:prstGeom prst="rect">
            <a:avLst/>
          </a:prstGeom>
          <a:noFill/>
          <a:ln>
            <a:noFill/>
          </a:ln>
        </p:spPr>
        <p:txBody>
          <a:bodyPr spcFirstLastPara="1" wrap="square" lIns="92075" tIns="46025" rIns="92075" bIns="46025" anchor="t" anchorCtr="0">
            <a:noAutofit/>
          </a:bodyPr>
          <a:lstStyle/>
          <a:p>
            <a:pPr marL="0" lvl="0" indent="0" algn="l" rtl="0">
              <a:lnSpc>
                <a:spcPct val="100000"/>
              </a:lnSpc>
              <a:spcBef>
                <a:spcPts val="0"/>
              </a:spcBef>
              <a:spcAft>
                <a:spcPts val="0"/>
              </a:spcAft>
              <a:buSzPts val="2100"/>
              <a:buNone/>
            </a:pPr>
            <a:r>
              <a:rPr lang="en-US" sz="2800" b="0" i="0" u="none">
                <a:solidFill>
                  <a:schemeClr val="dk1"/>
                </a:solidFill>
                <a:latin typeface="Times New Roman"/>
                <a:ea typeface="Times New Roman"/>
                <a:cs typeface="Times New Roman"/>
                <a:sym typeface="Times New Roman"/>
              </a:rPr>
              <a:t>"Welcome".toLowerCase() returns a new string, welcome.</a:t>
            </a:r>
            <a:endParaRPr sz="2800" b="1" i="1" u="none">
              <a:solidFill>
                <a:schemeClr val="dk1"/>
              </a:solidFill>
              <a:latin typeface="Times New Roman"/>
              <a:ea typeface="Times New Roman"/>
              <a:cs typeface="Times New Roman"/>
              <a:sym typeface="Times New Roman"/>
            </a:endParaRPr>
          </a:p>
          <a:p>
            <a:pPr marL="0" lvl="0" indent="0" algn="l" rtl="0">
              <a:lnSpc>
                <a:spcPct val="100000"/>
              </a:lnSpc>
              <a:spcBef>
                <a:spcPts val="560"/>
              </a:spcBef>
              <a:spcAft>
                <a:spcPts val="0"/>
              </a:spcAft>
              <a:buSzPts val="2100"/>
              <a:buNone/>
            </a:pPr>
            <a:r>
              <a:rPr lang="en-US" sz="2800" b="0" i="0" u="none">
                <a:solidFill>
                  <a:schemeClr val="dk1"/>
                </a:solidFill>
                <a:latin typeface="Times New Roman"/>
                <a:ea typeface="Times New Roman"/>
                <a:cs typeface="Times New Roman"/>
                <a:sym typeface="Times New Roman"/>
              </a:rPr>
              <a:t>"Welcome".toUpperCase() returns a new string, WELCOME.</a:t>
            </a:r>
            <a:endParaRPr sz="2800" b="1" i="1" u="none">
              <a:solidFill>
                <a:schemeClr val="dk1"/>
              </a:solidFill>
              <a:latin typeface="Times New Roman"/>
              <a:ea typeface="Times New Roman"/>
              <a:cs typeface="Times New Roman"/>
              <a:sym typeface="Times New Roman"/>
            </a:endParaRPr>
          </a:p>
          <a:p>
            <a:pPr marL="0" lvl="0" indent="0" algn="l" rtl="0">
              <a:lnSpc>
                <a:spcPct val="100000"/>
              </a:lnSpc>
              <a:spcBef>
                <a:spcPts val="560"/>
              </a:spcBef>
              <a:spcAft>
                <a:spcPts val="0"/>
              </a:spcAft>
              <a:buSzPts val="2100"/>
              <a:buNone/>
            </a:pPr>
            <a:r>
              <a:rPr lang="en-US" sz="2800" b="0" i="0" u="none">
                <a:solidFill>
                  <a:schemeClr val="dk1"/>
                </a:solidFill>
                <a:latin typeface="Times New Roman"/>
                <a:ea typeface="Times New Roman"/>
                <a:cs typeface="Times New Roman"/>
                <a:sym typeface="Times New Roman"/>
              </a:rPr>
              <a:t>"  Welcome  ".trim() returns a new string, Welcome.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31"/>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17</a:t>
            </a:fld>
            <a:endParaRPr/>
          </a:p>
        </p:txBody>
      </p:sp>
      <p:sp>
        <p:nvSpPr>
          <p:cNvPr id="308" name="Google Shape;308;p31"/>
          <p:cNvSpPr txBox="1">
            <a:spLocks noGrp="1"/>
          </p:cNvSpPr>
          <p:nvPr>
            <p:ph type="title"/>
          </p:nvPr>
        </p:nvSpPr>
        <p:spPr>
          <a:xfrm>
            <a:off x="228600" y="228600"/>
            <a:ext cx="8686800" cy="6858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500"/>
              <a:buFont typeface="Times New Roman"/>
              <a:buNone/>
            </a:pPr>
            <a:r>
              <a:rPr lang="en-US" sz="4500" b="0" i="0" u="none">
                <a:solidFill>
                  <a:schemeClr val="dk2"/>
                </a:solidFill>
                <a:latin typeface="Times New Roman"/>
                <a:ea typeface="Times New Roman"/>
                <a:cs typeface="Times New Roman"/>
                <a:sym typeface="Times New Roman"/>
              </a:rPr>
              <a:t>String Concatenation </a:t>
            </a:r>
            <a:endParaRPr/>
          </a:p>
        </p:txBody>
      </p:sp>
      <p:sp>
        <p:nvSpPr>
          <p:cNvPr id="309" name="Google Shape;309;p31"/>
          <p:cNvSpPr txBox="1">
            <a:spLocks noGrp="1"/>
          </p:cNvSpPr>
          <p:nvPr>
            <p:ph type="body" idx="1"/>
          </p:nvPr>
        </p:nvSpPr>
        <p:spPr>
          <a:xfrm>
            <a:off x="0" y="1066800"/>
            <a:ext cx="9144000" cy="5257800"/>
          </a:xfrm>
          <a:prstGeom prst="rect">
            <a:avLst/>
          </a:prstGeom>
          <a:solidFill>
            <a:schemeClr val="bg1"/>
          </a:solidFill>
          <a:ln>
            <a:noFill/>
          </a:ln>
        </p:spPr>
        <p:txBody>
          <a:bodyPr spcFirstLastPara="1" wrap="square" lIns="92075" tIns="46025" rIns="92075" bIns="46025" anchor="t" anchorCtr="0">
            <a:noAutofit/>
          </a:bodyPr>
          <a:lstStyle/>
          <a:p>
            <a:pPr marL="0" lvl="0" indent="0" algn="l" rtl="0">
              <a:lnSpc>
                <a:spcPct val="100000"/>
              </a:lnSpc>
              <a:spcBef>
                <a:spcPts val="0"/>
              </a:spcBef>
              <a:spcAft>
                <a:spcPts val="0"/>
              </a:spcAft>
              <a:buSzPts val="2100"/>
              <a:buNone/>
            </a:pPr>
            <a:r>
              <a:rPr lang="en-US" sz="2800" b="0" i="0" u="none" dirty="0">
                <a:solidFill>
                  <a:schemeClr val="dk1"/>
                </a:solidFill>
                <a:latin typeface="Times New Roman"/>
                <a:ea typeface="Times New Roman"/>
                <a:cs typeface="Times New Roman"/>
                <a:sym typeface="Times New Roman"/>
              </a:rPr>
              <a:t>String s3 = s1.concat(s2); or String s3 = s1 + s2;</a:t>
            </a:r>
            <a:endParaRPr dirty="0"/>
          </a:p>
          <a:p>
            <a:pPr marL="0" lvl="0" indent="0" algn="l" rtl="0">
              <a:lnSpc>
                <a:spcPct val="100000"/>
              </a:lnSpc>
              <a:spcBef>
                <a:spcPts val="0"/>
              </a:spcBef>
              <a:spcAft>
                <a:spcPts val="0"/>
              </a:spcAft>
              <a:buSzPts val="2100"/>
              <a:buNone/>
            </a:pPr>
            <a:endParaRPr sz="2800" b="0" i="0" u="sng" dirty="0">
              <a:solidFill>
                <a:schemeClr val="dk1"/>
              </a:solidFill>
              <a:latin typeface="Times New Roman"/>
              <a:ea typeface="Times New Roman"/>
              <a:cs typeface="Times New Roman"/>
              <a:sym typeface="Times New Roman"/>
            </a:endParaRPr>
          </a:p>
          <a:p>
            <a:pPr marL="0" lvl="0" indent="0" algn="l" rtl="0">
              <a:lnSpc>
                <a:spcPct val="100000"/>
              </a:lnSpc>
              <a:spcBef>
                <a:spcPts val="0"/>
              </a:spcBef>
              <a:spcAft>
                <a:spcPts val="0"/>
              </a:spcAft>
              <a:buSzPts val="2175"/>
              <a:buNone/>
            </a:pPr>
            <a:r>
              <a:rPr lang="en-US" sz="2900" b="0" i="0" u="none" dirty="0">
                <a:solidFill>
                  <a:schemeClr val="dk1"/>
                </a:solidFill>
                <a:latin typeface="Times New Roman"/>
                <a:ea typeface="Times New Roman"/>
                <a:cs typeface="Times New Roman"/>
                <a:sym typeface="Times New Roman"/>
              </a:rPr>
              <a:t>// Three strings are concatenated</a:t>
            </a:r>
            <a:endParaRPr dirty="0"/>
          </a:p>
          <a:p>
            <a:pPr marL="0" lvl="0" indent="0" algn="l" rtl="0">
              <a:lnSpc>
                <a:spcPct val="100000"/>
              </a:lnSpc>
              <a:spcBef>
                <a:spcPts val="0"/>
              </a:spcBef>
              <a:spcAft>
                <a:spcPts val="0"/>
              </a:spcAft>
              <a:buSzPts val="2175"/>
              <a:buNone/>
            </a:pPr>
            <a:r>
              <a:rPr lang="en-US" sz="2900" b="0" i="0" u="none" dirty="0">
                <a:solidFill>
                  <a:schemeClr val="dk1"/>
                </a:solidFill>
                <a:latin typeface="Times New Roman"/>
                <a:ea typeface="Times New Roman"/>
                <a:cs typeface="Times New Roman"/>
                <a:sym typeface="Times New Roman"/>
              </a:rPr>
              <a:t>String message = "Welcome " + "to " + "Java";</a:t>
            </a:r>
            <a:endParaRPr dirty="0"/>
          </a:p>
          <a:p>
            <a:pPr marL="0" lvl="0" indent="0" algn="l" rtl="0">
              <a:lnSpc>
                <a:spcPct val="100000"/>
              </a:lnSpc>
              <a:spcBef>
                <a:spcPts val="0"/>
              </a:spcBef>
              <a:spcAft>
                <a:spcPts val="0"/>
              </a:spcAft>
              <a:buSzPts val="2175"/>
              <a:buNone/>
            </a:pPr>
            <a:r>
              <a:rPr lang="en-US" sz="2900" b="0" i="0" u="none" dirty="0">
                <a:solidFill>
                  <a:schemeClr val="dk1"/>
                </a:solidFill>
                <a:latin typeface="Times New Roman"/>
                <a:ea typeface="Times New Roman"/>
                <a:cs typeface="Times New Roman"/>
                <a:sym typeface="Times New Roman"/>
              </a:rPr>
              <a:t> </a:t>
            </a:r>
            <a:endParaRPr dirty="0"/>
          </a:p>
          <a:p>
            <a:pPr marL="0" lvl="0" indent="0" algn="l" rtl="0">
              <a:lnSpc>
                <a:spcPct val="100000"/>
              </a:lnSpc>
              <a:spcBef>
                <a:spcPts val="0"/>
              </a:spcBef>
              <a:spcAft>
                <a:spcPts val="0"/>
              </a:spcAft>
              <a:buSzPts val="2175"/>
              <a:buNone/>
            </a:pPr>
            <a:r>
              <a:rPr lang="en-US" sz="2900" b="0" i="0" u="none" dirty="0">
                <a:solidFill>
                  <a:schemeClr val="dk1"/>
                </a:solidFill>
                <a:latin typeface="Times New Roman"/>
                <a:ea typeface="Times New Roman"/>
                <a:cs typeface="Times New Roman"/>
                <a:sym typeface="Times New Roman"/>
              </a:rPr>
              <a:t>// String Chapter is concatenated with number 2</a:t>
            </a:r>
            <a:endParaRPr dirty="0"/>
          </a:p>
          <a:p>
            <a:pPr marL="0" lvl="0" indent="0" algn="l" rtl="0">
              <a:lnSpc>
                <a:spcPct val="100000"/>
              </a:lnSpc>
              <a:spcBef>
                <a:spcPts val="0"/>
              </a:spcBef>
              <a:spcAft>
                <a:spcPts val="0"/>
              </a:spcAft>
              <a:buSzPts val="2175"/>
              <a:buNone/>
            </a:pPr>
            <a:r>
              <a:rPr lang="en-US" sz="2900" b="0" i="0" u="none" dirty="0">
                <a:solidFill>
                  <a:schemeClr val="dk1"/>
                </a:solidFill>
                <a:latin typeface="Times New Roman"/>
                <a:ea typeface="Times New Roman"/>
                <a:cs typeface="Times New Roman"/>
                <a:sym typeface="Times New Roman"/>
              </a:rPr>
              <a:t>String s = "Chapter" + 2; // s becomes Chapter2</a:t>
            </a:r>
            <a:endParaRPr dirty="0"/>
          </a:p>
          <a:p>
            <a:pPr marL="0" lvl="0" indent="0" algn="l" rtl="0">
              <a:lnSpc>
                <a:spcPct val="100000"/>
              </a:lnSpc>
              <a:spcBef>
                <a:spcPts val="0"/>
              </a:spcBef>
              <a:spcAft>
                <a:spcPts val="0"/>
              </a:spcAft>
              <a:buSzPts val="2175"/>
              <a:buNone/>
            </a:pPr>
            <a:r>
              <a:rPr lang="en-US" sz="2900" b="0" i="0" u="none" dirty="0">
                <a:solidFill>
                  <a:schemeClr val="dk1"/>
                </a:solidFill>
                <a:latin typeface="Times New Roman"/>
                <a:ea typeface="Times New Roman"/>
                <a:cs typeface="Times New Roman"/>
                <a:sym typeface="Times New Roman"/>
              </a:rPr>
              <a:t> </a:t>
            </a:r>
            <a:endParaRPr dirty="0"/>
          </a:p>
          <a:p>
            <a:pPr marL="0" lvl="0" indent="0" algn="l" rtl="0">
              <a:lnSpc>
                <a:spcPct val="100000"/>
              </a:lnSpc>
              <a:spcBef>
                <a:spcPts val="0"/>
              </a:spcBef>
              <a:spcAft>
                <a:spcPts val="0"/>
              </a:spcAft>
              <a:buSzPts val="2175"/>
              <a:buNone/>
            </a:pPr>
            <a:r>
              <a:rPr lang="en-US" sz="2900" b="0" i="0" u="none" dirty="0">
                <a:solidFill>
                  <a:schemeClr val="dk1"/>
                </a:solidFill>
                <a:latin typeface="Times New Roman"/>
                <a:ea typeface="Times New Roman"/>
                <a:cs typeface="Times New Roman"/>
                <a:sym typeface="Times New Roman"/>
              </a:rPr>
              <a:t>// String Supplement is concatenated with character B</a:t>
            </a:r>
            <a:endParaRPr dirty="0"/>
          </a:p>
          <a:p>
            <a:pPr marL="0" lvl="0" indent="0" algn="l" rtl="0">
              <a:lnSpc>
                <a:spcPct val="100000"/>
              </a:lnSpc>
              <a:spcBef>
                <a:spcPts val="0"/>
              </a:spcBef>
              <a:spcAft>
                <a:spcPts val="0"/>
              </a:spcAft>
              <a:buSzPts val="2175"/>
              <a:buNone/>
            </a:pPr>
            <a:r>
              <a:rPr lang="en-US" sz="2900" b="0" i="0" u="none" dirty="0">
                <a:solidFill>
                  <a:schemeClr val="dk1"/>
                </a:solidFill>
                <a:latin typeface="Times New Roman"/>
                <a:ea typeface="Times New Roman"/>
                <a:cs typeface="Times New Roman"/>
                <a:sym typeface="Times New Roman"/>
              </a:rPr>
              <a:t>String s1 = "Supplement" + 'B'; // s1 becomes </a:t>
            </a:r>
            <a:r>
              <a:rPr lang="en-US" sz="2900" b="0" i="0" u="none" dirty="0" err="1">
                <a:solidFill>
                  <a:schemeClr val="dk1"/>
                </a:solidFill>
                <a:latin typeface="Times New Roman"/>
                <a:ea typeface="Times New Roman"/>
                <a:cs typeface="Times New Roman"/>
                <a:sym typeface="Times New Roman"/>
              </a:rPr>
              <a:t>SupplementB</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32"/>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18</a:t>
            </a:fld>
            <a:endParaRPr/>
          </a:p>
        </p:txBody>
      </p:sp>
      <p:sp>
        <p:nvSpPr>
          <p:cNvPr id="315" name="Google Shape;315;p32"/>
          <p:cNvSpPr txBox="1">
            <a:spLocks noGrp="1"/>
          </p:cNvSpPr>
          <p:nvPr>
            <p:ph type="title"/>
          </p:nvPr>
        </p:nvSpPr>
        <p:spPr>
          <a:xfrm>
            <a:off x="228600" y="228600"/>
            <a:ext cx="8686800" cy="6858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800"/>
              <a:buFont typeface="Times New Roman"/>
              <a:buNone/>
            </a:pPr>
            <a:r>
              <a:rPr lang="en-US" sz="4800" b="0" i="0" u="none">
                <a:solidFill>
                  <a:schemeClr val="dk2"/>
                </a:solidFill>
                <a:latin typeface="Times New Roman"/>
                <a:ea typeface="Times New Roman"/>
                <a:cs typeface="Times New Roman"/>
                <a:sym typeface="Times New Roman"/>
              </a:rPr>
              <a:t>Reading a String from the Console </a:t>
            </a:r>
            <a:endParaRPr/>
          </a:p>
        </p:txBody>
      </p:sp>
      <p:sp>
        <p:nvSpPr>
          <p:cNvPr id="316" name="Google Shape;316;p32"/>
          <p:cNvSpPr txBox="1">
            <a:spLocks noGrp="1"/>
          </p:cNvSpPr>
          <p:nvPr>
            <p:ph type="body" idx="1"/>
          </p:nvPr>
        </p:nvSpPr>
        <p:spPr>
          <a:xfrm>
            <a:off x="0" y="1066800"/>
            <a:ext cx="9144000" cy="5257800"/>
          </a:xfrm>
          <a:prstGeom prst="rect">
            <a:avLst/>
          </a:prstGeom>
          <a:noFill/>
          <a:ln>
            <a:noFill/>
          </a:ln>
        </p:spPr>
        <p:txBody>
          <a:bodyPr spcFirstLastPara="1" wrap="square" lIns="92075" tIns="46025" rIns="92075" bIns="46025" anchor="t" anchorCtr="0">
            <a:noAutofit/>
          </a:bodyPr>
          <a:lstStyle/>
          <a:p>
            <a:pPr marL="0" lvl="0" indent="0" algn="l" rtl="0">
              <a:lnSpc>
                <a:spcPct val="100000"/>
              </a:lnSpc>
              <a:spcBef>
                <a:spcPts val="0"/>
              </a:spcBef>
              <a:spcAft>
                <a:spcPts val="0"/>
              </a:spcAft>
              <a:buSzPts val="2025"/>
              <a:buNone/>
            </a:pPr>
            <a:r>
              <a:rPr lang="en-US" sz="2700" b="0" i="0" u="none">
                <a:solidFill>
                  <a:schemeClr val="dk1"/>
                </a:solidFill>
                <a:latin typeface="Times New Roman"/>
                <a:ea typeface="Times New Roman"/>
                <a:cs typeface="Times New Roman"/>
                <a:sym typeface="Times New Roman"/>
              </a:rPr>
              <a:t>Scanner input = </a:t>
            </a:r>
            <a:r>
              <a:rPr lang="en-US" sz="2700" b="1" i="0" u="none">
                <a:solidFill>
                  <a:schemeClr val="dk1"/>
                </a:solidFill>
                <a:latin typeface="Times New Roman"/>
                <a:ea typeface="Times New Roman"/>
                <a:cs typeface="Times New Roman"/>
                <a:sym typeface="Times New Roman"/>
              </a:rPr>
              <a:t>new</a:t>
            </a:r>
            <a:r>
              <a:rPr lang="en-US" sz="2700" b="0" i="0" u="none">
                <a:solidFill>
                  <a:schemeClr val="dk1"/>
                </a:solidFill>
                <a:latin typeface="Times New Roman"/>
                <a:ea typeface="Times New Roman"/>
                <a:cs typeface="Times New Roman"/>
                <a:sym typeface="Times New Roman"/>
              </a:rPr>
              <a:t> Scanner(System.in);</a:t>
            </a:r>
            <a:endParaRPr sz="2700" b="0" i="0" u="sng">
              <a:solidFill>
                <a:schemeClr val="dk1"/>
              </a:solidFill>
              <a:latin typeface="Times New Roman"/>
              <a:ea typeface="Times New Roman"/>
              <a:cs typeface="Times New Roman"/>
              <a:sym typeface="Times New Roman"/>
            </a:endParaRPr>
          </a:p>
          <a:p>
            <a:pPr marL="0" lvl="0" indent="0" algn="l" rtl="0">
              <a:lnSpc>
                <a:spcPct val="100000"/>
              </a:lnSpc>
              <a:spcBef>
                <a:spcPts val="540"/>
              </a:spcBef>
              <a:spcAft>
                <a:spcPts val="0"/>
              </a:spcAft>
              <a:buSzPts val="2025"/>
              <a:buNone/>
            </a:pPr>
            <a:r>
              <a:rPr lang="en-US" sz="2700" b="0" i="0" u="none">
                <a:solidFill>
                  <a:schemeClr val="dk1"/>
                </a:solidFill>
                <a:latin typeface="Times New Roman"/>
                <a:ea typeface="Times New Roman"/>
                <a:cs typeface="Times New Roman"/>
                <a:sym typeface="Times New Roman"/>
              </a:rPr>
              <a:t>System.out.print(</a:t>
            </a:r>
            <a:r>
              <a:rPr lang="en-US" sz="2700" b="1" i="0" u="none">
                <a:solidFill>
                  <a:schemeClr val="dk1"/>
                </a:solidFill>
                <a:latin typeface="Times New Roman"/>
                <a:ea typeface="Times New Roman"/>
                <a:cs typeface="Times New Roman"/>
                <a:sym typeface="Times New Roman"/>
              </a:rPr>
              <a:t>"Enter three words separated by spaces: "</a:t>
            </a:r>
            <a:r>
              <a:rPr lang="en-US" sz="2700" b="0" i="0" u="none">
                <a:solidFill>
                  <a:schemeClr val="dk1"/>
                </a:solidFill>
                <a:latin typeface="Times New Roman"/>
                <a:ea typeface="Times New Roman"/>
                <a:cs typeface="Times New Roman"/>
                <a:sym typeface="Times New Roman"/>
              </a:rPr>
              <a:t>);</a:t>
            </a:r>
            <a:endParaRPr sz="2700" b="0" i="0" u="sng">
              <a:solidFill>
                <a:schemeClr val="dk1"/>
              </a:solidFill>
              <a:latin typeface="Times New Roman"/>
              <a:ea typeface="Times New Roman"/>
              <a:cs typeface="Times New Roman"/>
              <a:sym typeface="Times New Roman"/>
            </a:endParaRPr>
          </a:p>
          <a:p>
            <a:pPr marL="0" lvl="0" indent="0" algn="l" rtl="0">
              <a:lnSpc>
                <a:spcPct val="100000"/>
              </a:lnSpc>
              <a:spcBef>
                <a:spcPts val="540"/>
              </a:spcBef>
              <a:spcAft>
                <a:spcPts val="0"/>
              </a:spcAft>
              <a:buSzPts val="2025"/>
              <a:buNone/>
            </a:pPr>
            <a:r>
              <a:rPr lang="en-US" sz="2700" b="0" i="0" u="none">
                <a:solidFill>
                  <a:schemeClr val="dk1"/>
                </a:solidFill>
                <a:latin typeface="Times New Roman"/>
                <a:ea typeface="Times New Roman"/>
                <a:cs typeface="Times New Roman"/>
                <a:sym typeface="Times New Roman"/>
              </a:rPr>
              <a:t>String s1 = input.next();</a:t>
            </a:r>
            <a:endParaRPr sz="2700" b="0" i="0" u="sng">
              <a:solidFill>
                <a:schemeClr val="dk1"/>
              </a:solidFill>
              <a:latin typeface="Times New Roman"/>
              <a:ea typeface="Times New Roman"/>
              <a:cs typeface="Times New Roman"/>
              <a:sym typeface="Times New Roman"/>
            </a:endParaRPr>
          </a:p>
          <a:p>
            <a:pPr marL="0" lvl="0" indent="0" algn="l" rtl="0">
              <a:lnSpc>
                <a:spcPct val="100000"/>
              </a:lnSpc>
              <a:spcBef>
                <a:spcPts val="540"/>
              </a:spcBef>
              <a:spcAft>
                <a:spcPts val="0"/>
              </a:spcAft>
              <a:buSzPts val="2025"/>
              <a:buNone/>
            </a:pPr>
            <a:r>
              <a:rPr lang="en-US" sz="2700" b="0" i="0" u="none">
                <a:solidFill>
                  <a:schemeClr val="dk1"/>
                </a:solidFill>
                <a:latin typeface="Times New Roman"/>
                <a:ea typeface="Times New Roman"/>
                <a:cs typeface="Times New Roman"/>
                <a:sym typeface="Times New Roman"/>
              </a:rPr>
              <a:t>String s2 = input.next();</a:t>
            </a:r>
            <a:endParaRPr sz="2700" b="0" i="0" u="sng">
              <a:solidFill>
                <a:schemeClr val="dk1"/>
              </a:solidFill>
              <a:latin typeface="Times New Roman"/>
              <a:ea typeface="Times New Roman"/>
              <a:cs typeface="Times New Roman"/>
              <a:sym typeface="Times New Roman"/>
            </a:endParaRPr>
          </a:p>
          <a:p>
            <a:pPr marL="0" lvl="0" indent="0" algn="l" rtl="0">
              <a:lnSpc>
                <a:spcPct val="100000"/>
              </a:lnSpc>
              <a:spcBef>
                <a:spcPts val="540"/>
              </a:spcBef>
              <a:spcAft>
                <a:spcPts val="0"/>
              </a:spcAft>
              <a:buSzPts val="2025"/>
              <a:buNone/>
            </a:pPr>
            <a:r>
              <a:rPr lang="en-US" sz="2700" b="0" i="0" u="none">
                <a:solidFill>
                  <a:schemeClr val="dk1"/>
                </a:solidFill>
                <a:latin typeface="Times New Roman"/>
                <a:ea typeface="Times New Roman"/>
                <a:cs typeface="Times New Roman"/>
                <a:sym typeface="Times New Roman"/>
              </a:rPr>
              <a:t>String s3 = input.next();</a:t>
            </a:r>
            <a:endParaRPr sz="2700" b="0" i="0" u="sng">
              <a:solidFill>
                <a:schemeClr val="dk1"/>
              </a:solidFill>
              <a:latin typeface="Times New Roman"/>
              <a:ea typeface="Times New Roman"/>
              <a:cs typeface="Times New Roman"/>
              <a:sym typeface="Times New Roman"/>
            </a:endParaRPr>
          </a:p>
          <a:p>
            <a:pPr marL="0" lvl="0" indent="0" algn="l" rtl="0">
              <a:lnSpc>
                <a:spcPct val="100000"/>
              </a:lnSpc>
              <a:spcBef>
                <a:spcPts val="540"/>
              </a:spcBef>
              <a:spcAft>
                <a:spcPts val="0"/>
              </a:spcAft>
              <a:buSzPts val="2025"/>
              <a:buNone/>
            </a:pPr>
            <a:r>
              <a:rPr lang="en-US" sz="2700" b="0" i="0" u="none">
                <a:solidFill>
                  <a:schemeClr val="dk1"/>
                </a:solidFill>
                <a:latin typeface="Times New Roman"/>
                <a:ea typeface="Times New Roman"/>
                <a:cs typeface="Times New Roman"/>
                <a:sym typeface="Times New Roman"/>
              </a:rPr>
              <a:t>System.out.println(</a:t>
            </a:r>
            <a:r>
              <a:rPr lang="en-US" sz="2700" b="1" i="0" u="none">
                <a:solidFill>
                  <a:schemeClr val="dk1"/>
                </a:solidFill>
                <a:latin typeface="Times New Roman"/>
                <a:ea typeface="Times New Roman"/>
                <a:cs typeface="Times New Roman"/>
                <a:sym typeface="Times New Roman"/>
              </a:rPr>
              <a:t>"s1 is " </a:t>
            </a:r>
            <a:r>
              <a:rPr lang="en-US" sz="2700" b="0" i="0" u="none">
                <a:solidFill>
                  <a:schemeClr val="dk1"/>
                </a:solidFill>
                <a:latin typeface="Times New Roman"/>
                <a:ea typeface="Times New Roman"/>
                <a:cs typeface="Times New Roman"/>
                <a:sym typeface="Times New Roman"/>
              </a:rPr>
              <a:t>+ s1);</a:t>
            </a:r>
            <a:endParaRPr sz="2700" b="0" i="0" u="sng">
              <a:solidFill>
                <a:schemeClr val="dk1"/>
              </a:solidFill>
              <a:latin typeface="Times New Roman"/>
              <a:ea typeface="Times New Roman"/>
              <a:cs typeface="Times New Roman"/>
              <a:sym typeface="Times New Roman"/>
            </a:endParaRPr>
          </a:p>
          <a:p>
            <a:pPr marL="0" lvl="0" indent="0" algn="l" rtl="0">
              <a:lnSpc>
                <a:spcPct val="100000"/>
              </a:lnSpc>
              <a:spcBef>
                <a:spcPts val="540"/>
              </a:spcBef>
              <a:spcAft>
                <a:spcPts val="0"/>
              </a:spcAft>
              <a:buSzPts val="2025"/>
              <a:buNone/>
            </a:pPr>
            <a:r>
              <a:rPr lang="en-US" sz="2700" b="0" i="0" u="none">
                <a:solidFill>
                  <a:schemeClr val="dk1"/>
                </a:solidFill>
                <a:latin typeface="Times New Roman"/>
                <a:ea typeface="Times New Roman"/>
                <a:cs typeface="Times New Roman"/>
                <a:sym typeface="Times New Roman"/>
              </a:rPr>
              <a:t>System.out.println(</a:t>
            </a:r>
            <a:r>
              <a:rPr lang="en-US" sz="2700" b="1" i="0" u="none">
                <a:solidFill>
                  <a:schemeClr val="dk1"/>
                </a:solidFill>
                <a:latin typeface="Times New Roman"/>
                <a:ea typeface="Times New Roman"/>
                <a:cs typeface="Times New Roman"/>
                <a:sym typeface="Times New Roman"/>
              </a:rPr>
              <a:t>"s2 is " </a:t>
            </a:r>
            <a:r>
              <a:rPr lang="en-US" sz="2700" b="0" i="0" u="none">
                <a:solidFill>
                  <a:schemeClr val="dk1"/>
                </a:solidFill>
                <a:latin typeface="Times New Roman"/>
                <a:ea typeface="Times New Roman"/>
                <a:cs typeface="Times New Roman"/>
                <a:sym typeface="Times New Roman"/>
              </a:rPr>
              <a:t>+ s2);</a:t>
            </a:r>
            <a:endParaRPr sz="2700" b="0" i="0" u="sng">
              <a:solidFill>
                <a:schemeClr val="dk1"/>
              </a:solidFill>
              <a:latin typeface="Times New Roman"/>
              <a:ea typeface="Times New Roman"/>
              <a:cs typeface="Times New Roman"/>
              <a:sym typeface="Times New Roman"/>
            </a:endParaRPr>
          </a:p>
          <a:p>
            <a:pPr marL="0" lvl="0" indent="0" algn="l" rtl="0">
              <a:lnSpc>
                <a:spcPct val="100000"/>
              </a:lnSpc>
              <a:spcBef>
                <a:spcPts val="540"/>
              </a:spcBef>
              <a:spcAft>
                <a:spcPts val="0"/>
              </a:spcAft>
              <a:buSzPts val="2025"/>
              <a:buNone/>
            </a:pPr>
            <a:r>
              <a:rPr lang="en-US" sz="2700" b="0" i="0" u="none">
                <a:solidFill>
                  <a:schemeClr val="dk1"/>
                </a:solidFill>
                <a:latin typeface="Times New Roman"/>
                <a:ea typeface="Times New Roman"/>
                <a:cs typeface="Times New Roman"/>
                <a:sym typeface="Times New Roman"/>
              </a:rPr>
              <a:t>System.out.println(</a:t>
            </a:r>
            <a:r>
              <a:rPr lang="en-US" sz="2700" b="1" i="0" u="none">
                <a:solidFill>
                  <a:schemeClr val="dk1"/>
                </a:solidFill>
                <a:latin typeface="Times New Roman"/>
                <a:ea typeface="Times New Roman"/>
                <a:cs typeface="Times New Roman"/>
                <a:sym typeface="Times New Roman"/>
              </a:rPr>
              <a:t>"s3 is " </a:t>
            </a:r>
            <a:r>
              <a:rPr lang="en-US" sz="2700" b="0" i="0" u="none">
                <a:solidFill>
                  <a:schemeClr val="dk1"/>
                </a:solidFill>
                <a:latin typeface="Times New Roman"/>
                <a:ea typeface="Times New Roman"/>
                <a:cs typeface="Times New Roman"/>
                <a:sym typeface="Times New Roman"/>
              </a:rPr>
              <a:t>+ s3);</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33"/>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19</a:t>
            </a:fld>
            <a:endParaRPr/>
          </a:p>
        </p:txBody>
      </p:sp>
      <p:sp>
        <p:nvSpPr>
          <p:cNvPr id="322" name="Google Shape;322;p33"/>
          <p:cNvSpPr txBox="1">
            <a:spLocks noGrp="1"/>
          </p:cNvSpPr>
          <p:nvPr>
            <p:ph type="title"/>
          </p:nvPr>
        </p:nvSpPr>
        <p:spPr>
          <a:xfrm>
            <a:off x="228600" y="228600"/>
            <a:ext cx="8686800" cy="15113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800"/>
              <a:buFont typeface="Times New Roman"/>
              <a:buNone/>
            </a:pPr>
            <a:r>
              <a:rPr lang="en-US" sz="4800" b="0" i="0" u="none">
                <a:solidFill>
                  <a:schemeClr val="dk2"/>
                </a:solidFill>
                <a:latin typeface="Times New Roman"/>
                <a:ea typeface="Times New Roman"/>
                <a:cs typeface="Times New Roman"/>
                <a:sym typeface="Times New Roman"/>
              </a:rPr>
              <a:t>Reading a Character from the Console </a:t>
            </a:r>
            <a:endParaRPr/>
          </a:p>
        </p:txBody>
      </p:sp>
      <p:sp>
        <p:nvSpPr>
          <p:cNvPr id="323" name="Google Shape;323;p33"/>
          <p:cNvSpPr txBox="1">
            <a:spLocks noGrp="1"/>
          </p:cNvSpPr>
          <p:nvPr>
            <p:ph type="body" idx="1"/>
          </p:nvPr>
        </p:nvSpPr>
        <p:spPr>
          <a:xfrm>
            <a:off x="117475" y="2084387"/>
            <a:ext cx="8909050" cy="3802062"/>
          </a:xfrm>
          <a:prstGeom prst="rect">
            <a:avLst/>
          </a:prstGeom>
          <a:noFill/>
          <a:ln>
            <a:noFill/>
          </a:ln>
        </p:spPr>
        <p:txBody>
          <a:bodyPr spcFirstLastPara="1" wrap="square" lIns="92075" tIns="46025" rIns="92075" bIns="46025" anchor="t" anchorCtr="0">
            <a:noAutofit/>
          </a:bodyPr>
          <a:lstStyle/>
          <a:p>
            <a:pPr marL="0" lvl="0" indent="0" algn="l" rtl="0">
              <a:lnSpc>
                <a:spcPct val="100000"/>
              </a:lnSpc>
              <a:spcBef>
                <a:spcPts val="0"/>
              </a:spcBef>
              <a:spcAft>
                <a:spcPts val="0"/>
              </a:spcAft>
              <a:buSzPts val="2250"/>
              <a:buNone/>
            </a:pPr>
            <a:r>
              <a:rPr lang="en-US" sz="3000" b="0" i="0" u="none">
                <a:solidFill>
                  <a:schemeClr val="dk1"/>
                </a:solidFill>
                <a:latin typeface="Times New Roman"/>
                <a:ea typeface="Times New Roman"/>
                <a:cs typeface="Times New Roman"/>
                <a:sym typeface="Times New Roman"/>
              </a:rPr>
              <a:t>Scanner input = </a:t>
            </a:r>
            <a:r>
              <a:rPr lang="en-US" sz="3000" b="1" i="0" u="none">
                <a:solidFill>
                  <a:schemeClr val="dk1"/>
                </a:solidFill>
                <a:latin typeface="Times New Roman"/>
                <a:ea typeface="Times New Roman"/>
                <a:cs typeface="Times New Roman"/>
                <a:sym typeface="Times New Roman"/>
              </a:rPr>
              <a:t>new</a:t>
            </a:r>
            <a:r>
              <a:rPr lang="en-US" sz="3000" b="0" i="0" u="none">
                <a:solidFill>
                  <a:schemeClr val="dk1"/>
                </a:solidFill>
                <a:latin typeface="Times New Roman"/>
                <a:ea typeface="Times New Roman"/>
                <a:cs typeface="Times New Roman"/>
                <a:sym typeface="Times New Roman"/>
              </a:rPr>
              <a:t> Scanner(System.in);</a:t>
            </a:r>
            <a:endParaRPr sz="3000" b="0" i="0" u="sng">
              <a:solidFill>
                <a:schemeClr val="dk1"/>
              </a:solidFill>
              <a:latin typeface="Times New Roman"/>
              <a:ea typeface="Times New Roman"/>
              <a:cs typeface="Times New Roman"/>
              <a:sym typeface="Times New Roman"/>
            </a:endParaRPr>
          </a:p>
          <a:p>
            <a:pPr marL="0" lvl="0" indent="0" algn="l" rtl="0">
              <a:lnSpc>
                <a:spcPct val="100000"/>
              </a:lnSpc>
              <a:spcBef>
                <a:spcPts val="600"/>
              </a:spcBef>
              <a:spcAft>
                <a:spcPts val="0"/>
              </a:spcAft>
              <a:buSzPts val="2250"/>
              <a:buNone/>
            </a:pPr>
            <a:r>
              <a:rPr lang="en-US" sz="3000" b="0" i="0" u="none">
                <a:solidFill>
                  <a:schemeClr val="dk1"/>
                </a:solidFill>
                <a:latin typeface="Times New Roman"/>
                <a:ea typeface="Times New Roman"/>
                <a:cs typeface="Times New Roman"/>
                <a:sym typeface="Times New Roman"/>
              </a:rPr>
              <a:t>System.out.print(</a:t>
            </a:r>
            <a:r>
              <a:rPr lang="en-US" sz="3000" b="1" i="0" u="none">
                <a:solidFill>
                  <a:schemeClr val="dk1"/>
                </a:solidFill>
                <a:latin typeface="Times New Roman"/>
                <a:ea typeface="Times New Roman"/>
                <a:cs typeface="Times New Roman"/>
                <a:sym typeface="Times New Roman"/>
              </a:rPr>
              <a:t>"Enter a character: "</a:t>
            </a:r>
            <a:r>
              <a:rPr lang="en-US" sz="3000" b="0" i="0" u="none">
                <a:solidFill>
                  <a:schemeClr val="dk1"/>
                </a:solidFill>
                <a:latin typeface="Times New Roman"/>
                <a:ea typeface="Times New Roman"/>
                <a:cs typeface="Times New Roman"/>
                <a:sym typeface="Times New Roman"/>
              </a:rPr>
              <a:t>);</a:t>
            </a:r>
            <a:endParaRPr sz="3000" b="0" i="0" u="sng">
              <a:solidFill>
                <a:schemeClr val="dk1"/>
              </a:solidFill>
              <a:latin typeface="Times New Roman"/>
              <a:ea typeface="Times New Roman"/>
              <a:cs typeface="Times New Roman"/>
              <a:sym typeface="Times New Roman"/>
            </a:endParaRPr>
          </a:p>
          <a:p>
            <a:pPr marL="0" lvl="0" indent="0" algn="l" rtl="0">
              <a:lnSpc>
                <a:spcPct val="100000"/>
              </a:lnSpc>
              <a:spcBef>
                <a:spcPts val="600"/>
              </a:spcBef>
              <a:spcAft>
                <a:spcPts val="0"/>
              </a:spcAft>
              <a:buSzPts val="2250"/>
              <a:buNone/>
            </a:pPr>
            <a:r>
              <a:rPr lang="en-US" sz="3000" b="0" i="0" u="none">
                <a:solidFill>
                  <a:schemeClr val="dk1"/>
                </a:solidFill>
                <a:latin typeface="Times New Roman"/>
                <a:ea typeface="Times New Roman"/>
                <a:cs typeface="Times New Roman"/>
                <a:sym typeface="Times New Roman"/>
              </a:rPr>
              <a:t>String s = input.nextLine();</a:t>
            </a:r>
            <a:endParaRPr sz="3000" b="0" i="0" u="sng">
              <a:solidFill>
                <a:schemeClr val="dk1"/>
              </a:solidFill>
              <a:latin typeface="Times New Roman"/>
              <a:ea typeface="Times New Roman"/>
              <a:cs typeface="Times New Roman"/>
              <a:sym typeface="Times New Roman"/>
            </a:endParaRPr>
          </a:p>
          <a:p>
            <a:pPr marL="0" lvl="0" indent="0" algn="l" rtl="0">
              <a:lnSpc>
                <a:spcPct val="100000"/>
              </a:lnSpc>
              <a:spcBef>
                <a:spcPts val="600"/>
              </a:spcBef>
              <a:spcAft>
                <a:spcPts val="0"/>
              </a:spcAft>
              <a:buSzPts val="2250"/>
              <a:buNone/>
            </a:pPr>
            <a:r>
              <a:rPr lang="en-US" sz="3000" b="1" i="0" u="none">
                <a:solidFill>
                  <a:schemeClr val="dk1"/>
                </a:solidFill>
                <a:latin typeface="Times New Roman"/>
                <a:ea typeface="Times New Roman"/>
                <a:cs typeface="Times New Roman"/>
                <a:sym typeface="Times New Roman"/>
              </a:rPr>
              <a:t>char</a:t>
            </a:r>
            <a:r>
              <a:rPr lang="en-US" sz="3000" b="0" i="0" u="none">
                <a:solidFill>
                  <a:schemeClr val="dk1"/>
                </a:solidFill>
                <a:latin typeface="Times New Roman"/>
                <a:ea typeface="Times New Roman"/>
                <a:cs typeface="Times New Roman"/>
                <a:sym typeface="Times New Roman"/>
              </a:rPr>
              <a:t> ch = s.charAt(</a:t>
            </a:r>
            <a:r>
              <a:rPr lang="en-US" sz="3000" b="1" i="0" u="none">
                <a:solidFill>
                  <a:schemeClr val="dk1"/>
                </a:solidFill>
                <a:latin typeface="Times New Roman"/>
                <a:ea typeface="Times New Roman"/>
                <a:cs typeface="Times New Roman"/>
                <a:sym typeface="Times New Roman"/>
              </a:rPr>
              <a:t>0</a:t>
            </a:r>
            <a:r>
              <a:rPr lang="en-US" sz="3000" b="0" i="0" u="none">
                <a:solidFill>
                  <a:schemeClr val="dk1"/>
                </a:solidFill>
                <a:latin typeface="Times New Roman"/>
                <a:ea typeface="Times New Roman"/>
                <a:cs typeface="Times New Roman"/>
                <a:sym typeface="Times New Roman"/>
              </a:rPr>
              <a:t>);</a:t>
            </a:r>
            <a:endParaRPr sz="3000" b="0" i="0" u="sng">
              <a:solidFill>
                <a:schemeClr val="dk1"/>
              </a:solidFill>
              <a:latin typeface="Times New Roman"/>
              <a:ea typeface="Times New Roman"/>
              <a:cs typeface="Times New Roman"/>
              <a:sym typeface="Times New Roman"/>
            </a:endParaRPr>
          </a:p>
          <a:p>
            <a:pPr marL="0" lvl="0" indent="0" algn="l" rtl="0">
              <a:lnSpc>
                <a:spcPct val="100000"/>
              </a:lnSpc>
              <a:spcBef>
                <a:spcPts val="600"/>
              </a:spcBef>
              <a:spcAft>
                <a:spcPts val="0"/>
              </a:spcAft>
              <a:buSzPts val="2250"/>
              <a:buNone/>
            </a:pPr>
            <a:r>
              <a:rPr lang="en-US" sz="3000" b="0" i="0" u="none">
                <a:solidFill>
                  <a:schemeClr val="dk1"/>
                </a:solidFill>
                <a:latin typeface="Times New Roman"/>
                <a:ea typeface="Times New Roman"/>
                <a:cs typeface="Times New Roman"/>
                <a:sym typeface="Times New Roman"/>
              </a:rPr>
              <a:t>System.out.println(</a:t>
            </a:r>
            <a:r>
              <a:rPr lang="en-US" sz="3000" b="1" i="0" u="none">
                <a:solidFill>
                  <a:schemeClr val="dk1"/>
                </a:solidFill>
                <a:latin typeface="Times New Roman"/>
                <a:ea typeface="Times New Roman"/>
                <a:cs typeface="Times New Roman"/>
                <a:sym typeface="Times New Roman"/>
              </a:rPr>
              <a:t>"The character entered is " </a:t>
            </a:r>
            <a:r>
              <a:rPr lang="en-US" sz="3000" b="0" i="0" u="none">
                <a:solidFill>
                  <a:schemeClr val="dk1"/>
                </a:solidFill>
                <a:latin typeface="Times New Roman"/>
                <a:ea typeface="Times New Roman"/>
                <a:cs typeface="Times New Roman"/>
                <a:sym typeface="Times New Roman"/>
              </a:rPr>
              <a:t>+ ch);</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6"/>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a:t>
            </a:fld>
            <a:endParaRPr/>
          </a:p>
        </p:txBody>
      </p:sp>
      <p:sp>
        <p:nvSpPr>
          <p:cNvPr id="180" name="Google Shape;180;p16"/>
          <p:cNvSpPr txBox="1">
            <a:spLocks noGrp="1"/>
          </p:cNvSpPr>
          <p:nvPr>
            <p:ph type="title"/>
          </p:nvPr>
        </p:nvSpPr>
        <p:spPr>
          <a:xfrm>
            <a:off x="685800" y="304800"/>
            <a:ext cx="7772400" cy="5334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Character Data Type</a:t>
            </a:r>
            <a:endParaRPr/>
          </a:p>
        </p:txBody>
      </p:sp>
      <p:sp>
        <p:nvSpPr>
          <p:cNvPr id="181" name="Google Shape;181;p16"/>
          <p:cNvSpPr txBox="1">
            <a:spLocks noGrp="1"/>
          </p:cNvSpPr>
          <p:nvPr>
            <p:ph type="body" idx="1"/>
          </p:nvPr>
        </p:nvSpPr>
        <p:spPr>
          <a:xfrm>
            <a:off x="152400" y="1219200"/>
            <a:ext cx="6477000" cy="2362200"/>
          </a:xfrm>
          <a:prstGeom prst="rect">
            <a:avLst/>
          </a:prstGeom>
          <a:noFill/>
          <a:ln>
            <a:noFill/>
          </a:ln>
        </p:spPr>
        <p:txBody>
          <a:bodyPr spcFirstLastPara="1" wrap="square" lIns="92075" tIns="46025" rIns="92075" bIns="46025" anchor="t" anchorCtr="0">
            <a:noAutofit/>
          </a:bodyPr>
          <a:lstStyle/>
          <a:p>
            <a:pPr marL="342900" lvl="0" indent="-342900" algn="just" rtl="0">
              <a:lnSpc>
                <a:spcPct val="100000"/>
              </a:lnSpc>
              <a:spcBef>
                <a:spcPts val="0"/>
              </a:spcBef>
              <a:spcAft>
                <a:spcPts val="0"/>
              </a:spcAft>
              <a:buSzPts val="2250"/>
              <a:buNone/>
            </a:pPr>
            <a:r>
              <a:rPr lang="en-US" sz="3000" b="0" i="0" u="none">
                <a:solidFill>
                  <a:schemeClr val="dk1"/>
                </a:solidFill>
                <a:latin typeface="Times New Roman"/>
                <a:ea typeface="Times New Roman"/>
                <a:cs typeface="Times New Roman"/>
                <a:sym typeface="Times New Roman"/>
              </a:rPr>
              <a:t>char letter = 'A'; (ASCII)       </a:t>
            </a:r>
            <a:endParaRPr/>
          </a:p>
          <a:p>
            <a:pPr marL="342900" lvl="0" indent="-342900" algn="just" rtl="0">
              <a:lnSpc>
                <a:spcPct val="100000"/>
              </a:lnSpc>
              <a:spcBef>
                <a:spcPts val="600"/>
              </a:spcBef>
              <a:spcAft>
                <a:spcPts val="0"/>
              </a:spcAft>
              <a:buSzPts val="2250"/>
              <a:buNone/>
            </a:pPr>
            <a:r>
              <a:rPr lang="en-US" sz="3000" b="0" i="0" u="none">
                <a:solidFill>
                  <a:schemeClr val="dk1"/>
                </a:solidFill>
                <a:latin typeface="Times New Roman"/>
                <a:ea typeface="Times New Roman"/>
                <a:cs typeface="Times New Roman"/>
                <a:sym typeface="Times New Roman"/>
              </a:rPr>
              <a:t>char numChar = '4'; (ASCII)</a:t>
            </a:r>
            <a:endParaRPr/>
          </a:p>
          <a:p>
            <a:pPr marL="342900" lvl="0" indent="-342900" algn="l" rtl="0">
              <a:lnSpc>
                <a:spcPct val="30000"/>
              </a:lnSpc>
              <a:spcBef>
                <a:spcPts val="3000"/>
              </a:spcBef>
              <a:spcAft>
                <a:spcPts val="0"/>
              </a:spcAft>
              <a:buSzPts val="2250"/>
              <a:buNone/>
            </a:pPr>
            <a:r>
              <a:rPr lang="en-US" sz="3000" b="0" i="0" u="none">
                <a:solidFill>
                  <a:schemeClr val="dk1"/>
                </a:solidFill>
                <a:latin typeface="Times New Roman"/>
                <a:ea typeface="Times New Roman"/>
                <a:cs typeface="Times New Roman"/>
                <a:sym typeface="Times New Roman"/>
              </a:rPr>
              <a:t>char letter = '\u0041'; (Unicode)</a:t>
            </a:r>
            <a:endParaRPr/>
          </a:p>
          <a:p>
            <a:pPr marL="342900" lvl="0" indent="-342900" algn="l" rtl="0">
              <a:lnSpc>
                <a:spcPct val="30000"/>
              </a:lnSpc>
              <a:spcBef>
                <a:spcPts val="3000"/>
              </a:spcBef>
              <a:spcAft>
                <a:spcPts val="0"/>
              </a:spcAft>
              <a:buSzPts val="2250"/>
              <a:buNone/>
            </a:pPr>
            <a:r>
              <a:rPr lang="en-US" sz="3000" b="0" i="0" u="none">
                <a:solidFill>
                  <a:schemeClr val="dk1"/>
                </a:solidFill>
                <a:latin typeface="Times New Roman"/>
                <a:ea typeface="Times New Roman"/>
                <a:cs typeface="Times New Roman"/>
                <a:sym typeface="Times New Roman"/>
              </a:rPr>
              <a:t>char numChar = '\u0034'; (Unicode)</a:t>
            </a:r>
            <a:endParaRPr/>
          </a:p>
        </p:txBody>
      </p:sp>
      <p:sp>
        <p:nvSpPr>
          <p:cNvPr id="182" name="Google Shape;182;p16"/>
          <p:cNvSpPr txBox="1"/>
          <p:nvPr/>
        </p:nvSpPr>
        <p:spPr>
          <a:xfrm>
            <a:off x="5029200" y="1066800"/>
            <a:ext cx="2743200" cy="457200"/>
          </a:xfrm>
          <a:prstGeom prst="rect">
            <a:avLst/>
          </a:prstGeom>
          <a:noFill/>
          <a:ln>
            <a:noFill/>
          </a:ln>
        </p:spPr>
        <p:txBody>
          <a:bodyPr spcFirstLastPara="1" wrap="square" lIns="92075" tIns="46025" rIns="92075" bIns="46025" anchor="t" anchorCtr="0">
            <a:noAutofit/>
          </a:bodyPr>
          <a:lstStyle/>
          <a:p>
            <a:pPr marL="0" marR="0" lvl="0" indent="0" algn="l" rtl="0">
              <a:lnSpc>
                <a:spcPct val="100000"/>
              </a:lnSpc>
              <a:spcBef>
                <a:spcPts val="0"/>
              </a:spcBef>
              <a:spcAft>
                <a:spcPts val="0"/>
              </a:spcAft>
              <a:buClr>
                <a:schemeClr val="dk1"/>
              </a:buClr>
              <a:buSzPts val="2000"/>
              <a:buFont typeface="Times New Roman"/>
              <a:buNone/>
            </a:pPr>
            <a:r>
              <a:rPr lang="en-US" sz="2000" b="0" i="0" u="none">
                <a:solidFill>
                  <a:schemeClr val="dk1"/>
                </a:solidFill>
                <a:latin typeface="Times New Roman"/>
                <a:ea typeface="Times New Roman"/>
                <a:cs typeface="Times New Roman"/>
                <a:sym typeface="Times New Roman"/>
              </a:rPr>
              <a:t>Four hexadecimal digits. </a:t>
            </a:r>
            <a:endParaRPr/>
          </a:p>
        </p:txBody>
      </p:sp>
      <p:cxnSp>
        <p:nvCxnSpPr>
          <p:cNvPr id="183" name="Google Shape;183;p16"/>
          <p:cNvCxnSpPr/>
          <p:nvPr/>
        </p:nvCxnSpPr>
        <p:spPr>
          <a:xfrm flipH="1">
            <a:off x="2971800" y="1447800"/>
            <a:ext cx="2133600" cy="1143000"/>
          </a:xfrm>
          <a:prstGeom prst="straightConnector1">
            <a:avLst/>
          </a:prstGeom>
          <a:noFill/>
          <a:ln w="12700" cap="flat" cmpd="sng">
            <a:solidFill>
              <a:srgbClr val="FF0000"/>
            </a:solidFill>
            <a:prstDash val="solid"/>
            <a:miter lim="800000"/>
            <a:headEnd type="none" w="med" len="med"/>
            <a:tailEnd type="stealth" w="sm" len="sm"/>
          </a:ln>
        </p:spPr>
      </p:cxnSp>
      <p:sp>
        <p:nvSpPr>
          <p:cNvPr id="184" name="Google Shape;184;p16"/>
          <p:cNvSpPr txBox="1"/>
          <p:nvPr/>
        </p:nvSpPr>
        <p:spPr>
          <a:xfrm>
            <a:off x="228600" y="3962400"/>
            <a:ext cx="8763000" cy="2286000"/>
          </a:xfrm>
          <a:prstGeom prst="rect">
            <a:avLst/>
          </a:prstGeom>
          <a:noFill/>
          <a:ln>
            <a:noFill/>
          </a:ln>
        </p:spPr>
        <p:txBody>
          <a:bodyPr spcFirstLastPara="1" wrap="square" lIns="92075" tIns="46025" rIns="92075" bIns="46025" anchor="t" anchorCtr="0">
            <a:noAutofit/>
          </a:bodyPr>
          <a:lstStyle/>
          <a:p>
            <a:pPr marL="0" marR="0" lvl="0" indent="0" algn="just" rtl="0">
              <a:lnSpc>
                <a:spcPct val="100000"/>
              </a:lnSpc>
              <a:spcBef>
                <a:spcPts val="0"/>
              </a:spcBef>
              <a:spcAft>
                <a:spcPts val="0"/>
              </a:spcAft>
              <a:buClr>
                <a:schemeClr val="dk1"/>
              </a:buClr>
              <a:buSzPts val="2600"/>
              <a:buFont typeface="Times New Roman"/>
              <a:buNone/>
            </a:pPr>
            <a:r>
              <a:rPr lang="en-US" sz="2600" b="0" i="0" u="none">
                <a:solidFill>
                  <a:schemeClr val="dk1"/>
                </a:solidFill>
                <a:latin typeface="Times New Roman"/>
                <a:ea typeface="Times New Roman"/>
                <a:cs typeface="Times New Roman"/>
                <a:sym typeface="Times New Roman"/>
              </a:rPr>
              <a:t>NOTE: The increment and decrement operators can also be used on </a:t>
            </a:r>
            <a:r>
              <a:rPr lang="en-US" sz="2600" b="0" i="0" u="sng">
                <a:solidFill>
                  <a:schemeClr val="dk1"/>
                </a:solidFill>
                <a:latin typeface="Times New Roman"/>
                <a:ea typeface="Times New Roman"/>
                <a:cs typeface="Times New Roman"/>
                <a:sym typeface="Times New Roman"/>
              </a:rPr>
              <a:t>char</a:t>
            </a:r>
            <a:r>
              <a:rPr lang="en-US" sz="2600" b="0" i="0" u="none">
                <a:solidFill>
                  <a:schemeClr val="dk1"/>
                </a:solidFill>
                <a:latin typeface="Times New Roman"/>
                <a:ea typeface="Times New Roman"/>
                <a:cs typeface="Times New Roman"/>
                <a:sym typeface="Times New Roman"/>
              </a:rPr>
              <a:t> variables to get the next or preceding Unicode character. For example, the following statements display character </a:t>
            </a:r>
            <a:r>
              <a:rPr lang="en-US" sz="2600" b="0" i="0" u="sng">
                <a:solidFill>
                  <a:schemeClr val="dk1"/>
                </a:solidFill>
                <a:latin typeface="Times New Roman"/>
                <a:ea typeface="Times New Roman"/>
                <a:cs typeface="Times New Roman"/>
                <a:sym typeface="Times New Roman"/>
              </a:rPr>
              <a:t>b</a:t>
            </a:r>
            <a:r>
              <a:rPr lang="en-US" sz="2600" b="0" i="0" u="none">
                <a:solidFill>
                  <a:schemeClr val="dk1"/>
                </a:solidFill>
                <a:latin typeface="Times New Roman"/>
                <a:ea typeface="Times New Roman"/>
                <a:cs typeface="Times New Roman"/>
                <a:sym typeface="Times New Roman"/>
              </a:rPr>
              <a:t>.</a:t>
            </a:r>
            <a:endParaRPr/>
          </a:p>
          <a:p>
            <a:pPr marL="742950" marR="0" lvl="1" indent="-285750" algn="just" rtl="0">
              <a:lnSpc>
                <a:spcPct val="100000"/>
              </a:lnSpc>
              <a:spcBef>
                <a:spcPts val="520"/>
              </a:spcBef>
              <a:spcAft>
                <a:spcPts val="0"/>
              </a:spcAft>
              <a:buClr>
                <a:schemeClr val="dk1"/>
              </a:buClr>
              <a:buSzPts val="2600"/>
              <a:buFont typeface="Times New Roman"/>
              <a:buNone/>
            </a:pPr>
            <a:r>
              <a:rPr lang="en-US" sz="2600" b="0" i="0" u="none" strike="noStrike" cap="none">
                <a:solidFill>
                  <a:schemeClr val="dk1"/>
                </a:solidFill>
                <a:latin typeface="Times New Roman"/>
                <a:ea typeface="Times New Roman"/>
                <a:cs typeface="Times New Roman"/>
                <a:sym typeface="Times New Roman"/>
              </a:rPr>
              <a:t>    char ch = 'a';</a:t>
            </a:r>
            <a:endParaRPr/>
          </a:p>
          <a:p>
            <a:pPr marL="742950" marR="0" lvl="1" indent="-285750" algn="just" rtl="0">
              <a:lnSpc>
                <a:spcPct val="100000"/>
              </a:lnSpc>
              <a:spcBef>
                <a:spcPts val="520"/>
              </a:spcBef>
              <a:spcAft>
                <a:spcPts val="0"/>
              </a:spcAft>
              <a:buClr>
                <a:schemeClr val="dk1"/>
              </a:buClr>
              <a:buSzPts val="2600"/>
              <a:buFont typeface="Times New Roman"/>
              <a:buNone/>
            </a:pPr>
            <a:r>
              <a:rPr lang="en-US" sz="2600" b="0" i="0" u="none" strike="noStrike" cap="none">
                <a:solidFill>
                  <a:schemeClr val="dk1"/>
                </a:solidFill>
                <a:latin typeface="Times New Roman"/>
                <a:ea typeface="Times New Roman"/>
                <a:cs typeface="Times New Roman"/>
                <a:sym typeface="Times New Roman"/>
              </a:rPr>
              <a:t>    System.out.println(++ch);</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34"/>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20</a:t>
            </a:fld>
            <a:endParaRPr/>
          </a:p>
        </p:txBody>
      </p:sp>
      <p:sp>
        <p:nvSpPr>
          <p:cNvPr id="329" name="Google Shape;329;p34"/>
          <p:cNvSpPr txBox="1">
            <a:spLocks noGrp="1"/>
          </p:cNvSpPr>
          <p:nvPr>
            <p:ph type="title"/>
          </p:nvPr>
        </p:nvSpPr>
        <p:spPr>
          <a:xfrm>
            <a:off x="228600" y="228600"/>
            <a:ext cx="8686800" cy="15113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800"/>
              <a:buFont typeface="Times New Roman"/>
              <a:buNone/>
            </a:pPr>
            <a:r>
              <a:rPr lang="en-US" sz="4800" b="0" i="0" u="none">
                <a:solidFill>
                  <a:schemeClr val="dk2"/>
                </a:solidFill>
                <a:latin typeface="Times New Roman"/>
                <a:ea typeface="Times New Roman"/>
                <a:cs typeface="Times New Roman"/>
                <a:sym typeface="Times New Roman"/>
              </a:rPr>
              <a:t>Comparing Strings</a:t>
            </a:r>
            <a:endParaRPr/>
          </a:p>
        </p:txBody>
      </p:sp>
      <p:sp>
        <p:nvSpPr>
          <p:cNvPr id="330" name="Google Shape;330;p34"/>
          <p:cNvSpPr txBox="1"/>
          <p:nvPr/>
        </p:nvSpPr>
        <p:spPr>
          <a:xfrm>
            <a:off x="0" y="0"/>
            <a:ext cx="9144000" cy="0"/>
          </a:xfrm>
          <a:prstGeom prst="rect">
            <a:avLst/>
          </a:prstGeom>
          <a:noFill/>
          <a:ln>
            <a:noFill/>
          </a:ln>
          <a:effectLst>
            <a:outerShdw blurRad="63500" dist="17960" dir="2700000">
              <a:srgbClr val="7A7A7A"/>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pic>
        <p:nvPicPr>
          <p:cNvPr id="331" name="Google Shape;331;p34"/>
          <p:cNvPicPr preferRelativeResize="0"/>
          <p:nvPr/>
        </p:nvPicPr>
        <p:blipFill rotWithShape="1">
          <a:blip r:embed="rId3">
            <a:alphaModFix/>
          </a:blip>
          <a:srcRect/>
          <a:stretch/>
        </p:blipFill>
        <p:spPr>
          <a:xfrm>
            <a:off x="231775" y="2008187"/>
            <a:ext cx="8667750" cy="2457450"/>
          </a:xfrm>
          <a:prstGeom prst="rect">
            <a:avLst/>
          </a:prstGeom>
          <a:noFill/>
          <a:ln>
            <a:noFill/>
          </a:ln>
        </p:spPr>
      </p:pic>
      <p:sp>
        <p:nvSpPr>
          <p:cNvPr id="332" name="Google Shape;332;p34"/>
          <p:cNvSpPr txBox="1"/>
          <p:nvPr/>
        </p:nvSpPr>
        <p:spPr>
          <a:xfrm>
            <a:off x="4765675" y="5426075"/>
            <a:ext cx="2619375" cy="381000"/>
          </a:xfrm>
          <a:prstGeom prst="rect">
            <a:avLst/>
          </a:prstGeom>
          <a:solidFill>
            <a:srgbClr val="92D050"/>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2000"/>
              <a:buFont typeface="Times New Roman"/>
              <a:buNone/>
            </a:pPr>
            <a:r>
              <a:rPr lang="en-US" sz="2000" b="0" i="0" u="none">
                <a:solidFill>
                  <a:schemeClr val="dk1"/>
                </a:solidFill>
                <a:latin typeface="Times New Roman"/>
                <a:ea typeface="Times New Roman"/>
                <a:cs typeface="Times New Roman"/>
                <a:sym typeface="Times New Roman"/>
              </a:rPr>
              <a:t>OrderTwoCities</a:t>
            </a:r>
            <a:endParaRPr/>
          </a:p>
        </p:txBody>
      </p:sp>
      <p:sp>
        <p:nvSpPr>
          <p:cNvPr id="333" name="Google Shape;333;p34"/>
          <p:cNvSpPr/>
          <p:nvPr/>
        </p:nvSpPr>
        <p:spPr>
          <a:xfrm>
            <a:off x="7529512" y="5426075"/>
            <a:ext cx="768350" cy="381000"/>
          </a:xfrm>
          <a:custGeom>
            <a:avLst/>
            <a:gdLst/>
            <a:ahLst/>
            <a:cxnLst/>
            <a:rect l="l" t="t" r="r" b="b"/>
            <a:pathLst>
              <a:path w="120000" h="120000" extrusionOk="0">
                <a:moveTo>
                  <a:pt x="0" y="0"/>
                </a:moveTo>
                <a:lnTo>
                  <a:pt x="120000" y="0"/>
                </a:lnTo>
                <a:lnTo>
                  <a:pt x="120000" y="120000"/>
                </a:lnTo>
                <a:lnTo>
                  <a:pt x="0" y="120000"/>
                </a:lnTo>
                <a:close/>
              </a:path>
            </a:pathLst>
          </a:custGeom>
          <a:solidFill>
            <a:srgbClr val="38A1BA"/>
          </a:solidFill>
          <a:ln>
            <a:noFill/>
          </a:ln>
          <a:effectLst>
            <a:outerShdw blurRad="63500" dist="17960" dir="2700000">
              <a:srgbClr val="226170">
                <a:alpha val="74901"/>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Book Antiqua"/>
              <a:buNone/>
            </a:pPr>
            <a:r>
              <a:rPr lang="en-US" sz="1800" b="0" i="0" u="none">
                <a:solidFill>
                  <a:schemeClr val="dk1"/>
                </a:solidFill>
                <a:latin typeface="Book Antiqua"/>
                <a:ea typeface="Book Antiqua"/>
                <a:cs typeface="Book Antiqua"/>
                <a:sym typeface="Book Antiqua"/>
              </a:rPr>
              <a:t>Run</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35"/>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21</a:t>
            </a:fld>
            <a:endParaRPr/>
          </a:p>
        </p:txBody>
      </p:sp>
      <p:sp>
        <p:nvSpPr>
          <p:cNvPr id="339" name="Google Shape;339;p35"/>
          <p:cNvSpPr txBox="1">
            <a:spLocks noGrp="1"/>
          </p:cNvSpPr>
          <p:nvPr>
            <p:ph type="title"/>
          </p:nvPr>
        </p:nvSpPr>
        <p:spPr>
          <a:xfrm>
            <a:off x="228600" y="228600"/>
            <a:ext cx="8686800" cy="8953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800"/>
              <a:buFont typeface="Times New Roman"/>
              <a:buNone/>
            </a:pPr>
            <a:r>
              <a:rPr lang="en-US" sz="4800" b="0" i="0" u="none">
                <a:solidFill>
                  <a:schemeClr val="dk2"/>
                </a:solidFill>
                <a:latin typeface="Times New Roman"/>
                <a:ea typeface="Times New Roman"/>
                <a:cs typeface="Times New Roman"/>
                <a:sym typeface="Times New Roman"/>
              </a:rPr>
              <a:t>Obtaining Substrings</a:t>
            </a:r>
            <a:endParaRPr/>
          </a:p>
        </p:txBody>
      </p:sp>
      <p:sp>
        <p:nvSpPr>
          <p:cNvPr id="340" name="Google Shape;340;p35"/>
          <p:cNvSpPr txBox="1"/>
          <p:nvPr/>
        </p:nvSpPr>
        <p:spPr>
          <a:xfrm>
            <a:off x="0" y="0"/>
            <a:ext cx="9144000" cy="0"/>
          </a:xfrm>
          <a:prstGeom prst="rect">
            <a:avLst/>
          </a:prstGeom>
          <a:noFill/>
          <a:ln>
            <a:noFill/>
          </a:ln>
          <a:effectLst>
            <a:outerShdw blurRad="63500" dist="17960" dir="2700000">
              <a:srgbClr val="7A7A7A"/>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pic>
        <p:nvPicPr>
          <p:cNvPr id="341" name="Google Shape;341;p35"/>
          <p:cNvPicPr preferRelativeResize="0"/>
          <p:nvPr/>
        </p:nvPicPr>
        <p:blipFill rotWithShape="1">
          <a:blip r:embed="rId3">
            <a:alphaModFix/>
          </a:blip>
          <a:srcRect/>
          <a:stretch/>
        </p:blipFill>
        <p:spPr>
          <a:xfrm>
            <a:off x="193675" y="1277937"/>
            <a:ext cx="8751887" cy="2035175"/>
          </a:xfrm>
          <a:prstGeom prst="rect">
            <a:avLst/>
          </a:prstGeom>
          <a:noFill/>
          <a:ln>
            <a:noFill/>
          </a:ln>
        </p:spPr>
      </p:pic>
      <p:pic>
        <p:nvPicPr>
          <p:cNvPr id="342" name="Google Shape;342;p35" descr="aakmnuh0"/>
          <p:cNvPicPr preferRelativeResize="0"/>
          <p:nvPr/>
        </p:nvPicPr>
        <p:blipFill rotWithShape="1">
          <a:blip r:embed="rId4">
            <a:alphaModFix/>
          </a:blip>
          <a:srcRect/>
          <a:stretch/>
        </p:blipFill>
        <p:spPr>
          <a:xfrm>
            <a:off x="309562" y="3621087"/>
            <a:ext cx="8329612" cy="195897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Google Shape;347;p36"/>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22</a:t>
            </a:fld>
            <a:endParaRPr/>
          </a:p>
        </p:txBody>
      </p:sp>
      <p:sp>
        <p:nvSpPr>
          <p:cNvPr id="348" name="Google Shape;348;p36"/>
          <p:cNvSpPr txBox="1">
            <a:spLocks noGrp="1"/>
          </p:cNvSpPr>
          <p:nvPr>
            <p:ph type="title"/>
          </p:nvPr>
        </p:nvSpPr>
        <p:spPr>
          <a:xfrm>
            <a:off x="228600" y="228600"/>
            <a:ext cx="8686800" cy="1241425"/>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800"/>
              <a:buFont typeface="Times New Roman"/>
              <a:buNone/>
            </a:pPr>
            <a:r>
              <a:rPr lang="en-US" sz="4800" b="0" i="0" u="none">
                <a:solidFill>
                  <a:schemeClr val="dk2"/>
                </a:solidFill>
                <a:latin typeface="Times New Roman"/>
                <a:ea typeface="Times New Roman"/>
                <a:cs typeface="Times New Roman"/>
                <a:sym typeface="Times New Roman"/>
              </a:rPr>
              <a:t>Finding a Character or a Substring in a String</a:t>
            </a:r>
            <a:endParaRPr/>
          </a:p>
        </p:txBody>
      </p:sp>
      <p:sp>
        <p:nvSpPr>
          <p:cNvPr id="349" name="Google Shape;349;p36"/>
          <p:cNvSpPr txBox="1"/>
          <p:nvPr/>
        </p:nvSpPr>
        <p:spPr>
          <a:xfrm>
            <a:off x="0" y="0"/>
            <a:ext cx="9144000" cy="0"/>
          </a:xfrm>
          <a:prstGeom prst="rect">
            <a:avLst/>
          </a:prstGeom>
          <a:noFill/>
          <a:ln>
            <a:noFill/>
          </a:ln>
          <a:effectLst>
            <a:outerShdw blurRad="63500" dist="17960" dir="2700000">
              <a:srgbClr val="7A7A7A"/>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350" name="Google Shape;350;p36"/>
          <p:cNvSpPr txBox="1"/>
          <p:nvPr/>
        </p:nvSpPr>
        <p:spPr>
          <a:xfrm>
            <a:off x="0" y="0"/>
            <a:ext cx="9144000" cy="0"/>
          </a:xfrm>
          <a:prstGeom prst="rect">
            <a:avLst/>
          </a:prstGeom>
          <a:noFill/>
          <a:ln>
            <a:noFill/>
          </a:ln>
          <a:effectLst>
            <a:outerShdw blurRad="63500" dist="17960" dir="2700000">
              <a:srgbClr val="7A7A7A"/>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pic>
        <p:nvPicPr>
          <p:cNvPr id="351" name="Google Shape;351;p36"/>
          <p:cNvPicPr preferRelativeResize="0"/>
          <p:nvPr/>
        </p:nvPicPr>
        <p:blipFill rotWithShape="1">
          <a:blip r:embed="rId3">
            <a:alphaModFix/>
          </a:blip>
          <a:srcRect/>
          <a:stretch/>
        </p:blipFill>
        <p:spPr>
          <a:xfrm>
            <a:off x="228600" y="1781175"/>
            <a:ext cx="8543925" cy="4256087"/>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p37"/>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23</a:t>
            </a:fld>
            <a:endParaRPr/>
          </a:p>
        </p:txBody>
      </p:sp>
      <p:sp>
        <p:nvSpPr>
          <p:cNvPr id="357" name="Google Shape;357;p37"/>
          <p:cNvSpPr txBox="1">
            <a:spLocks noGrp="1"/>
          </p:cNvSpPr>
          <p:nvPr>
            <p:ph type="title"/>
          </p:nvPr>
        </p:nvSpPr>
        <p:spPr>
          <a:xfrm>
            <a:off x="228600" y="228600"/>
            <a:ext cx="8686800" cy="1241425"/>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800"/>
              <a:buFont typeface="Times New Roman"/>
              <a:buNone/>
            </a:pPr>
            <a:r>
              <a:rPr lang="en-US" sz="4800" b="0" i="0" u="none">
                <a:solidFill>
                  <a:schemeClr val="dk2"/>
                </a:solidFill>
                <a:latin typeface="Times New Roman"/>
                <a:ea typeface="Times New Roman"/>
                <a:cs typeface="Times New Roman"/>
                <a:sym typeface="Times New Roman"/>
              </a:rPr>
              <a:t>Finding a Character or a Substring in a String</a:t>
            </a:r>
            <a:endParaRPr/>
          </a:p>
        </p:txBody>
      </p:sp>
      <p:sp>
        <p:nvSpPr>
          <p:cNvPr id="358" name="Google Shape;358;p37"/>
          <p:cNvSpPr txBox="1"/>
          <p:nvPr/>
        </p:nvSpPr>
        <p:spPr>
          <a:xfrm>
            <a:off x="0" y="0"/>
            <a:ext cx="9144000" cy="0"/>
          </a:xfrm>
          <a:prstGeom prst="rect">
            <a:avLst/>
          </a:prstGeom>
          <a:noFill/>
          <a:ln>
            <a:noFill/>
          </a:ln>
          <a:effectLst>
            <a:outerShdw blurRad="63500" dist="17960" dir="2700000">
              <a:srgbClr val="7A7A7A"/>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359" name="Google Shape;359;p37"/>
          <p:cNvSpPr txBox="1"/>
          <p:nvPr/>
        </p:nvSpPr>
        <p:spPr>
          <a:xfrm>
            <a:off x="0" y="0"/>
            <a:ext cx="9144000" cy="0"/>
          </a:xfrm>
          <a:prstGeom prst="rect">
            <a:avLst/>
          </a:prstGeom>
          <a:noFill/>
          <a:ln>
            <a:noFill/>
          </a:ln>
          <a:effectLst>
            <a:outerShdw blurRad="63500" dist="17960" dir="2700000">
              <a:srgbClr val="7A7A7A"/>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360" name="Google Shape;360;p37"/>
          <p:cNvSpPr txBox="1"/>
          <p:nvPr/>
        </p:nvSpPr>
        <p:spPr>
          <a:xfrm>
            <a:off x="0" y="0"/>
            <a:ext cx="9144000" cy="0"/>
          </a:xfrm>
          <a:prstGeom prst="rect">
            <a:avLst/>
          </a:prstGeom>
          <a:noFill/>
          <a:ln>
            <a:noFill/>
          </a:ln>
          <a:effectLst>
            <a:outerShdw blurRad="63500" dist="17960" dir="2700000">
              <a:srgbClr val="7A7A7A"/>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361" name="Google Shape;361;p37"/>
          <p:cNvSpPr txBox="1"/>
          <p:nvPr/>
        </p:nvSpPr>
        <p:spPr>
          <a:xfrm>
            <a:off x="155575" y="1778000"/>
            <a:ext cx="8686800" cy="1241425"/>
          </a:xfrm>
          <a:prstGeom prst="rect">
            <a:avLst/>
          </a:prstGeom>
          <a:noFill/>
          <a:ln>
            <a:noFill/>
          </a:ln>
        </p:spPr>
        <p:txBody>
          <a:bodyPr spcFirstLastPara="1" wrap="square" lIns="92075" tIns="46025" rIns="92075" bIns="46025" anchor="ctr" anchorCtr="0">
            <a:noAutofit/>
          </a:bodyPr>
          <a:lstStyle/>
          <a:p>
            <a:pPr marL="0" marR="0" lvl="0" indent="0" algn="l" rtl="0">
              <a:lnSpc>
                <a:spcPct val="100000"/>
              </a:lnSpc>
              <a:spcBef>
                <a:spcPts val="0"/>
              </a:spcBef>
              <a:spcAft>
                <a:spcPts val="0"/>
              </a:spcAft>
              <a:buClr>
                <a:schemeClr val="dk2"/>
              </a:buClr>
              <a:buSzPts val="3200"/>
              <a:buFont typeface="Times New Roman"/>
              <a:buNone/>
            </a:pPr>
            <a:r>
              <a:rPr lang="en-US" sz="3200" b="1" i="0" u="none">
                <a:solidFill>
                  <a:schemeClr val="dk2"/>
                </a:solidFill>
                <a:latin typeface="Times New Roman"/>
                <a:ea typeface="Times New Roman"/>
                <a:cs typeface="Times New Roman"/>
                <a:sym typeface="Times New Roman"/>
              </a:rPr>
              <a:t>int</a:t>
            </a:r>
            <a:r>
              <a:rPr lang="en-US" sz="3200" b="0" i="0" u="none">
                <a:solidFill>
                  <a:schemeClr val="dk2"/>
                </a:solidFill>
                <a:latin typeface="Times New Roman"/>
                <a:ea typeface="Times New Roman"/>
                <a:cs typeface="Times New Roman"/>
                <a:sym typeface="Times New Roman"/>
              </a:rPr>
              <a:t> k = s.indexOf(' ');</a:t>
            </a:r>
            <a:endParaRPr/>
          </a:p>
          <a:p>
            <a:pPr marL="0" marR="0" lvl="0" indent="0" algn="l" rtl="0">
              <a:lnSpc>
                <a:spcPct val="100000"/>
              </a:lnSpc>
              <a:spcBef>
                <a:spcPts val="0"/>
              </a:spcBef>
              <a:spcAft>
                <a:spcPts val="0"/>
              </a:spcAft>
              <a:buClr>
                <a:schemeClr val="dk2"/>
              </a:buClr>
              <a:buSzPts val="3200"/>
              <a:buFont typeface="Times New Roman"/>
              <a:buNone/>
            </a:pPr>
            <a:r>
              <a:rPr lang="en-US" sz="3200" b="0" i="0" u="none">
                <a:solidFill>
                  <a:schemeClr val="dk2"/>
                </a:solidFill>
                <a:latin typeface="Times New Roman"/>
                <a:ea typeface="Times New Roman"/>
                <a:cs typeface="Times New Roman"/>
                <a:sym typeface="Times New Roman"/>
              </a:rPr>
              <a:t>String firstName = s.substring(0, k);</a:t>
            </a:r>
            <a:endParaRPr/>
          </a:p>
          <a:p>
            <a:pPr marL="0" marR="0" lvl="0" indent="0" algn="l" rtl="0">
              <a:lnSpc>
                <a:spcPct val="100000"/>
              </a:lnSpc>
              <a:spcBef>
                <a:spcPts val="0"/>
              </a:spcBef>
              <a:spcAft>
                <a:spcPts val="0"/>
              </a:spcAft>
              <a:buClr>
                <a:schemeClr val="dk2"/>
              </a:buClr>
              <a:buSzPts val="3200"/>
              <a:buFont typeface="Times New Roman"/>
              <a:buNone/>
            </a:pPr>
            <a:r>
              <a:rPr lang="en-US" sz="3200" b="0" i="0" u="none">
                <a:solidFill>
                  <a:schemeClr val="dk2"/>
                </a:solidFill>
                <a:latin typeface="Times New Roman"/>
                <a:ea typeface="Times New Roman"/>
                <a:cs typeface="Times New Roman"/>
                <a:sym typeface="Times New Roman"/>
              </a:rPr>
              <a:t>String lastName = s.substring(k + 1);</a:t>
            </a:r>
            <a:endParaRPr/>
          </a:p>
        </p:txBody>
      </p:sp>
      <p:pic>
        <p:nvPicPr>
          <p:cNvPr id="362" name="Google Shape;362;p37"/>
          <p:cNvPicPr preferRelativeResize="0"/>
          <p:nvPr/>
        </p:nvPicPr>
        <p:blipFill rotWithShape="1">
          <a:blip r:embed="rId3">
            <a:alphaModFix/>
          </a:blip>
          <a:srcRect/>
          <a:stretch/>
        </p:blipFill>
        <p:spPr>
          <a:xfrm>
            <a:off x="1884362" y="3352800"/>
            <a:ext cx="6765925" cy="2917825"/>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38"/>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24</a:t>
            </a:fld>
            <a:endParaRPr/>
          </a:p>
        </p:txBody>
      </p:sp>
      <p:sp>
        <p:nvSpPr>
          <p:cNvPr id="368" name="Google Shape;368;p38"/>
          <p:cNvSpPr txBox="1">
            <a:spLocks noGrp="1"/>
          </p:cNvSpPr>
          <p:nvPr>
            <p:ph type="title"/>
          </p:nvPr>
        </p:nvSpPr>
        <p:spPr>
          <a:xfrm>
            <a:off x="685800" y="0"/>
            <a:ext cx="7772400" cy="14287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Mathematical Functions </a:t>
            </a:r>
            <a:endParaRPr/>
          </a:p>
        </p:txBody>
      </p:sp>
      <p:sp>
        <p:nvSpPr>
          <p:cNvPr id="369" name="Google Shape;369;p38"/>
          <p:cNvSpPr txBox="1">
            <a:spLocks noGrp="1"/>
          </p:cNvSpPr>
          <p:nvPr>
            <p:ph type="body" idx="1"/>
          </p:nvPr>
        </p:nvSpPr>
        <p:spPr>
          <a:xfrm>
            <a:off x="309562" y="1355725"/>
            <a:ext cx="8610600" cy="1997075"/>
          </a:xfrm>
          <a:prstGeom prst="rect">
            <a:avLst/>
          </a:prstGeom>
          <a:noFill/>
          <a:ln>
            <a:noFill/>
          </a:ln>
        </p:spPr>
        <p:txBody>
          <a:bodyPr spcFirstLastPara="1" wrap="square" lIns="92075" tIns="46025" rIns="92075" bIns="46025" anchor="t" anchorCtr="0">
            <a:noAutofit/>
          </a:bodyPr>
          <a:lstStyle/>
          <a:p>
            <a:pPr marL="0" lvl="0" indent="0" algn="l" rtl="0">
              <a:lnSpc>
                <a:spcPct val="100000"/>
              </a:lnSpc>
              <a:spcBef>
                <a:spcPts val="0"/>
              </a:spcBef>
              <a:spcAft>
                <a:spcPts val="0"/>
              </a:spcAft>
              <a:buSzPts val="2400"/>
              <a:buNone/>
            </a:pPr>
            <a:r>
              <a:rPr lang="en-US" sz="3200" b="0" i="0" u="none">
                <a:solidFill>
                  <a:schemeClr val="dk1"/>
                </a:solidFill>
                <a:latin typeface="Times New Roman"/>
                <a:ea typeface="Times New Roman"/>
                <a:cs typeface="Times New Roman"/>
                <a:sym typeface="Times New Roman"/>
              </a:rPr>
              <a:t>Java provides many useful methods in the </a:t>
            </a:r>
            <a:r>
              <a:rPr lang="en-US" sz="3200" b="1" i="0" u="none">
                <a:solidFill>
                  <a:schemeClr val="dk1"/>
                </a:solidFill>
                <a:latin typeface="Times New Roman"/>
                <a:ea typeface="Times New Roman"/>
                <a:cs typeface="Times New Roman"/>
                <a:sym typeface="Times New Roman"/>
              </a:rPr>
              <a:t>Math</a:t>
            </a:r>
            <a:r>
              <a:rPr lang="en-US" sz="3200" b="0" i="0" u="none">
                <a:solidFill>
                  <a:schemeClr val="dk1"/>
                </a:solidFill>
                <a:latin typeface="Times New Roman"/>
                <a:ea typeface="Times New Roman"/>
                <a:cs typeface="Times New Roman"/>
                <a:sym typeface="Times New Roman"/>
              </a:rPr>
              <a:t> class for performing common mathematical functions.</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Google Shape;374;p39"/>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25</a:t>
            </a:fld>
            <a:endParaRPr/>
          </a:p>
        </p:txBody>
      </p:sp>
      <p:sp>
        <p:nvSpPr>
          <p:cNvPr id="375" name="Google Shape;375;p39"/>
          <p:cNvSpPr txBox="1">
            <a:spLocks noGrp="1"/>
          </p:cNvSpPr>
          <p:nvPr>
            <p:ph type="title"/>
          </p:nvPr>
        </p:nvSpPr>
        <p:spPr>
          <a:xfrm>
            <a:off x="685800" y="0"/>
            <a:ext cx="7772400" cy="14287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The </a:t>
            </a:r>
            <a:r>
              <a:rPr lang="en-US" sz="4200" b="0" i="0" u="none">
                <a:solidFill>
                  <a:schemeClr val="dk2"/>
                </a:solidFill>
                <a:latin typeface="Courier New"/>
                <a:ea typeface="Courier New"/>
                <a:cs typeface="Courier New"/>
                <a:sym typeface="Courier New"/>
              </a:rPr>
              <a:t>Math</a:t>
            </a:r>
            <a:r>
              <a:rPr lang="en-US" sz="4400" b="0" i="0" u="none">
                <a:solidFill>
                  <a:schemeClr val="dk2"/>
                </a:solidFill>
                <a:latin typeface="Times New Roman"/>
                <a:ea typeface="Times New Roman"/>
                <a:cs typeface="Times New Roman"/>
                <a:sym typeface="Times New Roman"/>
              </a:rPr>
              <a:t> Class</a:t>
            </a:r>
            <a:endParaRPr/>
          </a:p>
        </p:txBody>
      </p:sp>
      <p:sp>
        <p:nvSpPr>
          <p:cNvPr id="376" name="Google Shape;376;p39"/>
          <p:cNvSpPr txBox="1">
            <a:spLocks noGrp="1"/>
          </p:cNvSpPr>
          <p:nvPr>
            <p:ph type="body" idx="1"/>
          </p:nvPr>
        </p:nvSpPr>
        <p:spPr>
          <a:xfrm>
            <a:off x="685800" y="1295400"/>
            <a:ext cx="7848600" cy="5105400"/>
          </a:xfrm>
          <a:prstGeom prst="rect">
            <a:avLst/>
          </a:prstGeom>
          <a:noFill/>
          <a:ln>
            <a:noFill/>
          </a:ln>
        </p:spPr>
        <p:txBody>
          <a:bodyPr spcFirstLastPara="1" wrap="square" lIns="92075" tIns="46025" rIns="92075" bIns="46025" anchor="t" anchorCtr="0">
            <a:noAutofit/>
          </a:bodyPr>
          <a:lstStyle/>
          <a:p>
            <a:pPr marL="342900" lvl="0" indent="-342900" algn="l" rtl="0">
              <a:lnSpc>
                <a:spcPct val="100000"/>
              </a:lnSpc>
              <a:spcBef>
                <a:spcPts val="0"/>
              </a:spcBef>
              <a:spcAft>
                <a:spcPts val="0"/>
              </a:spcAft>
              <a:buClr>
                <a:schemeClr val="dk2"/>
              </a:buClr>
              <a:buSzPts val="2400"/>
              <a:buFont typeface="Arial"/>
              <a:buChar char="●"/>
            </a:pPr>
            <a:r>
              <a:rPr lang="en-US" sz="3200" b="0" i="0" u="none">
                <a:solidFill>
                  <a:schemeClr val="dk1"/>
                </a:solidFill>
                <a:latin typeface="Times New Roman"/>
                <a:ea typeface="Times New Roman"/>
                <a:cs typeface="Times New Roman"/>
                <a:sym typeface="Times New Roman"/>
              </a:rPr>
              <a:t>Class constants:</a:t>
            </a:r>
            <a:endParaRPr/>
          </a:p>
          <a:p>
            <a:pPr marL="736600" lvl="1" indent="-279400" algn="l" rtl="0">
              <a:lnSpc>
                <a:spcPct val="100000"/>
              </a:lnSpc>
              <a:spcBef>
                <a:spcPts val="560"/>
              </a:spcBef>
              <a:spcAft>
                <a:spcPts val="0"/>
              </a:spcAft>
              <a:buClr>
                <a:schemeClr val="dk1"/>
              </a:buClr>
              <a:buSzPts val="2800"/>
              <a:buFont typeface="Courier New"/>
              <a:buChar char="–"/>
            </a:pPr>
            <a:r>
              <a:rPr lang="en-US" sz="2800" b="0" i="0" u="none">
                <a:solidFill>
                  <a:schemeClr val="dk1"/>
                </a:solidFill>
                <a:latin typeface="Courier New"/>
                <a:ea typeface="Courier New"/>
                <a:cs typeface="Courier New"/>
                <a:sym typeface="Courier New"/>
              </a:rPr>
              <a:t>PI</a:t>
            </a:r>
            <a:endParaRPr sz="2800" b="0" i="0" u="none">
              <a:solidFill>
                <a:schemeClr val="dk1"/>
              </a:solidFill>
              <a:latin typeface="Times New Roman"/>
              <a:ea typeface="Times New Roman"/>
              <a:cs typeface="Times New Roman"/>
              <a:sym typeface="Times New Roman"/>
            </a:endParaRPr>
          </a:p>
          <a:p>
            <a:pPr marL="736600" lvl="1" indent="-279400" algn="l" rtl="0">
              <a:lnSpc>
                <a:spcPct val="100000"/>
              </a:lnSpc>
              <a:spcBef>
                <a:spcPts val="560"/>
              </a:spcBef>
              <a:spcAft>
                <a:spcPts val="0"/>
              </a:spcAft>
              <a:buClr>
                <a:schemeClr val="dk1"/>
              </a:buClr>
              <a:buSzPts val="2800"/>
              <a:buFont typeface="Courier New"/>
              <a:buChar char="–"/>
            </a:pPr>
            <a:r>
              <a:rPr lang="en-US" sz="2800" b="0" i="0" u="none">
                <a:solidFill>
                  <a:schemeClr val="dk1"/>
                </a:solidFill>
                <a:latin typeface="Courier New"/>
                <a:ea typeface="Courier New"/>
                <a:cs typeface="Courier New"/>
                <a:sym typeface="Courier New"/>
              </a:rPr>
              <a:t>E</a:t>
            </a:r>
            <a:endParaRPr sz="28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2"/>
              </a:buClr>
              <a:buSzPts val="2400"/>
              <a:buFont typeface="Arial"/>
              <a:buChar char="●"/>
            </a:pPr>
            <a:r>
              <a:rPr lang="en-US" sz="3200" b="0" i="0" u="none">
                <a:solidFill>
                  <a:schemeClr val="dk1"/>
                </a:solidFill>
                <a:latin typeface="Times New Roman"/>
                <a:ea typeface="Times New Roman"/>
                <a:cs typeface="Times New Roman"/>
                <a:sym typeface="Times New Roman"/>
              </a:rPr>
              <a:t>Class methods: </a:t>
            </a:r>
            <a:endParaRPr/>
          </a:p>
          <a:p>
            <a:pPr marL="736600" lvl="1" indent="-279400" algn="l" rtl="0">
              <a:lnSpc>
                <a:spcPct val="100000"/>
              </a:lnSpc>
              <a:spcBef>
                <a:spcPts val="560"/>
              </a:spcBef>
              <a:spcAft>
                <a:spcPts val="0"/>
              </a:spcAft>
              <a:buClr>
                <a:schemeClr val="dk1"/>
              </a:buClr>
              <a:buSzPts val="2800"/>
              <a:buFont typeface="Times New Roman"/>
              <a:buChar char="–"/>
            </a:pPr>
            <a:r>
              <a:rPr lang="en-US" sz="2800" b="0" i="0" u="none">
                <a:solidFill>
                  <a:schemeClr val="dk1"/>
                </a:solidFill>
                <a:latin typeface="Times New Roman"/>
                <a:ea typeface="Times New Roman"/>
                <a:cs typeface="Times New Roman"/>
                <a:sym typeface="Times New Roman"/>
              </a:rPr>
              <a:t>Trigonometric Methods </a:t>
            </a:r>
            <a:endParaRPr/>
          </a:p>
          <a:p>
            <a:pPr marL="736600" lvl="1" indent="-279400" algn="l" rtl="0">
              <a:lnSpc>
                <a:spcPct val="100000"/>
              </a:lnSpc>
              <a:spcBef>
                <a:spcPts val="560"/>
              </a:spcBef>
              <a:spcAft>
                <a:spcPts val="0"/>
              </a:spcAft>
              <a:buClr>
                <a:schemeClr val="dk1"/>
              </a:buClr>
              <a:buSzPts val="2800"/>
              <a:buFont typeface="Times New Roman"/>
              <a:buChar char="–"/>
            </a:pPr>
            <a:r>
              <a:rPr lang="en-US" sz="2800" b="0" i="0" u="none">
                <a:solidFill>
                  <a:schemeClr val="dk1"/>
                </a:solidFill>
                <a:latin typeface="Times New Roman"/>
                <a:ea typeface="Times New Roman"/>
                <a:cs typeface="Times New Roman"/>
                <a:sym typeface="Times New Roman"/>
              </a:rPr>
              <a:t>Exponent Methods</a:t>
            </a:r>
            <a:endParaRPr/>
          </a:p>
          <a:p>
            <a:pPr marL="736600" lvl="1" indent="-279400" algn="l" rtl="0">
              <a:lnSpc>
                <a:spcPct val="100000"/>
              </a:lnSpc>
              <a:spcBef>
                <a:spcPts val="560"/>
              </a:spcBef>
              <a:spcAft>
                <a:spcPts val="0"/>
              </a:spcAft>
              <a:buClr>
                <a:schemeClr val="dk1"/>
              </a:buClr>
              <a:buSzPts val="2800"/>
              <a:buFont typeface="Times New Roman"/>
              <a:buChar char="–"/>
            </a:pPr>
            <a:r>
              <a:rPr lang="en-US" sz="2800" b="0" i="0" u="none">
                <a:solidFill>
                  <a:schemeClr val="dk1"/>
                </a:solidFill>
                <a:latin typeface="Times New Roman"/>
                <a:ea typeface="Times New Roman"/>
                <a:cs typeface="Times New Roman"/>
                <a:sym typeface="Times New Roman"/>
              </a:rPr>
              <a:t>Rounding Methods</a:t>
            </a:r>
            <a:endParaRPr/>
          </a:p>
          <a:p>
            <a:pPr marL="736600" lvl="1" indent="-279400" algn="l" rtl="0">
              <a:lnSpc>
                <a:spcPct val="100000"/>
              </a:lnSpc>
              <a:spcBef>
                <a:spcPts val="560"/>
              </a:spcBef>
              <a:spcAft>
                <a:spcPts val="0"/>
              </a:spcAft>
              <a:buClr>
                <a:schemeClr val="dk1"/>
              </a:buClr>
              <a:buSzPts val="2800"/>
              <a:buFont typeface="Times New Roman"/>
              <a:buChar char="–"/>
            </a:pPr>
            <a:r>
              <a:rPr lang="en-US" sz="2800" b="0" i="0" u="none">
                <a:solidFill>
                  <a:schemeClr val="dk1"/>
                </a:solidFill>
                <a:latin typeface="Times New Roman"/>
                <a:ea typeface="Times New Roman"/>
                <a:cs typeface="Times New Roman"/>
                <a:sym typeface="Times New Roman"/>
              </a:rPr>
              <a:t>min, max, abs, and random Methods</a:t>
            </a:r>
            <a:endParaRPr/>
          </a:p>
          <a:p>
            <a:pPr marL="342900" lvl="0" indent="-209550" algn="l" rtl="0">
              <a:spcBef>
                <a:spcPts val="560"/>
              </a:spcBef>
              <a:spcAft>
                <a:spcPts val="0"/>
              </a:spcAft>
              <a:buSzPts val="2100"/>
              <a:buNone/>
            </a:pPr>
            <a:endParaRPr sz="2800" b="0" i="0" u="none">
              <a:solidFill>
                <a:schemeClr val="dk1"/>
              </a:solidFill>
              <a:latin typeface="Times New Roman"/>
              <a:ea typeface="Times New Roman"/>
              <a:cs typeface="Times New Roman"/>
              <a:sym typeface="Times New Roman"/>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40"/>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26</a:t>
            </a:fld>
            <a:endParaRPr/>
          </a:p>
        </p:txBody>
      </p:sp>
      <p:sp>
        <p:nvSpPr>
          <p:cNvPr id="382" name="Google Shape;382;p40"/>
          <p:cNvSpPr txBox="1">
            <a:spLocks noGrp="1"/>
          </p:cNvSpPr>
          <p:nvPr>
            <p:ph type="title"/>
          </p:nvPr>
        </p:nvSpPr>
        <p:spPr>
          <a:xfrm>
            <a:off x="685800" y="0"/>
            <a:ext cx="7772400" cy="14287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Trigonometric Methods</a:t>
            </a:r>
            <a:endParaRPr/>
          </a:p>
        </p:txBody>
      </p:sp>
      <p:sp>
        <p:nvSpPr>
          <p:cNvPr id="383" name="Google Shape;383;p40"/>
          <p:cNvSpPr txBox="1">
            <a:spLocks noGrp="1"/>
          </p:cNvSpPr>
          <p:nvPr>
            <p:ph type="body" idx="1"/>
          </p:nvPr>
        </p:nvSpPr>
        <p:spPr>
          <a:xfrm>
            <a:off x="304800" y="1371600"/>
            <a:ext cx="3505200" cy="4114800"/>
          </a:xfrm>
          <a:prstGeom prst="rect">
            <a:avLst/>
          </a:prstGeom>
          <a:noFill/>
          <a:ln>
            <a:noFill/>
          </a:ln>
        </p:spPr>
        <p:txBody>
          <a:bodyPr spcFirstLastPara="1" wrap="square" lIns="92075" tIns="46025" rIns="92075" bIns="46025" anchor="t" anchorCtr="0">
            <a:noAutofit/>
          </a:bodyPr>
          <a:lstStyle/>
          <a:p>
            <a:pPr marL="342900" lvl="0" indent="-342900" algn="l" rtl="0">
              <a:lnSpc>
                <a:spcPct val="100000"/>
              </a:lnSpc>
              <a:spcBef>
                <a:spcPts val="0"/>
              </a:spcBef>
              <a:spcAft>
                <a:spcPts val="0"/>
              </a:spcAft>
              <a:buClr>
                <a:schemeClr val="dk2"/>
              </a:buClr>
              <a:buSzPts val="1950"/>
              <a:buFont typeface="Arial"/>
              <a:buChar char="●"/>
            </a:pPr>
            <a:r>
              <a:rPr lang="en-US" sz="2600" b="1" i="0" u="none">
                <a:solidFill>
                  <a:srgbClr val="000000"/>
                </a:solidFill>
                <a:latin typeface="Courier New"/>
                <a:ea typeface="Courier New"/>
                <a:cs typeface="Courier New"/>
                <a:sym typeface="Courier New"/>
              </a:rPr>
              <a:t>sin(double a)</a:t>
            </a:r>
            <a:endParaRPr/>
          </a:p>
          <a:p>
            <a:pPr marL="342900" lvl="0" indent="-342900" algn="l" rtl="0">
              <a:lnSpc>
                <a:spcPct val="100000"/>
              </a:lnSpc>
              <a:spcBef>
                <a:spcPts val="1300"/>
              </a:spcBef>
              <a:spcAft>
                <a:spcPts val="0"/>
              </a:spcAft>
              <a:buClr>
                <a:schemeClr val="dk2"/>
              </a:buClr>
              <a:buSzPts val="1950"/>
              <a:buFont typeface="Arial"/>
              <a:buChar char="●"/>
            </a:pPr>
            <a:r>
              <a:rPr lang="en-US" sz="2600" b="1" i="0" u="none">
                <a:solidFill>
                  <a:srgbClr val="000000"/>
                </a:solidFill>
                <a:latin typeface="Courier New"/>
                <a:ea typeface="Courier New"/>
                <a:cs typeface="Courier New"/>
                <a:sym typeface="Courier New"/>
              </a:rPr>
              <a:t>cos(double a)</a:t>
            </a:r>
            <a:endParaRPr/>
          </a:p>
          <a:p>
            <a:pPr marL="342900" lvl="0" indent="-342900" algn="l" rtl="0">
              <a:lnSpc>
                <a:spcPct val="100000"/>
              </a:lnSpc>
              <a:spcBef>
                <a:spcPts val="1300"/>
              </a:spcBef>
              <a:spcAft>
                <a:spcPts val="0"/>
              </a:spcAft>
              <a:buClr>
                <a:schemeClr val="dk2"/>
              </a:buClr>
              <a:buSzPts val="1950"/>
              <a:buFont typeface="Arial"/>
              <a:buChar char="●"/>
            </a:pPr>
            <a:r>
              <a:rPr lang="en-US" sz="2600" b="1" i="0" u="none">
                <a:solidFill>
                  <a:srgbClr val="000000"/>
                </a:solidFill>
                <a:latin typeface="Courier New"/>
                <a:ea typeface="Courier New"/>
                <a:cs typeface="Courier New"/>
                <a:sym typeface="Courier New"/>
              </a:rPr>
              <a:t>tan(double a)</a:t>
            </a:r>
            <a:endParaRPr/>
          </a:p>
          <a:p>
            <a:pPr marL="342900" lvl="0" indent="-342900" algn="l" rtl="0">
              <a:lnSpc>
                <a:spcPct val="100000"/>
              </a:lnSpc>
              <a:spcBef>
                <a:spcPts val="1300"/>
              </a:spcBef>
              <a:spcAft>
                <a:spcPts val="0"/>
              </a:spcAft>
              <a:buClr>
                <a:schemeClr val="dk2"/>
              </a:buClr>
              <a:buSzPts val="1950"/>
              <a:buFont typeface="Arial"/>
              <a:buChar char="●"/>
            </a:pPr>
            <a:r>
              <a:rPr lang="en-US" sz="2600" b="1" i="0" u="none">
                <a:solidFill>
                  <a:srgbClr val="000000"/>
                </a:solidFill>
                <a:latin typeface="Courier New"/>
                <a:ea typeface="Courier New"/>
                <a:cs typeface="Courier New"/>
                <a:sym typeface="Courier New"/>
              </a:rPr>
              <a:t>acos(double a)</a:t>
            </a:r>
            <a:endParaRPr/>
          </a:p>
          <a:p>
            <a:pPr marL="342900" lvl="0" indent="-342900" algn="l" rtl="0">
              <a:lnSpc>
                <a:spcPct val="100000"/>
              </a:lnSpc>
              <a:spcBef>
                <a:spcPts val="1300"/>
              </a:spcBef>
              <a:spcAft>
                <a:spcPts val="0"/>
              </a:spcAft>
              <a:buClr>
                <a:schemeClr val="dk2"/>
              </a:buClr>
              <a:buSzPts val="1950"/>
              <a:buFont typeface="Arial"/>
              <a:buChar char="●"/>
            </a:pPr>
            <a:r>
              <a:rPr lang="en-US" sz="2600" b="1" i="0" u="none">
                <a:solidFill>
                  <a:srgbClr val="000000"/>
                </a:solidFill>
                <a:latin typeface="Courier New"/>
                <a:ea typeface="Courier New"/>
                <a:cs typeface="Courier New"/>
                <a:sym typeface="Courier New"/>
              </a:rPr>
              <a:t>asin(double a)</a:t>
            </a:r>
            <a:endParaRPr/>
          </a:p>
          <a:p>
            <a:pPr marL="342900" lvl="0" indent="-342900" algn="l" rtl="0">
              <a:lnSpc>
                <a:spcPct val="100000"/>
              </a:lnSpc>
              <a:spcBef>
                <a:spcPts val="1300"/>
              </a:spcBef>
              <a:spcAft>
                <a:spcPts val="0"/>
              </a:spcAft>
              <a:buClr>
                <a:schemeClr val="dk2"/>
              </a:buClr>
              <a:buSzPts val="1950"/>
              <a:buFont typeface="Arial"/>
              <a:buChar char="●"/>
            </a:pPr>
            <a:r>
              <a:rPr lang="en-US" sz="2600" b="1" i="0" u="none">
                <a:solidFill>
                  <a:srgbClr val="000000"/>
                </a:solidFill>
                <a:latin typeface="Courier New"/>
                <a:ea typeface="Courier New"/>
                <a:cs typeface="Courier New"/>
                <a:sym typeface="Courier New"/>
              </a:rPr>
              <a:t>atan(double a)</a:t>
            </a:r>
            <a:endParaRPr/>
          </a:p>
        </p:txBody>
      </p:sp>
      <p:sp>
        <p:nvSpPr>
          <p:cNvPr id="384" name="Google Shape;384;p40"/>
          <p:cNvSpPr txBox="1"/>
          <p:nvPr/>
        </p:nvSpPr>
        <p:spPr>
          <a:xfrm>
            <a:off x="1600200" y="5486400"/>
            <a:ext cx="1981200" cy="10048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Radians</a:t>
            </a:r>
            <a:endParaRPr/>
          </a:p>
          <a:p>
            <a:pPr marL="0" marR="0" lvl="0" indent="0" algn="l" rtl="0">
              <a:lnSpc>
                <a:spcPct val="100000"/>
              </a:lnSpc>
              <a:spcBef>
                <a:spcPts val="120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toRadians(90)</a:t>
            </a:r>
            <a:endParaRPr/>
          </a:p>
        </p:txBody>
      </p:sp>
      <p:sp>
        <p:nvSpPr>
          <p:cNvPr id="385" name="Google Shape;385;p40"/>
          <p:cNvSpPr txBox="1"/>
          <p:nvPr/>
        </p:nvSpPr>
        <p:spPr>
          <a:xfrm>
            <a:off x="4419600" y="1371600"/>
            <a:ext cx="4419600" cy="4648200"/>
          </a:xfrm>
          <a:prstGeom prst="rect">
            <a:avLst/>
          </a:prstGeom>
          <a:noFill/>
          <a:ln w="9525" cap="flat" cmpd="sng">
            <a:solidFill>
              <a:srgbClr val="FF0000"/>
            </a:solidFill>
            <a:prstDash val="solid"/>
            <a:miter lim="800000"/>
            <a:headEnd type="none" w="sm" len="sm"/>
            <a:tailEnd type="none" w="sm" len="sm"/>
          </a:ln>
        </p:spPr>
        <p:txBody>
          <a:bodyPr spcFirstLastPara="1" wrap="square" lIns="92075" tIns="46025" rIns="92075" bIns="46025" anchor="t" anchorCtr="0">
            <a:noAutofit/>
          </a:bodyPr>
          <a:lstStyle/>
          <a:p>
            <a:pPr marL="342900" marR="0" lvl="0" indent="-342900" algn="l" rtl="0">
              <a:lnSpc>
                <a:spcPct val="100000"/>
              </a:lnSpc>
              <a:spcBef>
                <a:spcPts val="0"/>
              </a:spcBef>
              <a:spcAft>
                <a:spcPts val="0"/>
              </a:spcAft>
              <a:buClr>
                <a:schemeClr val="dk1"/>
              </a:buClr>
              <a:buSzPts val="2200"/>
              <a:buFont typeface="Courier New"/>
              <a:buNone/>
            </a:pPr>
            <a:r>
              <a:rPr lang="en-US" sz="2200" b="1" i="0" u="none">
                <a:solidFill>
                  <a:schemeClr val="dk1"/>
                </a:solidFill>
                <a:latin typeface="Courier New"/>
                <a:ea typeface="Courier New"/>
                <a:cs typeface="Courier New"/>
                <a:sym typeface="Courier New"/>
              </a:rPr>
              <a:t>Examples:</a:t>
            </a:r>
            <a:endParaRPr/>
          </a:p>
          <a:p>
            <a:pPr marL="342900" marR="0" lvl="0" indent="-342900" algn="l" rtl="0">
              <a:lnSpc>
                <a:spcPct val="100000"/>
              </a:lnSpc>
              <a:spcBef>
                <a:spcPts val="440"/>
              </a:spcBef>
              <a:spcAft>
                <a:spcPts val="0"/>
              </a:spcAft>
              <a:buClr>
                <a:schemeClr val="dk1"/>
              </a:buClr>
              <a:buSzPts val="2200"/>
              <a:buFont typeface="Times New Roman"/>
              <a:buNone/>
            </a:pPr>
            <a:endParaRPr sz="2200" b="1" i="0" u="none">
              <a:solidFill>
                <a:schemeClr val="dk1"/>
              </a:solidFill>
              <a:latin typeface="Courier New"/>
              <a:ea typeface="Courier New"/>
              <a:cs typeface="Courier New"/>
              <a:sym typeface="Courier New"/>
            </a:endParaRPr>
          </a:p>
          <a:p>
            <a:pPr marL="342900" marR="0" lvl="0" indent="-342900" algn="l" rtl="0">
              <a:lnSpc>
                <a:spcPct val="100000"/>
              </a:lnSpc>
              <a:spcBef>
                <a:spcPts val="440"/>
              </a:spcBef>
              <a:spcAft>
                <a:spcPts val="0"/>
              </a:spcAft>
              <a:buClr>
                <a:schemeClr val="dk1"/>
              </a:buClr>
              <a:buSzPts val="2200"/>
              <a:buFont typeface="Courier New"/>
              <a:buNone/>
            </a:pPr>
            <a:r>
              <a:rPr lang="en-US" sz="2200" b="1" i="0" u="none">
                <a:solidFill>
                  <a:schemeClr val="dk1"/>
                </a:solidFill>
                <a:latin typeface="Courier New"/>
                <a:ea typeface="Courier New"/>
                <a:cs typeface="Courier New"/>
                <a:sym typeface="Courier New"/>
              </a:rPr>
              <a:t>Math.sin(0) returns 0.0 </a:t>
            </a:r>
            <a:endParaRPr sz="2200" b="1" i="0" u="none">
              <a:solidFill>
                <a:schemeClr val="dk1"/>
              </a:solidFill>
              <a:latin typeface="Courier"/>
              <a:ea typeface="Courier"/>
              <a:cs typeface="Courier"/>
              <a:sym typeface="Courier"/>
            </a:endParaRPr>
          </a:p>
          <a:p>
            <a:pPr marL="342900" marR="0" lvl="0" indent="-342900" algn="l" rtl="0">
              <a:lnSpc>
                <a:spcPct val="100000"/>
              </a:lnSpc>
              <a:spcBef>
                <a:spcPts val="440"/>
              </a:spcBef>
              <a:spcAft>
                <a:spcPts val="0"/>
              </a:spcAft>
              <a:buClr>
                <a:schemeClr val="dk1"/>
              </a:buClr>
              <a:buSzPts val="2200"/>
              <a:buFont typeface="Courier New"/>
              <a:buNone/>
            </a:pPr>
            <a:r>
              <a:rPr lang="en-US" sz="2200" b="1" i="0" u="none">
                <a:solidFill>
                  <a:schemeClr val="dk1"/>
                </a:solidFill>
                <a:latin typeface="Courier New"/>
                <a:ea typeface="Courier New"/>
                <a:cs typeface="Courier New"/>
                <a:sym typeface="Courier New"/>
              </a:rPr>
              <a:t>Math.sin(Math.PI / 6) returns 0.5 </a:t>
            </a:r>
            <a:endParaRPr sz="2200" b="1" i="0" u="none">
              <a:solidFill>
                <a:schemeClr val="dk1"/>
              </a:solidFill>
              <a:latin typeface="Courier"/>
              <a:ea typeface="Courier"/>
              <a:cs typeface="Courier"/>
              <a:sym typeface="Courier"/>
            </a:endParaRPr>
          </a:p>
          <a:p>
            <a:pPr marL="342900" marR="0" lvl="0" indent="-342900" algn="l" rtl="0">
              <a:lnSpc>
                <a:spcPct val="100000"/>
              </a:lnSpc>
              <a:spcBef>
                <a:spcPts val="440"/>
              </a:spcBef>
              <a:spcAft>
                <a:spcPts val="0"/>
              </a:spcAft>
              <a:buClr>
                <a:schemeClr val="dk1"/>
              </a:buClr>
              <a:buSzPts val="2200"/>
              <a:buFont typeface="Courier New"/>
              <a:buNone/>
            </a:pPr>
            <a:r>
              <a:rPr lang="en-US" sz="2200" b="1" i="0" u="none">
                <a:solidFill>
                  <a:schemeClr val="dk1"/>
                </a:solidFill>
                <a:latin typeface="Courier New"/>
                <a:ea typeface="Courier New"/>
                <a:cs typeface="Courier New"/>
                <a:sym typeface="Courier New"/>
              </a:rPr>
              <a:t>Math.sin(Math.PI / 2) returns 1.0</a:t>
            </a:r>
            <a:endParaRPr sz="2200" b="1" i="0" u="none">
              <a:solidFill>
                <a:schemeClr val="dk1"/>
              </a:solidFill>
              <a:latin typeface="Courier"/>
              <a:ea typeface="Courier"/>
              <a:cs typeface="Courier"/>
              <a:sym typeface="Courier"/>
            </a:endParaRPr>
          </a:p>
          <a:p>
            <a:pPr marL="342900" marR="0" lvl="0" indent="-342900" algn="l" rtl="0">
              <a:lnSpc>
                <a:spcPct val="100000"/>
              </a:lnSpc>
              <a:spcBef>
                <a:spcPts val="440"/>
              </a:spcBef>
              <a:spcAft>
                <a:spcPts val="0"/>
              </a:spcAft>
              <a:buClr>
                <a:schemeClr val="dk1"/>
              </a:buClr>
              <a:buSzPts val="2200"/>
              <a:buFont typeface="Courier New"/>
              <a:buNone/>
            </a:pPr>
            <a:r>
              <a:rPr lang="en-US" sz="2200" b="1" i="0" u="none">
                <a:solidFill>
                  <a:schemeClr val="dk1"/>
                </a:solidFill>
                <a:latin typeface="Courier New"/>
                <a:ea typeface="Courier New"/>
                <a:cs typeface="Courier New"/>
                <a:sym typeface="Courier New"/>
              </a:rPr>
              <a:t>Math.cos(0) returns 1.0</a:t>
            </a:r>
            <a:endParaRPr sz="2200" b="1" i="0" u="none">
              <a:solidFill>
                <a:schemeClr val="dk1"/>
              </a:solidFill>
              <a:latin typeface="Courier"/>
              <a:ea typeface="Courier"/>
              <a:cs typeface="Courier"/>
              <a:sym typeface="Courier"/>
            </a:endParaRPr>
          </a:p>
          <a:p>
            <a:pPr marL="342900" marR="0" lvl="0" indent="-342900" algn="l" rtl="0">
              <a:lnSpc>
                <a:spcPct val="100000"/>
              </a:lnSpc>
              <a:spcBef>
                <a:spcPts val="440"/>
              </a:spcBef>
              <a:spcAft>
                <a:spcPts val="0"/>
              </a:spcAft>
              <a:buClr>
                <a:schemeClr val="dk1"/>
              </a:buClr>
              <a:buSzPts val="2200"/>
              <a:buFont typeface="Courier New"/>
              <a:buNone/>
            </a:pPr>
            <a:r>
              <a:rPr lang="en-US" sz="2200" b="1" i="0" u="none">
                <a:solidFill>
                  <a:schemeClr val="dk1"/>
                </a:solidFill>
                <a:latin typeface="Courier New"/>
                <a:ea typeface="Courier New"/>
                <a:cs typeface="Courier New"/>
                <a:sym typeface="Courier New"/>
              </a:rPr>
              <a:t>Math.cos(Math.PI / 6) returns 0.866 </a:t>
            </a:r>
            <a:endParaRPr sz="2200" b="1" i="0" u="none">
              <a:solidFill>
                <a:schemeClr val="dk1"/>
              </a:solidFill>
              <a:latin typeface="Courier"/>
              <a:ea typeface="Courier"/>
              <a:cs typeface="Courier"/>
              <a:sym typeface="Courier"/>
            </a:endParaRPr>
          </a:p>
          <a:p>
            <a:pPr marL="342900" marR="0" lvl="0" indent="-342900" algn="l" rtl="0">
              <a:lnSpc>
                <a:spcPct val="100000"/>
              </a:lnSpc>
              <a:spcBef>
                <a:spcPts val="440"/>
              </a:spcBef>
              <a:spcAft>
                <a:spcPts val="0"/>
              </a:spcAft>
              <a:buClr>
                <a:schemeClr val="dk1"/>
              </a:buClr>
              <a:buSzPts val="2200"/>
              <a:buFont typeface="Courier New"/>
              <a:buNone/>
            </a:pPr>
            <a:r>
              <a:rPr lang="en-US" sz="2200" b="1" i="0" u="none">
                <a:solidFill>
                  <a:schemeClr val="dk1"/>
                </a:solidFill>
                <a:latin typeface="Courier New"/>
                <a:ea typeface="Courier New"/>
                <a:cs typeface="Courier New"/>
                <a:sym typeface="Courier New"/>
              </a:rPr>
              <a:t>Math.cos(Math.PI / 2) returns 0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89"/>
        <p:cNvGrpSpPr/>
        <p:nvPr/>
      </p:nvGrpSpPr>
      <p:grpSpPr>
        <a:xfrm>
          <a:off x="0" y="0"/>
          <a:ext cx="0" cy="0"/>
          <a:chOff x="0" y="0"/>
          <a:chExt cx="0" cy="0"/>
        </a:xfrm>
      </p:grpSpPr>
      <p:sp>
        <p:nvSpPr>
          <p:cNvPr id="390" name="Google Shape;390;p41"/>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27</a:t>
            </a:fld>
            <a:endParaRPr/>
          </a:p>
        </p:txBody>
      </p:sp>
      <p:sp>
        <p:nvSpPr>
          <p:cNvPr id="391" name="Google Shape;391;p41"/>
          <p:cNvSpPr txBox="1">
            <a:spLocks noGrp="1"/>
          </p:cNvSpPr>
          <p:nvPr>
            <p:ph type="title"/>
          </p:nvPr>
        </p:nvSpPr>
        <p:spPr>
          <a:xfrm>
            <a:off x="685800" y="0"/>
            <a:ext cx="7772400" cy="14287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Exponent Methods</a:t>
            </a:r>
            <a:endParaRPr/>
          </a:p>
        </p:txBody>
      </p:sp>
      <p:sp>
        <p:nvSpPr>
          <p:cNvPr id="392" name="Google Shape;392;p41"/>
          <p:cNvSpPr txBox="1">
            <a:spLocks noGrp="1"/>
          </p:cNvSpPr>
          <p:nvPr>
            <p:ph type="body" idx="1"/>
          </p:nvPr>
        </p:nvSpPr>
        <p:spPr>
          <a:xfrm>
            <a:off x="381000" y="1371600"/>
            <a:ext cx="4343400" cy="4572000"/>
          </a:xfrm>
          <a:prstGeom prst="rect">
            <a:avLst/>
          </a:prstGeom>
          <a:noFill/>
          <a:ln>
            <a:noFill/>
          </a:ln>
        </p:spPr>
        <p:txBody>
          <a:bodyPr spcFirstLastPara="1" wrap="square" lIns="92075" tIns="46025" rIns="92075" bIns="46025" anchor="t" anchorCtr="0">
            <a:noAutofit/>
          </a:bodyPr>
          <a:lstStyle/>
          <a:p>
            <a:pPr marL="341312" lvl="0" indent="-341312" algn="l" rtl="0">
              <a:lnSpc>
                <a:spcPct val="100000"/>
              </a:lnSpc>
              <a:spcBef>
                <a:spcPts val="0"/>
              </a:spcBef>
              <a:spcAft>
                <a:spcPts val="0"/>
              </a:spcAft>
              <a:buClr>
                <a:schemeClr val="dk2"/>
              </a:buClr>
              <a:buSzPts val="1950"/>
              <a:buFont typeface="Arial"/>
              <a:buChar char="●"/>
            </a:pPr>
            <a:r>
              <a:rPr lang="en-US" sz="2600" b="1" i="0" u="none">
                <a:solidFill>
                  <a:schemeClr val="dk1"/>
                </a:solidFill>
                <a:latin typeface="Courier New"/>
                <a:ea typeface="Courier New"/>
                <a:cs typeface="Courier New"/>
                <a:sym typeface="Courier New"/>
              </a:rPr>
              <a:t>exp(double a)</a:t>
            </a:r>
            <a:endParaRPr sz="2600" b="1" i="0" u="none">
              <a:solidFill>
                <a:schemeClr val="dk1"/>
              </a:solidFill>
              <a:latin typeface="Times New Roman"/>
              <a:ea typeface="Times New Roman"/>
              <a:cs typeface="Times New Roman"/>
              <a:sym typeface="Times New Roman"/>
            </a:endParaRPr>
          </a:p>
          <a:p>
            <a:pPr marL="520700" lvl="1" indent="-142875" algn="l" rtl="0">
              <a:lnSpc>
                <a:spcPct val="100000"/>
              </a:lnSpc>
              <a:spcBef>
                <a:spcPts val="400"/>
              </a:spcBef>
              <a:spcAft>
                <a:spcPts val="0"/>
              </a:spcAft>
              <a:buSzPts val="2000"/>
              <a:buFont typeface="Times New Roman"/>
              <a:buNone/>
            </a:pPr>
            <a:r>
              <a:rPr lang="en-US" sz="2000" b="0" i="0" u="none">
                <a:solidFill>
                  <a:schemeClr val="dk1"/>
                </a:solidFill>
                <a:latin typeface="Times New Roman"/>
                <a:ea typeface="Times New Roman"/>
                <a:cs typeface="Times New Roman"/>
                <a:sym typeface="Times New Roman"/>
              </a:rPr>
              <a:t>Returns </a:t>
            </a:r>
            <a:r>
              <a:rPr lang="en-US" sz="2000" b="0" i="0" u="none">
                <a:solidFill>
                  <a:schemeClr val="dk1"/>
                </a:solidFill>
                <a:latin typeface="Courier New"/>
                <a:ea typeface="Courier New"/>
                <a:cs typeface="Courier New"/>
                <a:sym typeface="Courier New"/>
              </a:rPr>
              <a:t>e</a:t>
            </a:r>
            <a:r>
              <a:rPr lang="en-US" sz="2000" b="0" i="0" u="none">
                <a:solidFill>
                  <a:schemeClr val="dk1"/>
                </a:solidFill>
                <a:latin typeface="Times New Roman"/>
                <a:ea typeface="Times New Roman"/>
                <a:cs typeface="Times New Roman"/>
                <a:sym typeface="Times New Roman"/>
              </a:rPr>
              <a:t> raised to the power of </a:t>
            </a:r>
            <a:r>
              <a:rPr lang="en-US" sz="2000" b="0" i="0" u="none">
                <a:solidFill>
                  <a:schemeClr val="dk1"/>
                </a:solidFill>
                <a:latin typeface="Courier New"/>
                <a:ea typeface="Courier New"/>
                <a:cs typeface="Courier New"/>
                <a:sym typeface="Courier New"/>
              </a:rPr>
              <a:t>a</a:t>
            </a:r>
            <a:r>
              <a:rPr lang="en-US" sz="2000" b="0" i="0" u="none">
                <a:solidFill>
                  <a:schemeClr val="dk1"/>
                </a:solidFill>
                <a:latin typeface="Times New Roman"/>
                <a:ea typeface="Times New Roman"/>
                <a:cs typeface="Times New Roman"/>
                <a:sym typeface="Times New Roman"/>
              </a:rPr>
              <a:t>.</a:t>
            </a:r>
            <a:endParaRPr/>
          </a:p>
          <a:p>
            <a:pPr marL="341312" lvl="0" indent="-341312" algn="l" rtl="0">
              <a:lnSpc>
                <a:spcPct val="100000"/>
              </a:lnSpc>
              <a:spcBef>
                <a:spcPts val="1300"/>
              </a:spcBef>
              <a:spcAft>
                <a:spcPts val="0"/>
              </a:spcAft>
              <a:buClr>
                <a:schemeClr val="dk2"/>
              </a:buClr>
              <a:buSzPts val="1950"/>
              <a:buFont typeface="Arial"/>
              <a:buChar char="●"/>
            </a:pPr>
            <a:r>
              <a:rPr lang="en-US" sz="2600" b="1" i="0" u="none">
                <a:solidFill>
                  <a:schemeClr val="dk1"/>
                </a:solidFill>
                <a:latin typeface="Courier New"/>
                <a:ea typeface="Courier New"/>
                <a:cs typeface="Courier New"/>
                <a:sym typeface="Courier New"/>
              </a:rPr>
              <a:t>log(double a)</a:t>
            </a:r>
            <a:endParaRPr sz="2600" b="1" i="0" u="none">
              <a:solidFill>
                <a:schemeClr val="dk1"/>
              </a:solidFill>
              <a:latin typeface="Times New Roman"/>
              <a:ea typeface="Times New Roman"/>
              <a:cs typeface="Times New Roman"/>
              <a:sym typeface="Times New Roman"/>
            </a:endParaRPr>
          </a:p>
          <a:p>
            <a:pPr marL="520700" lvl="1" indent="-142875" algn="l" rtl="0">
              <a:lnSpc>
                <a:spcPct val="100000"/>
              </a:lnSpc>
              <a:spcBef>
                <a:spcPts val="400"/>
              </a:spcBef>
              <a:spcAft>
                <a:spcPts val="0"/>
              </a:spcAft>
              <a:buSzPts val="2000"/>
              <a:buFont typeface="Times New Roman"/>
              <a:buNone/>
            </a:pPr>
            <a:r>
              <a:rPr lang="en-US" sz="2000" b="0" i="0" u="none">
                <a:solidFill>
                  <a:schemeClr val="dk1"/>
                </a:solidFill>
                <a:latin typeface="Times New Roman"/>
                <a:ea typeface="Times New Roman"/>
                <a:cs typeface="Times New Roman"/>
                <a:sym typeface="Times New Roman"/>
              </a:rPr>
              <a:t>Returns the natural logarithm of </a:t>
            </a:r>
            <a:r>
              <a:rPr lang="en-US" sz="2000" b="0" i="0" u="none">
                <a:solidFill>
                  <a:schemeClr val="dk1"/>
                </a:solidFill>
                <a:latin typeface="Courier New"/>
                <a:ea typeface="Courier New"/>
                <a:cs typeface="Courier New"/>
                <a:sym typeface="Courier New"/>
              </a:rPr>
              <a:t>a</a:t>
            </a:r>
            <a:r>
              <a:rPr lang="en-US" sz="2000" b="0" i="0" u="none">
                <a:solidFill>
                  <a:schemeClr val="dk1"/>
                </a:solidFill>
                <a:latin typeface="Times New Roman"/>
                <a:ea typeface="Times New Roman"/>
                <a:cs typeface="Times New Roman"/>
                <a:sym typeface="Times New Roman"/>
              </a:rPr>
              <a:t>.</a:t>
            </a:r>
            <a:endParaRPr/>
          </a:p>
          <a:p>
            <a:pPr marL="341312" lvl="0" indent="-341312" algn="l" rtl="0">
              <a:lnSpc>
                <a:spcPct val="100000"/>
              </a:lnSpc>
              <a:spcBef>
                <a:spcPts val="1300"/>
              </a:spcBef>
              <a:spcAft>
                <a:spcPts val="0"/>
              </a:spcAft>
              <a:buClr>
                <a:schemeClr val="dk2"/>
              </a:buClr>
              <a:buSzPts val="1950"/>
              <a:buFont typeface="Arial"/>
              <a:buChar char="●"/>
            </a:pPr>
            <a:r>
              <a:rPr lang="en-US" sz="2600" b="1" i="0" u="none">
                <a:solidFill>
                  <a:schemeClr val="dk1"/>
                </a:solidFill>
                <a:latin typeface="Courier New"/>
                <a:ea typeface="Courier New"/>
                <a:cs typeface="Courier New"/>
                <a:sym typeface="Courier New"/>
              </a:rPr>
              <a:t>log10(double a)</a:t>
            </a:r>
            <a:endParaRPr sz="2600" b="1" i="0" u="none">
              <a:solidFill>
                <a:schemeClr val="dk1"/>
              </a:solidFill>
              <a:latin typeface="Times New Roman"/>
              <a:ea typeface="Times New Roman"/>
              <a:cs typeface="Times New Roman"/>
              <a:sym typeface="Times New Roman"/>
            </a:endParaRPr>
          </a:p>
          <a:p>
            <a:pPr marL="520700" lvl="1" indent="-142875" algn="l" rtl="0">
              <a:lnSpc>
                <a:spcPct val="100000"/>
              </a:lnSpc>
              <a:spcBef>
                <a:spcPts val="400"/>
              </a:spcBef>
              <a:spcAft>
                <a:spcPts val="0"/>
              </a:spcAft>
              <a:buSzPts val="2000"/>
              <a:buFont typeface="Times New Roman"/>
              <a:buNone/>
            </a:pPr>
            <a:r>
              <a:rPr lang="en-US" sz="2000" b="0" i="0" u="none">
                <a:solidFill>
                  <a:schemeClr val="dk1"/>
                </a:solidFill>
                <a:latin typeface="Times New Roman"/>
                <a:ea typeface="Times New Roman"/>
                <a:cs typeface="Times New Roman"/>
                <a:sym typeface="Times New Roman"/>
              </a:rPr>
              <a:t>Returns the 10-based logarithm of </a:t>
            </a:r>
            <a:r>
              <a:rPr lang="en-US" sz="2000" b="0" i="0" u="none">
                <a:solidFill>
                  <a:schemeClr val="dk1"/>
                </a:solidFill>
                <a:latin typeface="Courier New"/>
                <a:ea typeface="Courier New"/>
                <a:cs typeface="Courier New"/>
                <a:sym typeface="Courier New"/>
              </a:rPr>
              <a:t>a</a:t>
            </a:r>
            <a:r>
              <a:rPr lang="en-US" sz="2000" b="0" i="0" u="none">
                <a:solidFill>
                  <a:schemeClr val="dk1"/>
                </a:solidFill>
                <a:latin typeface="Times New Roman"/>
                <a:ea typeface="Times New Roman"/>
                <a:cs typeface="Times New Roman"/>
                <a:sym typeface="Times New Roman"/>
              </a:rPr>
              <a:t>.</a:t>
            </a:r>
            <a:endParaRPr/>
          </a:p>
          <a:p>
            <a:pPr marL="341312" lvl="0" indent="-341312" algn="l" rtl="0">
              <a:lnSpc>
                <a:spcPct val="100000"/>
              </a:lnSpc>
              <a:spcBef>
                <a:spcPts val="1300"/>
              </a:spcBef>
              <a:spcAft>
                <a:spcPts val="0"/>
              </a:spcAft>
              <a:buClr>
                <a:schemeClr val="dk2"/>
              </a:buClr>
              <a:buSzPts val="1950"/>
              <a:buFont typeface="Arial"/>
              <a:buChar char="●"/>
            </a:pPr>
            <a:r>
              <a:rPr lang="en-US" sz="2600" b="1" i="0" u="none">
                <a:solidFill>
                  <a:schemeClr val="dk1"/>
                </a:solidFill>
                <a:latin typeface="Courier New"/>
                <a:ea typeface="Courier New"/>
                <a:cs typeface="Courier New"/>
                <a:sym typeface="Courier New"/>
              </a:rPr>
              <a:t>pow(double a, double b)</a:t>
            </a:r>
            <a:endParaRPr sz="2600" b="1" i="0" u="none">
              <a:solidFill>
                <a:schemeClr val="dk1"/>
              </a:solidFill>
              <a:latin typeface="Times New Roman"/>
              <a:ea typeface="Times New Roman"/>
              <a:cs typeface="Times New Roman"/>
              <a:sym typeface="Times New Roman"/>
            </a:endParaRPr>
          </a:p>
          <a:p>
            <a:pPr marL="520700" lvl="1" indent="-142875" algn="l" rtl="0">
              <a:lnSpc>
                <a:spcPct val="100000"/>
              </a:lnSpc>
              <a:spcBef>
                <a:spcPts val="400"/>
              </a:spcBef>
              <a:spcAft>
                <a:spcPts val="0"/>
              </a:spcAft>
              <a:buSzPts val="2000"/>
              <a:buFont typeface="Times New Roman"/>
              <a:buNone/>
            </a:pPr>
            <a:r>
              <a:rPr lang="en-US" sz="2000" b="0" i="0" u="none">
                <a:solidFill>
                  <a:schemeClr val="dk1"/>
                </a:solidFill>
                <a:latin typeface="Times New Roman"/>
                <a:ea typeface="Times New Roman"/>
                <a:cs typeface="Times New Roman"/>
                <a:sym typeface="Times New Roman"/>
              </a:rPr>
              <a:t>Returns </a:t>
            </a:r>
            <a:r>
              <a:rPr lang="en-US" sz="2000" b="0" i="0" u="none">
                <a:solidFill>
                  <a:schemeClr val="dk1"/>
                </a:solidFill>
                <a:latin typeface="Courier New"/>
                <a:ea typeface="Courier New"/>
                <a:cs typeface="Courier New"/>
                <a:sym typeface="Courier New"/>
              </a:rPr>
              <a:t>a</a:t>
            </a:r>
            <a:r>
              <a:rPr lang="en-US" sz="2000" b="0" i="0" u="none">
                <a:solidFill>
                  <a:schemeClr val="dk1"/>
                </a:solidFill>
                <a:latin typeface="Times New Roman"/>
                <a:ea typeface="Times New Roman"/>
                <a:cs typeface="Times New Roman"/>
                <a:sym typeface="Times New Roman"/>
              </a:rPr>
              <a:t> raised to the power of </a:t>
            </a:r>
            <a:r>
              <a:rPr lang="en-US" sz="2000" b="0" i="0" u="none">
                <a:solidFill>
                  <a:schemeClr val="dk1"/>
                </a:solidFill>
                <a:latin typeface="Courier New"/>
                <a:ea typeface="Courier New"/>
                <a:cs typeface="Courier New"/>
                <a:sym typeface="Courier New"/>
              </a:rPr>
              <a:t>b</a:t>
            </a:r>
            <a:r>
              <a:rPr lang="en-US" sz="2000" b="0" i="0" u="none">
                <a:solidFill>
                  <a:schemeClr val="dk1"/>
                </a:solidFill>
                <a:latin typeface="Times New Roman"/>
                <a:ea typeface="Times New Roman"/>
                <a:cs typeface="Times New Roman"/>
                <a:sym typeface="Times New Roman"/>
              </a:rPr>
              <a:t>.</a:t>
            </a:r>
            <a:endParaRPr/>
          </a:p>
          <a:p>
            <a:pPr marL="341312" lvl="0" indent="-341312" algn="just" rtl="0">
              <a:lnSpc>
                <a:spcPct val="100000"/>
              </a:lnSpc>
              <a:spcBef>
                <a:spcPts val="1300"/>
              </a:spcBef>
              <a:spcAft>
                <a:spcPts val="0"/>
              </a:spcAft>
              <a:buClr>
                <a:schemeClr val="dk2"/>
              </a:buClr>
              <a:buSzPts val="1950"/>
              <a:buFont typeface="Arial"/>
              <a:buChar char="●"/>
            </a:pPr>
            <a:r>
              <a:rPr lang="en-US" sz="2600" b="1" i="0" u="none">
                <a:solidFill>
                  <a:schemeClr val="dk1"/>
                </a:solidFill>
                <a:latin typeface="Courier New"/>
                <a:ea typeface="Courier New"/>
                <a:cs typeface="Courier New"/>
                <a:sym typeface="Courier New"/>
              </a:rPr>
              <a:t>sqrt(double a)</a:t>
            </a:r>
            <a:endParaRPr sz="2600" b="1" i="0" u="none">
              <a:solidFill>
                <a:schemeClr val="dk1"/>
              </a:solidFill>
              <a:latin typeface="Times New Roman"/>
              <a:ea typeface="Times New Roman"/>
              <a:cs typeface="Times New Roman"/>
              <a:sym typeface="Times New Roman"/>
            </a:endParaRPr>
          </a:p>
          <a:p>
            <a:pPr marL="520700" lvl="1" indent="-142875" algn="l" rtl="0">
              <a:lnSpc>
                <a:spcPct val="100000"/>
              </a:lnSpc>
              <a:spcBef>
                <a:spcPts val="400"/>
              </a:spcBef>
              <a:spcAft>
                <a:spcPts val="0"/>
              </a:spcAft>
              <a:buSzPts val="2000"/>
              <a:buFont typeface="Times New Roman"/>
              <a:buNone/>
            </a:pPr>
            <a:r>
              <a:rPr lang="en-US" sz="2000" b="0" i="0" u="none">
                <a:solidFill>
                  <a:schemeClr val="dk1"/>
                </a:solidFill>
                <a:latin typeface="Times New Roman"/>
                <a:ea typeface="Times New Roman"/>
                <a:cs typeface="Times New Roman"/>
                <a:sym typeface="Times New Roman"/>
              </a:rPr>
              <a:t>Returns the square root of </a:t>
            </a:r>
            <a:r>
              <a:rPr lang="en-US" sz="2000" b="0" i="0" u="none">
                <a:solidFill>
                  <a:schemeClr val="dk1"/>
                </a:solidFill>
                <a:latin typeface="Courier New"/>
                <a:ea typeface="Courier New"/>
                <a:cs typeface="Courier New"/>
                <a:sym typeface="Courier New"/>
              </a:rPr>
              <a:t>a</a:t>
            </a:r>
            <a:r>
              <a:rPr lang="en-US" sz="2000" b="0" i="0" u="none">
                <a:solidFill>
                  <a:schemeClr val="dk1"/>
                </a:solidFill>
                <a:latin typeface="Times New Roman"/>
                <a:ea typeface="Times New Roman"/>
                <a:cs typeface="Times New Roman"/>
                <a:sym typeface="Times New Roman"/>
              </a:rPr>
              <a:t>.</a:t>
            </a:r>
            <a:endParaRPr/>
          </a:p>
        </p:txBody>
      </p:sp>
      <p:sp>
        <p:nvSpPr>
          <p:cNvPr id="393" name="Google Shape;393;p41"/>
          <p:cNvSpPr txBox="1"/>
          <p:nvPr/>
        </p:nvSpPr>
        <p:spPr>
          <a:xfrm>
            <a:off x="4724400" y="1295400"/>
            <a:ext cx="4038600" cy="4648200"/>
          </a:xfrm>
          <a:prstGeom prst="rect">
            <a:avLst/>
          </a:prstGeom>
          <a:noFill/>
          <a:ln w="9525" cap="flat" cmpd="sng">
            <a:solidFill>
              <a:srgbClr val="FF0000"/>
            </a:solidFill>
            <a:prstDash val="solid"/>
            <a:miter lim="800000"/>
            <a:headEnd type="none" w="sm" len="sm"/>
            <a:tailEnd type="none" w="sm" len="sm"/>
          </a:ln>
        </p:spPr>
        <p:txBody>
          <a:bodyPr spcFirstLastPara="1" wrap="square" lIns="92075" tIns="46025" rIns="92075" bIns="46025" anchor="t" anchorCtr="0">
            <a:noAutofit/>
          </a:bodyPr>
          <a:lstStyle/>
          <a:p>
            <a:pPr marL="342900" marR="0" lvl="0" indent="-342900" algn="l" rtl="0">
              <a:lnSpc>
                <a:spcPct val="100000"/>
              </a:lnSpc>
              <a:spcBef>
                <a:spcPts val="0"/>
              </a:spcBef>
              <a:spcAft>
                <a:spcPts val="0"/>
              </a:spcAft>
              <a:buClr>
                <a:schemeClr val="dk1"/>
              </a:buClr>
              <a:buSzPts val="2200"/>
              <a:buFont typeface="Courier New"/>
              <a:buNone/>
            </a:pPr>
            <a:r>
              <a:rPr lang="en-US" sz="2200" b="1" i="0" u="none">
                <a:solidFill>
                  <a:schemeClr val="dk1"/>
                </a:solidFill>
                <a:latin typeface="Courier New"/>
                <a:ea typeface="Courier New"/>
                <a:cs typeface="Courier New"/>
                <a:sym typeface="Courier New"/>
              </a:rPr>
              <a:t>Examples:</a:t>
            </a:r>
            <a:endParaRPr/>
          </a:p>
          <a:p>
            <a:pPr marL="342900" marR="0" lvl="0" indent="-342900" algn="l" rtl="0">
              <a:lnSpc>
                <a:spcPct val="100000"/>
              </a:lnSpc>
              <a:spcBef>
                <a:spcPts val="360"/>
              </a:spcBef>
              <a:spcAft>
                <a:spcPts val="0"/>
              </a:spcAft>
              <a:buClr>
                <a:schemeClr val="dk1"/>
              </a:buClr>
              <a:buSzPts val="1800"/>
              <a:buFont typeface="Courier New"/>
              <a:buNone/>
            </a:pPr>
            <a:r>
              <a:rPr lang="en-US" sz="1800" b="1" i="0" u="none">
                <a:solidFill>
                  <a:schemeClr val="dk1"/>
                </a:solidFill>
                <a:latin typeface="Courier New"/>
                <a:ea typeface="Courier New"/>
                <a:cs typeface="Courier New"/>
                <a:sym typeface="Courier New"/>
              </a:rPr>
              <a:t>Math.exp(1) returns 2.71 </a:t>
            </a:r>
            <a:endParaRPr sz="1800" b="1" i="0" u="none">
              <a:solidFill>
                <a:schemeClr val="dk1"/>
              </a:solidFill>
              <a:latin typeface="Courier"/>
              <a:ea typeface="Courier"/>
              <a:cs typeface="Courier"/>
              <a:sym typeface="Courier"/>
            </a:endParaRPr>
          </a:p>
          <a:p>
            <a:pPr marL="342900" marR="0" lvl="0" indent="-342900" algn="l" rtl="0">
              <a:lnSpc>
                <a:spcPct val="100000"/>
              </a:lnSpc>
              <a:spcBef>
                <a:spcPts val="360"/>
              </a:spcBef>
              <a:spcAft>
                <a:spcPts val="0"/>
              </a:spcAft>
              <a:buClr>
                <a:schemeClr val="dk1"/>
              </a:buClr>
              <a:buSzPts val="1800"/>
              <a:buFont typeface="Courier New"/>
              <a:buNone/>
            </a:pPr>
            <a:r>
              <a:rPr lang="en-US" sz="1800" b="1" i="0" u="none">
                <a:solidFill>
                  <a:schemeClr val="dk1"/>
                </a:solidFill>
                <a:latin typeface="Courier New"/>
                <a:ea typeface="Courier New"/>
                <a:cs typeface="Courier New"/>
                <a:sym typeface="Courier New"/>
              </a:rPr>
              <a:t>Math.log(2.71) returns 1.0 </a:t>
            </a:r>
            <a:endParaRPr sz="1800" b="1" i="0" u="none">
              <a:solidFill>
                <a:schemeClr val="dk1"/>
              </a:solidFill>
              <a:latin typeface="Courier"/>
              <a:ea typeface="Courier"/>
              <a:cs typeface="Courier"/>
              <a:sym typeface="Courier"/>
            </a:endParaRPr>
          </a:p>
          <a:p>
            <a:pPr marL="342900" marR="0" lvl="0" indent="-342900" algn="l" rtl="0">
              <a:lnSpc>
                <a:spcPct val="100000"/>
              </a:lnSpc>
              <a:spcBef>
                <a:spcPts val="360"/>
              </a:spcBef>
              <a:spcAft>
                <a:spcPts val="0"/>
              </a:spcAft>
              <a:buClr>
                <a:schemeClr val="dk1"/>
              </a:buClr>
              <a:buSzPts val="1800"/>
              <a:buFont typeface="Courier New"/>
              <a:buNone/>
            </a:pPr>
            <a:r>
              <a:rPr lang="en-US" sz="1800" b="1" i="0" u="none">
                <a:solidFill>
                  <a:schemeClr val="dk1"/>
                </a:solidFill>
                <a:latin typeface="Courier New"/>
                <a:ea typeface="Courier New"/>
                <a:cs typeface="Courier New"/>
                <a:sym typeface="Courier New"/>
              </a:rPr>
              <a:t>Math.pow(2, 3) returns 8.0 </a:t>
            </a:r>
            <a:endParaRPr sz="1800" b="1" i="0" u="none">
              <a:solidFill>
                <a:schemeClr val="dk1"/>
              </a:solidFill>
              <a:latin typeface="Courier"/>
              <a:ea typeface="Courier"/>
              <a:cs typeface="Courier"/>
              <a:sym typeface="Courier"/>
            </a:endParaRPr>
          </a:p>
          <a:p>
            <a:pPr marL="342900" marR="0" lvl="0" indent="-342900" algn="l" rtl="0">
              <a:lnSpc>
                <a:spcPct val="100000"/>
              </a:lnSpc>
              <a:spcBef>
                <a:spcPts val="360"/>
              </a:spcBef>
              <a:spcAft>
                <a:spcPts val="0"/>
              </a:spcAft>
              <a:buClr>
                <a:schemeClr val="dk1"/>
              </a:buClr>
              <a:buSzPts val="1800"/>
              <a:buFont typeface="Courier New"/>
              <a:buNone/>
            </a:pPr>
            <a:r>
              <a:rPr lang="en-US" sz="1800" b="1" i="0" u="none">
                <a:solidFill>
                  <a:schemeClr val="dk1"/>
                </a:solidFill>
                <a:latin typeface="Courier New"/>
                <a:ea typeface="Courier New"/>
                <a:cs typeface="Courier New"/>
                <a:sym typeface="Courier New"/>
              </a:rPr>
              <a:t>Math.pow(3, 2) returns 9.0 </a:t>
            </a:r>
            <a:endParaRPr sz="1800" b="1" i="0" u="none">
              <a:solidFill>
                <a:schemeClr val="dk1"/>
              </a:solidFill>
              <a:latin typeface="Courier"/>
              <a:ea typeface="Courier"/>
              <a:cs typeface="Courier"/>
              <a:sym typeface="Courier"/>
            </a:endParaRPr>
          </a:p>
          <a:p>
            <a:pPr marL="342900" marR="0" lvl="0" indent="-342900" algn="l" rtl="0">
              <a:lnSpc>
                <a:spcPct val="100000"/>
              </a:lnSpc>
              <a:spcBef>
                <a:spcPts val="360"/>
              </a:spcBef>
              <a:spcAft>
                <a:spcPts val="0"/>
              </a:spcAft>
              <a:buClr>
                <a:schemeClr val="dk1"/>
              </a:buClr>
              <a:buSzPts val="1800"/>
              <a:buFont typeface="Courier New"/>
              <a:buNone/>
            </a:pPr>
            <a:r>
              <a:rPr lang="en-US" sz="1800" b="1" i="0" u="none">
                <a:solidFill>
                  <a:schemeClr val="dk1"/>
                </a:solidFill>
                <a:latin typeface="Courier New"/>
                <a:ea typeface="Courier New"/>
                <a:cs typeface="Courier New"/>
                <a:sym typeface="Courier New"/>
              </a:rPr>
              <a:t>Math.pow(3.5, 2.5) returns 22.91765 </a:t>
            </a:r>
            <a:endParaRPr sz="1800" b="1" i="0" u="none">
              <a:solidFill>
                <a:schemeClr val="dk1"/>
              </a:solidFill>
              <a:latin typeface="Courier"/>
              <a:ea typeface="Courier"/>
              <a:cs typeface="Courier"/>
              <a:sym typeface="Courier"/>
            </a:endParaRPr>
          </a:p>
          <a:p>
            <a:pPr marL="342900" marR="0" lvl="0" indent="-342900" algn="l" rtl="0">
              <a:lnSpc>
                <a:spcPct val="100000"/>
              </a:lnSpc>
              <a:spcBef>
                <a:spcPts val="360"/>
              </a:spcBef>
              <a:spcAft>
                <a:spcPts val="0"/>
              </a:spcAft>
              <a:buClr>
                <a:schemeClr val="dk1"/>
              </a:buClr>
              <a:buSzPts val="1800"/>
              <a:buFont typeface="Courier New"/>
              <a:buNone/>
            </a:pPr>
            <a:r>
              <a:rPr lang="en-US" sz="1800" b="1" i="0" u="none">
                <a:solidFill>
                  <a:schemeClr val="dk1"/>
                </a:solidFill>
                <a:latin typeface="Courier New"/>
                <a:ea typeface="Courier New"/>
                <a:cs typeface="Courier New"/>
                <a:sym typeface="Courier New"/>
              </a:rPr>
              <a:t>Math.sqrt(4) returns 2.0</a:t>
            </a:r>
            <a:endParaRPr sz="1800" b="1" i="0" u="none">
              <a:solidFill>
                <a:schemeClr val="dk1"/>
              </a:solidFill>
              <a:latin typeface="Courier"/>
              <a:ea typeface="Courier"/>
              <a:cs typeface="Courier"/>
              <a:sym typeface="Courier"/>
            </a:endParaRPr>
          </a:p>
          <a:p>
            <a:pPr marL="342900" marR="0" lvl="0" indent="-342900" algn="l" rtl="0">
              <a:lnSpc>
                <a:spcPct val="100000"/>
              </a:lnSpc>
              <a:spcBef>
                <a:spcPts val="360"/>
              </a:spcBef>
              <a:spcAft>
                <a:spcPts val="0"/>
              </a:spcAft>
              <a:buClr>
                <a:schemeClr val="dk1"/>
              </a:buClr>
              <a:buSzPts val="1800"/>
              <a:buFont typeface="Courier New"/>
              <a:buNone/>
            </a:pPr>
            <a:r>
              <a:rPr lang="en-US" sz="1800" b="1" i="0" u="none">
                <a:solidFill>
                  <a:schemeClr val="dk1"/>
                </a:solidFill>
                <a:latin typeface="Courier New"/>
                <a:ea typeface="Courier New"/>
                <a:cs typeface="Courier New"/>
                <a:sym typeface="Courier New"/>
              </a:rPr>
              <a:t>Math.sqrt(10.5) returns 3.24</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8" name="Google Shape;398;p42"/>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28</a:t>
            </a:fld>
            <a:endParaRPr/>
          </a:p>
        </p:txBody>
      </p:sp>
      <p:sp>
        <p:nvSpPr>
          <p:cNvPr id="399" name="Google Shape;399;p42"/>
          <p:cNvSpPr txBox="1">
            <a:spLocks noGrp="1"/>
          </p:cNvSpPr>
          <p:nvPr>
            <p:ph type="title"/>
          </p:nvPr>
        </p:nvSpPr>
        <p:spPr>
          <a:xfrm>
            <a:off x="685800" y="0"/>
            <a:ext cx="7772400" cy="14287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Rounding Methods</a:t>
            </a:r>
            <a:endParaRPr/>
          </a:p>
        </p:txBody>
      </p:sp>
      <p:sp>
        <p:nvSpPr>
          <p:cNvPr id="400" name="Google Shape;400;p42"/>
          <p:cNvSpPr txBox="1">
            <a:spLocks noGrp="1"/>
          </p:cNvSpPr>
          <p:nvPr>
            <p:ph type="body" idx="1"/>
          </p:nvPr>
        </p:nvSpPr>
        <p:spPr>
          <a:xfrm>
            <a:off x="685800" y="1371600"/>
            <a:ext cx="7772400" cy="4876800"/>
          </a:xfrm>
          <a:prstGeom prst="rect">
            <a:avLst/>
          </a:prstGeom>
          <a:noFill/>
          <a:ln>
            <a:noFill/>
          </a:ln>
        </p:spPr>
        <p:txBody>
          <a:bodyPr spcFirstLastPara="1" wrap="square" lIns="92075" tIns="46025" rIns="92075" bIns="46025" anchor="t" anchorCtr="0">
            <a:noAutofit/>
          </a:bodyPr>
          <a:lstStyle/>
          <a:p>
            <a:pPr marL="341312" lvl="0" indent="-341312" algn="l" rtl="0">
              <a:lnSpc>
                <a:spcPct val="90000"/>
              </a:lnSpc>
              <a:spcBef>
                <a:spcPts val="0"/>
              </a:spcBef>
              <a:spcAft>
                <a:spcPts val="0"/>
              </a:spcAft>
              <a:buClr>
                <a:schemeClr val="dk2"/>
              </a:buClr>
              <a:buSzPts val="1950"/>
              <a:buFont typeface="Arial"/>
              <a:buChar char="●"/>
            </a:pPr>
            <a:r>
              <a:rPr lang="en-US" sz="2600" b="1" i="0" u="none">
                <a:solidFill>
                  <a:schemeClr val="dk1"/>
                </a:solidFill>
                <a:latin typeface="Courier New"/>
                <a:ea typeface="Courier New"/>
                <a:cs typeface="Courier New"/>
                <a:sym typeface="Courier New"/>
              </a:rPr>
              <a:t>double ceil(double x)</a:t>
            </a:r>
            <a:endParaRPr sz="2600" b="1" i="0" u="none">
              <a:solidFill>
                <a:schemeClr val="dk1"/>
              </a:solidFill>
              <a:latin typeface="Times New Roman"/>
              <a:ea typeface="Times New Roman"/>
              <a:cs typeface="Times New Roman"/>
              <a:sym typeface="Times New Roman"/>
            </a:endParaRPr>
          </a:p>
          <a:p>
            <a:pPr marL="520700" lvl="1" indent="-142875" algn="l" rtl="0">
              <a:lnSpc>
                <a:spcPct val="90000"/>
              </a:lnSpc>
              <a:spcBef>
                <a:spcPts val="400"/>
              </a:spcBef>
              <a:spcAft>
                <a:spcPts val="0"/>
              </a:spcAft>
              <a:buSzPts val="2000"/>
              <a:buFont typeface="Times New Roman"/>
              <a:buNone/>
            </a:pPr>
            <a:r>
              <a:rPr lang="en-US" sz="2000" b="0" i="0" u="none">
                <a:solidFill>
                  <a:schemeClr val="dk1"/>
                </a:solidFill>
                <a:latin typeface="Times New Roman"/>
                <a:ea typeface="Times New Roman"/>
                <a:cs typeface="Times New Roman"/>
                <a:sym typeface="Times New Roman"/>
              </a:rPr>
              <a:t>x rounded up to its nearest integer. This integer is  returned as a double value.</a:t>
            </a:r>
            <a:endParaRPr/>
          </a:p>
          <a:p>
            <a:pPr marL="341312" lvl="0" indent="-341312" algn="l" rtl="0">
              <a:lnSpc>
                <a:spcPct val="90000"/>
              </a:lnSpc>
              <a:spcBef>
                <a:spcPts val="1300"/>
              </a:spcBef>
              <a:spcAft>
                <a:spcPts val="0"/>
              </a:spcAft>
              <a:buClr>
                <a:schemeClr val="dk2"/>
              </a:buClr>
              <a:buSzPts val="1950"/>
              <a:buFont typeface="Arial"/>
              <a:buChar char="●"/>
            </a:pPr>
            <a:r>
              <a:rPr lang="en-US" sz="2600" b="1" i="0" u="none">
                <a:solidFill>
                  <a:schemeClr val="dk1"/>
                </a:solidFill>
                <a:latin typeface="Courier New"/>
                <a:ea typeface="Courier New"/>
                <a:cs typeface="Courier New"/>
                <a:sym typeface="Courier New"/>
              </a:rPr>
              <a:t>double floor(double x)</a:t>
            </a:r>
            <a:endParaRPr sz="2600" b="1" i="0" u="none">
              <a:solidFill>
                <a:schemeClr val="dk1"/>
              </a:solidFill>
              <a:latin typeface="Times New Roman"/>
              <a:ea typeface="Times New Roman"/>
              <a:cs typeface="Times New Roman"/>
              <a:sym typeface="Times New Roman"/>
            </a:endParaRPr>
          </a:p>
          <a:p>
            <a:pPr marL="520700" lvl="1" indent="-142875" algn="l" rtl="0">
              <a:lnSpc>
                <a:spcPct val="90000"/>
              </a:lnSpc>
              <a:spcBef>
                <a:spcPts val="400"/>
              </a:spcBef>
              <a:spcAft>
                <a:spcPts val="0"/>
              </a:spcAft>
              <a:buSzPts val="2000"/>
              <a:buFont typeface="Times New Roman"/>
              <a:buNone/>
            </a:pPr>
            <a:r>
              <a:rPr lang="en-US" sz="2000" b="0" i="0" u="none">
                <a:solidFill>
                  <a:schemeClr val="dk1"/>
                </a:solidFill>
                <a:latin typeface="Times New Roman"/>
                <a:ea typeface="Times New Roman"/>
                <a:cs typeface="Times New Roman"/>
                <a:sym typeface="Times New Roman"/>
              </a:rPr>
              <a:t>x is rounded down to its nearest integer. This integer is  returned as a double value.</a:t>
            </a:r>
            <a:endParaRPr sz="2000" b="0" i="0" u="none">
              <a:solidFill>
                <a:schemeClr val="dk1"/>
              </a:solidFill>
              <a:latin typeface="Times New Roman"/>
              <a:ea typeface="Times New Roman"/>
              <a:cs typeface="Times New Roman"/>
              <a:sym typeface="Times New Roman"/>
            </a:endParaRPr>
          </a:p>
          <a:p>
            <a:pPr marL="341312" lvl="0" indent="-341312" algn="just" rtl="0">
              <a:lnSpc>
                <a:spcPct val="90000"/>
              </a:lnSpc>
              <a:spcBef>
                <a:spcPts val="1300"/>
              </a:spcBef>
              <a:spcAft>
                <a:spcPts val="0"/>
              </a:spcAft>
              <a:buClr>
                <a:schemeClr val="dk2"/>
              </a:buClr>
              <a:buSzPts val="1950"/>
              <a:buFont typeface="Arial"/>
              <a:buChar char="●"/>
            </a:pPr>
            <a:r>
              <a:rPr lang="en-US" sz="2600" b="1" i="0" u="none">
                <a:solidFill>
                  <a:schemeClr val="dk1"/>
                </a:solidFill>
                <a:latin typeface="Courier New"/>
                <a:ea typeface="Courier New"/>
                <a:cs typeface="Courier New"/>
                <a:sym typeface="Courier New"/>
              </a:rPr>
              <a:t>int round(float x)</a:t>
            </a:r>
            <a:endParaRPr sz="2600" b="1" i="0" u="none">
              <a:solidFill>
                <a:schemeClr val="dk1"/>
              </a:solidFill>
              <a:latin typeface="Times New Roman"/>
              <a:ea typeface="Times New Roman"/>
              <a:cs typeface="Times New Roman"/>
              <a:sym typeface="Times New Roman"/>
            </a:endParaRPr>
          </a:p>
          <a:p>
            <a:pPr marL="520700" lvl="1" indent="-142875" algn="l" rtl="0">
              <a:lnSpc>
                <a:spcPct val="90000"/>
              </a:lnSpc>
              <a:spcBef>
                <a:spcPts val="400"/>
              </a:spcBef>
              <a:spcAft>
                <a:spcPts val="0"/>
              </a:spcAft>
              <a:buSzPts val="2000"/>
              <a:buFont typeface="Times New Roman"/>
              <a:buNone/>
            </a:pPr>
            <a:r>
              <a:rPr lang="en-US" sz="2000" b="0" i="0" u="none">
                <a:solidFill>
                  <a:schemeClr val="dk1"/>
                </a:solidFill>
                <a:latin typeface="Times New Roman"/>
                <a:ea typeface="Times New Roman"/>
                <a:cs typeface="Times New Roman"/>
                <a:sym typeface="Times New Roman"/>
              </a:rPr>
              <a:t>Return (int) Math.floor(x+0.5).</a:t>
            </a:r>
            <a:endParaRPr/>
          </a:p>
          <a:p>
            <a:pPr marL="341312" lvl="0" indent="-341312" algn="just" rtl="0">
              <a:lnSpc>
                <a:spcPct val="90000"/>
              </a:lnSpc>
              <a:spcBef>
                <a:spcPts val="1300"/>
              </a:spcBef>
              <a:spcAft>
                <a:spcPts val="0"/>
              </a:spcAft>
              <a:buClr>
                <a:schemeClr val="dk2"/>
              </a:buClr>
              <a:buSzPts val="1950"/>
              <a:buFont typeface="Arial"/>
              <a:buChar char="●"/>
            </a:pPr>
            <a:r>
              <a:rPr lang="en-US" sz="2600" b="1" i="0" u="none">
                <a:solidFill>
                  <a:schemeClr val="dk1"/>
                </a:solidFill>
                <a:latin typeface="Courier New"/>
                <a:ea typeface="Courier New"/>
                <a:cs typeface="Courier New"/>
                <a:sym typeface="Courier New"/>
              </a:rPr>
              <a:t>long round(double x)</a:t>
            </a:r>
            <a:endParaRPr sz="2600" b="1" i="0" u="none">
              <a:solidFill>
                <a:schemeClr val="dk1"/>
              </a:solidFill>
              <a:latin typeface="Times New Roman"/>
              <a:ea typeface="Times New Roman"/>
              <a:cs typeface="Times New Roman"/>
              <a:sym typeface="Times New Roman"/>
            </a:endParaRPr>
          </a:p>
          <a:p>
            <a:pPr marL="520700" lvl="1" indent="-142875" algn="l" rtl="0">
              <a:lnSpc>
                <a:spcPct val="90000"/>
              </a:lnSpc>
              <a:spcBef>
                <a:spcPts val="400"/>
              </a:spcBef>
              <a:spcAft>
                <a:spcPts val="0"/>
              </a:spcAft>
              <a:buSzPts val="2000"/>
              <a:buFont typeface="Times New Roman"/>
              <a:buNone/>
            </a:pPr>
            <a:r>
              <a:rPr lang="en-US" sz="2000" b="0" i="0" u="none">
                <a:solidFill>
                  <a:schemeClr val="dk1"/>
                </a:solidFill>
                <a:latin typeface="Times New Roman"/>
                <a:ea typeface="Times New Roman"/>
                <a:cs typeface="Times New Roman"/>
                <a:sym typeface="Times New Roman"/>
              </a:rPr>
              <a:t>Return (long) Math.floor(x+0.5).</a:t>
            </a:r>
            <a:r>
              <a:rPr lang="en-US" sz="2000" b="0" i="0" u="none">
                <a:solidFill>
                  <a:schemeClr val="dk1"/>
                </a:solidFill>
                <a:latin typeface="Courier"/>
                <a:ea typeface="Courier"/>
                <a:cs typeface="Courier"/>
                <a:sym typeface="Courier"/>
              </a:rPr>
              <a:t> </a:t>
            </a:r>
            <a:endParaRPr/>
          </a:p>
          <a:p>
            <a:pPr marL="342900" lvl="0" indent="-247650" algn="l" rtl="0">
              <a:spcBef>
                <a:spcPts val="400"/>
              </a:spcBef>
              <a:spcAft>
                <a:spcPts val="0"/>
              </a:spcAft>
              <a:buSzPts val="1500"/>
              <a:buNone/>
            </a:pPr>
            <a:endParaRPr sz="2000" b="0" i="0" u="none">
              <a:solidFill>
                <a:schemeClr val="dk1"/>
              </a:solidFill>
              <a:latin typeface="Courier"/>
              <a:ea typeface="Courier"/>
              <a:cs typeface="Courier"/>
              <a:sym typeface="Courie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Google Shape;405;p43"/>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29</a:t>
            </a:fld>
            <a:endParaRPr/>
          </a:p>
        </p:txBody>
      </p:sp>
      <p:sp>
        <p:nvSpPr>
          <p:cNvPr id="406" name="Google Shape;406;p43"/>
          <p:cNvSpPr txBox="1">
            <a:spLocks noGrp="1"/>
          </p:cNvSpPr>
          <p:nvPr>
            <p:ph type="title"/>
          </p:nvPr>
        </p:nvSpPr>
        <p:spPr>
          <a:xfrm>
            <a:off x="685800" y="228600"/>
            <a:ext cx="7772400" cy="7429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Rounding Methods Examples</a:t>
            </a:r>
            <a:endParaRPr/>
          </a:p>
        </p:txBody>
      </p:sp>
      <p:sp>
        <p:nvSpPr>
          <p:cNvPr id="407" name="Google Shape;407;p43"/>
          <p:cNvSpPr txBox="1">
            <a:spLocks noGrp="1"/>
          </p:cNvSpPr>
          <p:nvPr>
            <p:ph type="body" idx="1"/>
          </p:nvPr>
        </p:nvSpPr>
        <p:spPr>
          <a:xfrm>
            <a:off x="539750" y="971550"/>
            <a:ext cx="8001000" cy="5486400"/>
          </a:xfrm>
          <a:prstGeom prst="rect">
            <a:avLst/>
          </a:prstGeom>
          <a:noFill/>
          <a:ln>
            <a:noFill/>
          </a:ln>
        </p:spPr>
        <p:txBody>
          <a:bodyPr spcFirstLastPara="1" wrap="square" lIns="92075" tIns="46025" rIns="92075" bIns="46025" anchor="t" anchorCtr="0">
            <a:noAutofit/>
          </a:bodyPr>
          <a:lstStyle/>
          <a:p>
            <a:pPr marL="341312" lvl="0" indent="-341312" algn="l" rtl="0">
              <a:lnSpc>
                <a:spcPct val="90000"/>
              </a:lnSpc>
              <a:spcBef>
                <a:spcPts val="0"/>
              </a:spcBef>
              <a:spcAft>
                <a:spcPts val="0"/>
              </a:spcAft>
              <a:buSzPts val="1350"/>
              <a:buNone/>
            </a:pPr>
            <a:r>
              <a:rPr lang="en-US" sz="1800" b="0" i="0" u="none">
                <a:solidFill>
                  <a:schemeClr val="dk1"/>
                </a:solidFill>
                <a:latin typeface="Courier New"/>
                <a:ea typeface="Courier New"/>
                <a:cs typeface="Courier New"/>
                <a:sym typeface="Courier New"/>
              </a:rPr>
              <a:t>Math.ceil(2.1) returns 3.0 </a:t>
            </a:r>
            <a:endParaRPr sz="1800" b="0" i="0" u="none">
              <a:solidFill>
                <a:schemeClr val="dk1"/>
              </a:solidFill>
              <a:latin typeface="Courier"/>
              <a:ea typeface="Courier"/>
              <a:cs typeface="Courier"/>
              <a:sym typeface="Courier"/>
            </a:endParaRPr>
          </a:p>
          <a:p>
            <a:pPr marL="341312" lvl="0" indent="-341312" algn="l" rtl="0">
              <a:lnSpc>
                <a:spcPct val="90000"/>
              </a:lnSpc>
              <a:spcBef>
                <a:spcPts val="360"/>
              </a:spcBef>
              <a:spcAft>
                <a:spcPts val="0"/>
              </a:spcAft>
              <a:buSzPts val="1350"/>
              <a:buNone/>
            </a:pPr>
            <a:r>
              <a:rPr lang="en-US" sz="1800" b="0" i="0" u="none">
                <a:solidFill>
                  <a:schemeClr val="dk1"/>
                </a:solidFill>
                <a:latin typeface="Courier New"/>
                <a:ea typeface="Courier New"/>
                <a:cs typeface="Courier New"/>
                <a:sym typeface="Courier New"/>
              </a:rPr>
              <a:t>Math.ceil(2.0) returns 2.0</a:t>
            </a:r>
            <a:endParaRPr sz="1800" b="0" i="0" u="none">
              <a:solidFill>
                <a:schemeClr val="dk1"/>
              </a:solidFill>
              <a:latin typeface="Courier"/>
              <a:ea typeface="Courier"/>
              <a:cs typeface="Courier"/>
              <a:sym typeface="Courier"/>
            </a:endParaRPr>
          </a:p>
          <a:p>
            <a:pPr marL="341312" lvl="0" indent="-341312" algn="l" rtl="0">
              <a:lnSpc>
                <a:spcPct val="90000"/>
              </a:lnSpc>
              <a:spcBef>
                <a:spcPts val="360"/>
              </a:spcBef>
              <a:spcAft>
                <a:spcPts val="0"/>
              </a:spcAft>
              <a:buSzPts val="1350"/>
              <a:buNone/>
            </a:pPr>
            <a:r>
              <a:rPr lang="en-US" sz="1800" b="0" i="0" u="none">
                <a:solidFill>
                  <a:schemeClr val="dk1"/>
                </a:solidFill>
                <a:latin typeface="Courier New"/>
                <a:ea typeface="Courier New"/>
                <a:cs typeface="Courier New"/>
                <a:sym typeface="Courier New"/>
              </a:rPr>
              <a:t>Math.ceil(-2.0) returns –2.0</a:t>
            </a:r>
            <a:endParaRPr sz="1800" b="0" i="0" u="none">
              <a:solidFill>
                <a:schemeClr val="dk1"/>
              </a:solidFill>
              <a:latin typeface="Courier"/>
              <a:ea typeface="Courier"/>
              <a:cs typeface="Courier"/>
              <a:sym typeface="Courier"/>
            </a:endParaRPr>
          </a:p>
          <a:p>
            <a:pPr marL="341312" lvl="0" indent="-341312" algn="l" rtl="0">
              <a:lnSpc>
                <a:spcPct val="90000"/>
              </a:lnSpc>
              <a:spcBef>
                <a:spcPts val="360"/>
              </a:spcBef>
              <a:spcAft>
                <a:spcPts val="0"/>
              </a:spcAft>
              <a:buSzPts val="1350"/>
              <a:buNone/>
            </a:pPr>
            <a:r>
              <a:rPr lang="en-US" sz="1800" b="0" i="0" u="none">
                <a:solidFill>
                  <a:schemeClr val="dk1"/>
                </a:solidFill>
                <a:latin typeface="Courier New"/>
                <a:ea typeface="Courier New"/>
                <a:cs typeface="Courier New"/>
                <a:sym typeface="Courier New"/>
              </a:rPr>
              <a:t>Math.ceil(-2.1) returns -2.0</a:t>
            </a:r>
            <a:endParaRPr sz="1800" b="0" i="0" u="none">
              <a:solidFill>
                <a:schemeClr val="dk1"/>
              </a:solidFill>
              <a:latin typeface="Courier"/>
              <a:ea typeface="Courier"/>
              <a:cs typeface="Courier"/>
              <a:sym typeface="Courier"/>
            </a:endParaRPr>
          </a:p>
          <a:p>
            <a:pPr marL="341312" lvl="0" indent="-341312" algn="l" rtl="0">
              <a:lnSpc>
                <a:spcPct val="90000"/>
              </a:lnSpc>
              <a:spcBef>
                <a:spcPts val="360"/>
              </a:spcBef>
              <a:spcAft>
                <a:spcPts val="0"/>
              </a:spcAft>
              <a:buSzPts val="1350"/>
              <a:buNone/>
            </a:pPr>
            <a:r>
              <a:rPr lang="en-US" sz="1800" b="0" i="0" u="none">
                <a:solidFill>
                  <a:schemeClr val="dk1"/>
                </a:solidFill>
                <a:latin typeface="Courier New"/>
                <a:ea typeface="Courier New"/>
                <a:cs typeface="Courier New"/>
                <a:sym typeface="Courier New"/>
              </a:rPr>
              <a:t>Math.floor(2.1) returns 2.0</a:t>
            </a:r>
            <a:endParaRPr sz="1800" b="0" i="0" u="none">
              <a:solidFill>
                <a:schemeClr val="dk1"/>
              </a:solidFill>
              <a:latin typeface="Courier"/>
              <a:ea typeface="Courier"/>
              <a:cs typeface="Courier"/>
              <a:sym typeface="Courier"/>
            </a:endParaRPr>
          </a:p>
          <a:p>
            <a:pPr marL="341312" lvl="0" indent="-341312" algn="l" rtl="0">
              <a:lnSpc>
                <a:spcPct val="90000"/>
              </a:lnSpc>
              <a:spcBef>
                <a:spcPts val="360"/>
              </a:spcBef>
              <a:spcAft>
                <a:spcPts val="0"/>
              </a:spcAft>
              <a:buSzPts val="1350"/>
              <a:buNone/>
            </a:pPr>
            <a:r>
              <a:rPr lang="en-US" sz="1800" b="0" i="0" u="none">
                <a:solidFill>
                  <a:schemeClr val="dk1"/>
                </a:solidFill>
                <a:latin typeface="Courier New"/>
                <a:ea typeface="Courier New"/>
                <a:cs typeface="Courier New"/>
                <a:sym typeface="Courier New"/>
              </a:rPr>
              <a:t>Math.floor(2.0) returns 2.0</a:t>
            </a:r>
            <a:endParaRPr sz="1800" b="0" i="0" u="none">
              <a:solidFill>
                <a:schemeClr val="dk1"/>
              </a:solidFill>
              <a:latin typeface="Courier"/>
              <a:ea typeface="Courier"/>
              <a:cs typeface="Courier"/>
              <a:sym typeface="Courier"/>
            </a:endParaRPr>
          </a:p>
          <a:p>
            <a:pPr marL="341312" lvl="0" indent="-341312" algn="l" rtl="0">
              <a:lnSpc>
                <a:spcPct val="90000"/>
              </a:lnSpc>
              <a:spcBef>
                <a:spcPts val="360"/>
              </a:spcBef>
              <a:spcAft>
                <a:spcPts val="0"/>
              </a:spcAft>
              <a:buSzPts val="1350"/>
              <a:buNone/>
            </a:pPr>
            <a:r>
              <a:rPr lang="en-US" sz="1800" b="0" i="0" u="none">
                <a:solidFill>
                  <a:schemeClr val="dk1"/>
                </a:solidFill>
                <a:latin typeface="Courier New"/>
                <a:ea typeface="Courier New"/>
                <a:cs typeface="Courier New"/>
                <a:sym typeface="Courier New"/>
              </a:rPr>
              <a:t>Math.floor(-2.0) returns –2.0</a:t>
            </a:r>
            <a:endParaRPr sz="1800" b="0" i="0" u="none">
              <a:solidFill>
                <a:schemeClr val="dk1"/>
              </a:solidFill>
              <a:latin typeface="Courier"/>
              <a:ea typeface="Courier"/>
              <a:cs typeface="Courier"/>
              <a:sym typeface="Courier"/>
            </a:endParaRPr>
          </a:p>
          <a:p>
            <a:pPr marL="341312" lvl="0" indent="-341312" algn="l" rtl="0">
              <a:lnSpc>
                <a:spcPct val="90000"/>
              </a:lnSpc>
              <a:spcBef>
                <a:spcPts val="360"/>
              </a:spcBef>
              <a:spcAft>
                <a:spcPts val="0"/>
              </a:spcAft>
              <a:buSzPts val="1350"/>
              <a:buNone/>
            </a:pPr>
            <a:r>
              <a:rPr lang="en-US" sz="1800" b="0" i="0" u="none">
                <a:solidFill>
                  <a:schemeClr val="dk1"/>
                </a:solidFill>
                <a:latin typeface="Courier New"/>
                <a:ea typeface="Courier New"/>
                <a:cs typeface="Courier New"/>
                <a:sym typeface="Courier New"/>
              </a:rPr>
              <a:t>Math.floor(-2.1) returns -3.0</a:t>
            </a:r>
            <a:endParaRPr sz="1800" b="0" i="0" u="none">
              <a:solidFill>
                <a:schemeClr val="dk1"/>
              </a:solidFill>
              <a:latin typeface="Courier"/>
              <a:ea typeface="Courier"/>
              <a:cs typeface="Courier"/>
              <a:sym typeface="Courier"/>
            </a:endParaRPr>
          </a:p>
          <a:p>
            <a:pPr marL="341312" lvl="0" indent="-341312" algn="l" rtl="0">
              <a:lnSpc>
                <a:spcPct val="90000"/>
              </a:lnSpc>
              <a:spcBef>
                <a:spcPts val="360"/>
              </a:spcBef>
              <a:spcAft>
                <a:spcPts val="0"/>
              </a:spcAft>
              <a:buSzPts val="1350"/>
              <a:buNone/>
            </a:pPr>
            <a:r>
              <a:rPr lang="en-US" sz="1800" b="0" i="0" u="none">
                <a:solidFill>
                  <a:schemeClr val="dk1"/>
                </a:solidFill>
                <a:latin typeface="Courier New"/>
                <a:ea typeface="Courier New"/>
                <a:cs typeface="Courier New"/>
                <a:sym typeface="Courier New"/>
              </a:rPr>
              <a:t>Math.rint(2.1) returns 2.0</a:t>
            </a:r>
            <a:endParaRPr sz="1800" b="0" i="0" u="none">
              <a:solidFill>
                <a:schemeClr val="dk1"/>
              </a:solidFill>
              <a:latin typeface="Courier"/>
              <a:ea typeface="Courier"/>
              <a:cs typeface="Courier"/>
              <a:sym typeface="Courier"/>
            </a:endParaRPr>
          </a:p>
          <a:p>
            <a:pPr marL="341312" lvl="0" indent="-341312" algn="l" rtl="0">
              <a:lnSpc>
                <a:spcPct val="90000"/>
              </a:lnSpc>
              <a:spcBef>
                <a:spcPts val="360"/>
              </a:spcBef>
              <a:spcAft>
                <a:spcPts val="0"/>
              </a:spcAft>
              <a:buSzPts val="1350"/>
              <a:buNone/>
            </a:pPr>
            <a:r>
              <a:rPr lang="en-US" sz="1800" b="0" i="0" u="none">
                <a:solidFill>
                  <a:schemeClr val="dk1"/>
                </a:solidFill>
                <a:latin typeface="Courier New"/>
                <a:ea typeface="Courier New"/>
                <a:cs typeface="Courier New"/>
                <a:sym typeface="Courier New"/>
              </a:rPr>
              <a:t>Math.rint(2.0) returns 2.0</a:t>
            </a:r>
            <a:endParaRPr sz="1800" b="0" i="0" u="none">
              <a:solidFill>
                <a:schemeClr val="dk1"/>
              </a:solidFill>
              <a:latin typeface="Courier"/>
              <a:ea typeface="Courier"/>
              <a:cs typeface="Courier"/>
              <a:sym typeface="Courier"/>
            </a:endParaRPr>
          </a:p>
          <a:p>
            <a:pPr marL="341312" lvl="0" indent="-341312" algn="l" rtl="0">
              <a:lnSpc>
                <a:spcPct val="90000"/>
              </a:lnSpc>
              <a:spcBef>
                <a:spcPts val="360"/>
              </a:spcBef>
              <a:spcAft>
                <a:spcPts val="0"/>
              </a:spcAft>
              <a:buSzPts val="1350"/>
              <a:buNone/>
            </a:pPr>
            <a:r>
              <a:rPr lang="en-US" sz="1800" b="0" i="0" u="none">
                <a:solidFill>
                  <a:schemeClr val="dk1"/>
                </a:solidFill>
                <a:latin typeface="Courier New"/>
                <a:ea typeface="Courier New"/>
                <a:cs typeface="Courier New"/>
                <a:sym typeface="Courier New"/>
              </a:rPr>
              <a:t>Math.rint(-2.0) returns –2.0</a:t>
            </a:r>
            <a:endParaRPr sz="1800" b="0" i="0" u="none">
              <a:solidFill>
                <a:schemeClr val="dk1"/>
              </a:solidFill>
              <a:latin typeface="Courier"/>
              <a:ea typeface="Courier"/>
              <a:cs typeface="Courier"/>
              <a:sym typeface="Courier"/>
            </a:endParaRPr>
          </a:p>
          <a:p>
            <a:pPr marL="341312" lvl="0" indent="-341312" algn="l" rtl="0">
              <a:lnSpc>
                <a:spcPct val="90000"/>
              </a:lnSpc>
              <a:spcBef>
                <a:spcPts val="360"/>
              </a:spcBef>
              <a:spcAft>
                <a:spcPts val="0"/>
              </a:spcAft>
              <a:buSzPts val="1350"/>
              <a:buNone/>
            </a:pPr>
            <a:r>
              <a:rPr lang="en-US" sz="1800" b="0" i="0" u="none">
                <a:solidFill>
                  <a:schemeClr val="dk1"/>
                </a:solidFill>
                <a:latin typeface="Courier New"/>
                <a:ea typeface="Courier New"/>
                <a:cs typeface="Courier New"/>
                <a:sym typeface="Courier New"/>
              </a:rPr>
              <a:t>Math.rint(-2.1) returns -2.0</a:t>
            </a:r>
            <a:endParaRPr sz="1800" b="0" i="0" u="none">
              <a:solidFill>
                <a:schemeClr val="dk1"/>
              </a:solidFill>
              <a:latin typeface="Courier"/>
              <a:ea typeface="Courier"/>
              <a:cs typeface="Courier"/>
              <a:sym typeface="Courier"/>
            </a:endParaRPr>
          </a:p>
          <a:p>
            <a:pPr marL="341312" lvl="0" indent="-341312" algn="l" rtl="0">
              <a:lnSpc>
                <a:spcPct val="90000"/>
              </a:lnSpc>
              <a:spcBef>
                <a:spcPts val="360"/>
              </a:spcBef>
              <a:spcAft>
                <a:spcPts val="0"/>
              </a:spcAft>
              <a:buSzPts val="1350"/>
              <a:buNone/>
            </a:pPr>
            <a:r>
              <a:rPr lang="en-US" sz="1800" b="0" i="0" u="none">
                <a:solidFill>
                  <a:schemeClr val="dk1"/>
                </a:solidFill>
                <a:latin typeface="Courier New"/>
                <a:ea typeface="Courier New"/>
                <a:cs typeface="Courier New"/>
                <a:sym typeface="Courier New"/>
              </a:rPr>
              <a:t>Math.rint(2.5) returns 2.0</a:t>
            </a:r>
            <a:endParaRPr sz="1800" b="0" i="0" u="none">
              <a:solidFill>
                <a:schemeClr val="dk1"/>
              </a:solidFill>
              <a:latin typeface="Courier"/>
              <a:ea typeface="Courier"/>
              <a:cs typeface="Courier"/>
              <a:sym typeface="Courier"/>
            </a:endParaRPr>
          </a:p>
          <a:p>
            <a:pPr marL="341312" lvl="0" indent="-341312" algn="l" rtl="0">
              <a:lnSpc>
                <a:spcPct val="90000"/>
              </a:lnSpc>
              <a:spcBef>
                <a:spcPts val="360"/>
              </a:spcBef>
              <a:spcAft>
                <a:spcPts val="0"/>
              </a:spcAft>
              <a:buSzPts val="1350"/>
              <a:buNone/>
            </a:pPr>
            <a:r>
              <a:rPr lang="en-US" sz="1800" b="0" i="0" u="none">
                <a:solidFill>
                  <a:schemeClr val="dk1"/>
                </a:solidFill>
                <a:latin typeface="Courier New"/>
                <a:ea typeface="Courier New"/>
                <a:cs typeface="Courier New"/>
                <a:sym typeface="Courier New"/>
              </a:rPr>
              <a:t>Math.rint(-2.5) returns -2.0</a:t>
            </a:r>
            <a:endParaRPr sz="1800" b="0" i="0" u="none">
              <a:solidFill>
                <a:schemeClr val="dk1"/>
              </a:solidFill>
              <a:latin typeface="Courier"/>
              <a:ea typeface="Courier"/>
              <a:cs typeface="Courier"/>
              <a:sym typeface="Courier"/>
            </a:endParaRPr>
          </a:p>
          <a:p>
            <a:pPr marL="341312" lvl="0" indent="-341312" algn="l" rtl="0">
              <a:lnSpc>
                <a:spcPct val="90000"/>
              </a:lnSpc>
              <a:spcBef>
                <a:spcPts val="360"/>
              </a:spcBef>
              <a:spcAft>
                <a:spcPts val="0"/>
              </a:spcAft>
              <a:buSzPts val="1350"/>
              <a:buNone/>
            </a:pPr>
            <a:r>
              <a:rPr lang="en-US" sz="1800" b="0" i="0" u="none">
                <a:solidFill>
                  <a:schemeClr val="dk1"/>
                </a:solidFill>
                <a:latin typeface="Courier New"/>
                <a:ea typeface="Courier New"/>
                <a:cs typeface="Courier New"/>
                <a:sym typeface="Courier New"/>
              </a:rPr>
              <a:t>Math.round(2.6f) returns 3 </a:t>
            </a:r>
            <a:endParaRPr sz="1800" b="0" i="0" u="none">
              <a:solidFill>
                <a:schemeClr val="dk1"/>
              </a:solidFill>
              <a:latin typeface="Courier"/>
              <a:ea typeface="Courier"/>
              <a:cs typeface="Courier"/>
              <a:sym typeface="Courier"/>
            </a:endParaRPr>
          </a:p>
          <a:p>
            <a:pPr marL="341312" lvl="0" indent="-341312" algn="l" rtl="0">
              <a:lnSpc>
                <a:spcPct val="90000"/>
              </a:lnSpc>
              <a:spcBef>
                <a:spcPts val="360"/>
              </a:spcBef>
              <a:spcAft>
                <a:spcPts val="0"/>
              </a:spcAft>
              <a:buSzPts val="1350"/>
              <a:buNone/>
            </a:pPr>
            <a:r>
              <a:rPr lang="en-US" sz="1800" b="0" i="0" u="none">
                <a:solidFill>
                  <a:schemeClr val="dk1"/>
                </a:solidFill>
                <a:latin typeface="Courier New"/>
                <a:ea typeface="Courier New"/>
                <a:cs typeface="Courier New"/>
                <a:sym typeface="Courier New"/>
              </a:rPr>
              <a:t>Math.round(2.0) returns 2   </a:t>
            </a:r>
            <a:endParaRPr sz="1800" b="0" i="0" u="none">
              <a:solidFill>
                <a:schemeClr val="dk1"/>
              </a:solidFill>
              <a:latin typeface="Courier"/>
              <a:ea typeface="Courier"/>
              <a:cs typeface="Courier"/>
              <a:sym typeface="Courier"/>
            </a:endParaRPr>
          </a:p>
          <a:p>
            <a:pPr marL="341312" lvl="0" indent="-341312" algn="l" rtl="0">
              <a:lnSpc>
                <a:spcPct val="90000"/>
              </a:lnSpc>
              <a:spcBef>
                <a:spcPts val="360"/>
              </a:spcBef>
              <a:spcAft>
                <a:spcPts val="0"/>
              </a:spcAft>
              <a:buSzPts val="1350"/>
              <a:buNone/>
            </a:pPr>
            <a:r>
              <a:rPr lang="en-US" sz="1800" b="0" i="0" u="none">
                <a:solidFill>
                  <a:schemeClr val="dk1"/>
                </a:solidFill>
                <a:latin typeface="Courier New"/>
                <a:ea typeface="Courier New"/>
                <a:cs typeface="Courier New"/>
                <a:sym typeface="Courier New"/>
              </a:rPr>
              <a:t>Math.round(-2.0f) returns -2   </a:t>
            </a:r>
            <a:endParaRPr sz="1800" b="0" i="0" u="none">
              <a:solidFill>
                <a:schemeClr val="dk1"/>
              </a:solidFill>
              <a:latin typeface="Courier"/>
              <a:ea typeface="Courier"/>
              <a:cs typeface="Courier"/>
              <a:sym typeface="Courier"/>
            </a:endParaRPr>
          </a:p>
          <a:p>
            <a:pPr marL="341312" lvl="0" indent="-341312" algn="l" rtl="0">
              <a:lnSpc>
                <a:spcPct val="90000"/>
              </a:lnSpc>
              <a:spcBef>
                <a:spcPts val="480"/>
              </a:spcBef>
              <a:spcAft>
                <a:spcPts val="0"/>
              </a:spcAft>
              <a:buSzPts val="1350"/>
              <a:buNone/>
            </a:pPr>
            <a:r>
              <a:rPr lang="en-US" sz="1800" b="0" i="0" u="none">
                <a:solidFill>
                  <a:schemeClr val="dk1"/>
                </a:solidFill>
                <a:latin typeface="Courier New"/>
                <a:ea typeface="Courier New"/>
                <a:cs typeface="Courier New"/>
                <a:sym typeface="Courier New"/>
              </a:rPr>
              <a:t>Math.round(-2.6) returns -3</a:t>
            </a:r>
            <a:r>
              <a:rPr lang="en-US" sz="2400" b="0" i="0" u="sng">
                <a:solidFill>
                  <a:schemeClr val="dk1"/>
                </a:solidFill>
                <a:latin typeface="Courier New"/>
                <a:ea typeface="Courier New"/>
                <a:cs typeface="Courier New"/>
                <a:sym typeface="Courier New"/>
              </a:rPr>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7"/>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3</a:t>
            </a:fld>
            <a:endParaRPr/>
          </a:p>
        </p:txBody>
      </p:sp>
      <p:sp>
        <p:nvSpPr>
          <p:cNvPr id="190" name="Google Shape;190;p17"/>
          <p:cNvSpPr txBox="1">
            <a:spLocks noGrp="1"/>
          </p:cNvSpPr>
          <p:nvPr>
            <p:ph type="title"/>
          </p:nvPr>
        </p:nvSpPr>
        <p:spPr>
          <a:xfrm>
            <a:off x="685800" y="228600"/>
            <a:ext cx="7772400" cy="6096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Unicode Format</a:t>
            </a:r>
            <a:endParaRPr/>
          </a:p>
        </p:txBody>
      </p:sp>
      <p:sp>
        <p:nvSpPr>
          <p:cNvPr id="191" name="Google Shape;191;p17"/>
          <p:cNvSpPr txBox="1"/>
          <p:nvPr/>
        </p:nvSpPr>
        <p:spPr>
          <a:xfrm>
            <a:off x="304800" y="990600"/>
            <a:ext cx="8534400" cy="30813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Java characters use </a:t>
            </a:r>
            <a:r>
              <a:rPr lang="en-US" sz="2800" b="0" i="1" u="none">
                <a:solidFill>
                  <a:schemeClr val="dk1"/>
                </a:solidFill>
                <a:latin typeface="Times New Roman"/>
                <a:ea typeface="Times New Roman"/>
                <a:cs typeface="Times New Roman"/>
                <a:sym typeface="Times New Roman"/>
              </a:rPr>
              <a:t>Unicode</a:t>
            </a:r>
            <a:r>
              <a:rPr lang="en-US" sz="2800" b="0" i="0" u="none">
                <a:solidFill>
                  <a:schemeClr val="dk1"/>
                </a:solidFill>
                <a:latin typeface="Times New Roman"/>
                <a:ea typeface="Times New Roman"/>
                <a:cs typeface="Times New Roman"/>
                <a:sym typeface="Times New Roman"/>
              </a:rPr>
              <a:t>, a 16-bit encoding scheme established by the Unicode Consortium to support the interchange, processing, and display of written texts in the world’s diverse languages. Unicode takes two bytes, preceded by \u, expressed in four hexadecimal numbers that run from </a:t>
            </a:r>
            <a:r>
              <a:rPr lang="en-US" sz="2800" b="0" i="0" u="sng">
                <a:solidFill>
                  <a:schemeClr val="dk1"/>
                </a:solidFill>
                <a:latin typeface="Times New Roman"/>
                <a:ea typeface="Times New Roman"/>
                <a:cs typeface="Times New Roman"/>
                <a:sym typeface="Times New Roman"/>
              </a:rPr>
              <a:t>'\u0000'</a:t>
            </a:r>
            <a:r>
              <a:rPr lang="en-US" sz="2800" b="0" i="0" u="none">
                <a:solidFill>
                  <a:schemeClr val="dk1"/>
                </a:solidFill>
                <a:latin typeface="Times New Roman"/>
                <a:ea typeface="Times New Roman"/>
                <a:cs typeface="Times New Roman"/>
                <a:sym typeface="Times New Roman"/>
              </a:rPr>
              <a:t> to </a:t>
            </a:r>
            <a:r>
              <a:rPr lang="en-US" sz="2800" b="0" i="0" u="sng">
                <a:solidFill>
                  <a:schemeClr val="dk1"/>
                </a:solidFill>
                <a:latin typeface="Times New Roman"/>
                <a:ea typeface="Times New Roman"/>
                <a:cs typeface="Times New Roman"/>
                <a:sym typeface="Times New Roman"/>
              </a:rPr>
              <a:t>'\uFFFF'</a:t>
            </a:r>
            <a:r>
              <a:rPr lang="en-US" sz="2800" b="0" i="0" u="none">
                <a:solidFill>
                  <a:schemeClr val="dk1"/>
                </a:solidFill>
                <a:latin typeface="Times New Roman"/>
                <a:ea typeface="Times New Roman"/>
                <a:cs typeface="Times New Roman"/>
                <a:sym typeface="Times New Roman"/>
              </a:rPr>
              <a:t>. So, Unicode can represent </a:t>
            </a:r>
            <a:r>
              <a:rPr lang="en-US" sz="2800" b="0" i="0" u="none">
                <a:solidFill>
                  <a:schemeClr val="dk1"/>
                </a:solidFill>
                <a:latin typeface="Courier New"/>
                <a:ea typeface="Courier New"/>
                <a:cs typeface="Courier New"/>
                <a:sym typeface="Courier New"/>
              </a:rPr>
              <a:t>65535 + 1 characters</a:t>
            </a:r>
            <a:r>
              <a:rPr lang="en-US" sz="2800" b="0" i="0" u="none">
                <a:solidFill>
                  <a:schemeClr val="dk1"/>
                </a:solidFill>
                <a:latin typeface="Times New Roman"/>
                <a:ea typeface="Times New Roman"/>
                <a:cs typeface="Times New Roman"/>
                <a:sym typeface="Times New Roman"/>
              </a:rPr>
              <a:t>.</a:t>
            </a:r>
            <a:endParaRPr/>
          </a:p>
        </p:txBody>
      </p:sp>
      <p:pic>
        <p:nvPicPr>
          <p:cNvPr id="192" name="Google Shape;192;p17"/>
          <p:cNvPicPr preferRelativeResize="0"/>
          <p:nvPr/>
        </p:nvPicPr>
        <p:blipFill rotWithShape="1">
          <a:blip r:embed="rId3">
            <a:alphaModFix/>
          </a:blip>
          <a:srcRect/>
          <a:stretch/>
        </p:blipFill>
        <p:spPr>
          <a:xfrm>
            <a:off x="4876800" y="5181600"/>
            <a:ext cx="2552700" cy="1095375"/>
          </a:xfrm>
          <a:prstGeom prst="rect">
            <a:avLst/>
          </a:prstGeom>
          <a:noFill/>
          <a:ln>
            <a:noFill/>
          </a:ln>
        </p:spPr>
      </p:pic>
      <p:sp>
        <p:nvSpPr>
          <p:cNvPr id="193" name="Google Shape;193;p17"/>
          <p:cNvSpPr txBox="1"/>
          <p:nvPr/>
        </p:nvSpPr>
        <p:spPr>
          <a:xfrm>
            <a:off x="1752600" y="4267200"/>
            <a:ext cx="5257800" cy="7016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000"/>
              <a:buFont typeface="Times New Roman"/>
              <a:buNone/>
            </a:pPr>
            <a:r>
              <a:rPr lang="en-US" sz="2000" b="0" i="0" u="none">
                <a:solidFill>
                  <a:schemeClr val="dk1"/>
                </a:solidFill>
                <a:latin typeface="Times New Roman"/>
                <a:ea typeface="Times New Roman"/>
                <a:cs typeface="Times New Roman"/>
                <a:sym typeface="Times New Roman"/>
              </a:rPr>
              <a:t>Unicode \u03b1 \u03b2 \u03b3 for three Greek letters</a:t>
            </a:r>
            <a:endParaRPr/>
          </a:p>
        </p:txBody>
      </p:sp>
      <p:cxnSp>
        <p:nvCxnSpPr>
          <p:cNvPr id="194" name="Google Shape;194;p17"/>
          <p:cNvCxnSpPr/>
          <p:nvPr/>
        </p:nvCxnSpPr>
        <p:spPr>
          <a:xfrm>
            <a:off x="3124200" y="4572000"/>
            <a:ext cx="2286000" cy="990600"/>
          </a:xfrm>
          <a:prstGeom prst="straightConnector1">
            <a:avLst/>
          </a:prstGeom>
          <a:noFill/>
          <a:ln w="12700" cap="flat" cmpd="sng">
            <a:solidFill>
              <a:srgbClr val="FF0000"/>
            </a:solidFill>
            <a:prstDash val="solid"/>
            <a:miter lim="800000"/>
            <a:headEnd type="none" w="med" len="med"/>
            <a:tailEnd type="stealth" w="sm" len="sm"/>
          </a:ln>
        </p:spPr>
      </p:cxnSp>
      <p:cxnSp>
        <p:nvCxnSpPr>
          <p:cNvPr id="195" name="Google Shape;195;p17"/>
          <p:cNvCxnSpPr/>
          <p:nvPr/>
        </p:nvCxnSpPr>
        <p:spPr>
          <a:xfrm>
            <a:off x="4038600" y="4572000"/>
            <a:ext cx="1524000" cy="990600"/>
          </a:xfrm>
          <a:prstGeom prst="straightConnector1">
            <a:avLst/>
          </a:prstGeom>
          <a:noFill/>
          <a:ln w="12700" cap="flat" cmpd="sng">
            <a:solidFill>
              <a:srgbClr val="FF0000"/>
            </a:solidFill>
            <a:prstDash val="solid"/>
            <a:miter lim="800000"/>
            <a:headEnd type="none" w="med" len="med"/>
            <a:tailEnd type="stealth" w="sm" len="sm"/>
          </a:ln>
        </p:spPr>
      </p:cxnSp>
      <p:cxnSp>
        <p:nvCxnSpPr>
          <p:cNvPr id="196" name="Google Shape;196;p17"/>
          <p:cNvCxnSpPr/>
          <p:nvPr/>
        </p:nvCxnSpPr>
        <p:spPr>
          <a:xfrm>
            <a:off x="4800600" y="4572000"/>
            <a:ext cx="838200" cy="990600"/>
          </a:xfrm>
          <a:prstGeom prst="straightConnector1">
            <a:avLst/>
          </a:prstGeom>
          <a:noFill/>
          <a:ln w="12700" cap="flat" cmpd="sng">
            <a:solidFill>
              <a:srgbClr val="FF0000"/>
            </a:solidFill>
            <a:prstDash val="solid"/>
            <a:miter lim="800000"/>
            <a:headEnd type="none" w="med" len="med"/>
            <a:tailEnd type="stealth" w="sm" len="sm"/>
          </a:ln>
        </p:spPr>
      </p:cxn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Google Shape;412;p44"/>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30</a:t>
            </a:fld>
            <a:endParaRPr/>
          </a:p>
        </p:txBody>
      </p:sp>
      <p:sp>
        <p:nvSpPr>
          <p:cNvPr id="413" name="Google Shape;413;p44"/>
          <p:cNvSpPr txBox="1">
            <a:spLocks noGrp="1"/>
          </p:cNvSpPr>
          <p:nvPr>
            <p:ph type="title"/>
          </p:nvPr>
        </p:nvSpPr>
        <p:spPr>
          <a:xfrm>
            <a:off x="685800" y="0"/>
            <a:ext cx="7772400" cy="14287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min, max, and abs</a:t>
            </a:r>
            <a:endParaRPr/>
          </a:p>
        </p:txBody>
      </p:sp>
      <p:sp>
        <p:nvSpPr>
          <p:cNvPr id="414" name="Google Shape;414;p44"/>
          <p:cNvSpPr txBox="1">
            <a:spLocks noGrp="1"/>
          </p:cNvSpPr>
          <p:nvPr>
            <p:ph type="body" idx="1"/>
          </p:nvPr>
        </p:nvSpPr>
        <p:spPr>
          <a:xfrm>
            <a:off x="152400" y="1371600"/>
            <a:ext cx="4038600" cy="4495800"/>
          </a:xfrm>
          <a:prstGeom prst="rect">
            <a:avLst/>
          </a:prstGeom>
          <a:noFill/>
          <a:ln>
            <a:noFill/>
          </a:ln>
        </p:spPr>
        <p:txBody>
          <a:bodyPr spcFirstLastPara="1" wrap="square" lIns="92075" tIns="46025" rIns="92075" bIns="46025" anchor="t" anchorCtr="0">
            <a:noAutofit/>
          </a:bodyPr>
          <a:lstStyle/>
          <a:p>
            <a:pPr marL="342900" lvl="0" indent="-342900" algn="l" rtl="0">
              <a:lnSpc>
                <a:spcPct val="100000"/>
              </a:lnSpc>
              <a:spcBef>
                <a:spcPts val="0"/>
              </a:spcBef>
              <a:spcAft>
                <a:spcPts val="0"/>
              </a:spcAft>
              <a:buClr>
                <a:schemeClr val="dk2"/>
              </a:buClr>
              <a:buSzPts val="1950"/>
              <a:buFont typeface="Arial"/>
              <a:buChar char="●"/>
            </a:pPr>
            <a:r>
              <a:rPr lang="en-US" sz="2600" b="1" i="0" u="none">
                <a:solidFill>
                  <a:schemeClr val="dk1"/>
                </a:solidFill>
                <a:latin typeface="Courier New"/>
                <a:ea typeface="Courier New"/>
                <a:cs typeface="Courier New"/>
                <a:sym typeface="Courier New"/>
              </a:rPr>
              <a:t>max(a, b)</a:t>
            </a:r>
            <a:r>
              <a:rPr lang="en-US" sz="2600" b="0" i="0" u="none">
                <a:solidFill>
                  <a:schemeClr val="dk1"/>
                </a:solidFill>
                <a:latin typeface="Times New Roman"/>
                <a:ea typeface="Times New Roman"/>
                <a:cs typeface="Times New Roman"/>
                <a:sym typeface="Times New Roman"/>
              </a:rPr>
              <a:t>and </a:t>
            </a:r>
            <a:r>
              <a:rPr lang="en-US" sz="2600" b="1" i="0" u="none">
                <a:solidFill>
                  <a:schemeClr val="dk1"/>
                </a:solidFill>
                <a:latin typeface="Courier New"/>
                <a:ea typeface="Courier New"/>
                <a:cs typeface="Courier New"/>
                <a:sym typeface="Courier New"/>
              </a:rPr>
              <a:t>min(a, b)</a:t>
            </a:r>
            <a:endParaRPr sz="2600" b="1" i="0" u="none">
              <a:solidFill>
                <a:schemeClr val="dk1"/>
              </a:solidFill>
              <a:latin typeface="Times New Roman"/>
              <a:ea typeface="Times New Roman"/>
              <a:cs typeface="Times New Roman"/>
              <a:sym typeface="Times New Roman"/>
            </a:endParaRPr>
          </a:p>
          <a:p>
            <a:pPr marL="377825" lvl="1" indent="0" algn="l" rtl="0">
              <a:lnSpc>
                <a:spcPct val="100000"/>
              </a:lnSpc>
              <a:spcBef>
                <a:spcPts val="400"/>
              </a:spcBef>
              <a:spcAft>
                <a:spcPts val="0"/>
              </a:spcAft>
              <a:buSzPts val="2000"/>
              <a:buFont typeface="Times New Roman"/>
              <a:buNone/>
            </a:pPr>
            <a:r>
              <a:rPr lang="en-US" sz="2000" b="0" i="0" u="none">
                <a:solidFill>
                  <a:schemeClr val="dk1"/>
                </a:solidFill>
                <a:latin typeface="Times New Roman"/>
                <a:ea typeface="Times New Roman"/>
                <a:cs typeface="Times New Roman"/>
                <a:sym typeface="Times New Roman"/>
              </a:rPr>
              <a:t>Returns the maximum or minimum of two parameters.</a:t>
            </a:r>
            <a:endParaRPr/>
          </a:p>
          <a:p>
            <a:pPr marL="342900" lvl="0" indent="-342900" algn="just" rtl="0">
              <a:lnSpc>
                <a:spcPct val="100000"/>
              </a:lnSpc>
              <a:spcBef>
                <a:spcPts val="1300"/>
              </a:spcBef>
              <a:spcAft>
                <a:spcPts val="0"/>
              </a:spcAft>
              <a:buClr>
                <a:schemeClr val="dk2"/>
              </a:buClr>
              <a:buSzPts val="1950"/>
              <a:buFont typeface="Arial"/>
              <a:buChar char="●"/>
            </a:pPr>
            <a:r>
              <a:rPr lang="en-US" sz="2600" b="1" i="0" u="none">
                <a:solidFill>
                  <a:schemeClr val="dk1"/>
                </a:solidFill>
                <a:latin typeface="Courier New"/>
                <a:ea typeface="Courier New"/>
                <a:cs typeface="Courier New"/>
                <a:sym typeface="Courier New"/>
              </a:rPr>
              <a:t>abs(a)</a:t>
            </a:r>
            <a:endParaRPr sz="2600" b="1" i="0" u="none">
              <a:solidFill>
                <a:schemeClr val="dk1"/>
              </a:solidFill>
              <a:latin typeface="Times New Roman"/>
              <a:ea typeface="Times New Roman"/>
              <a:cs typeface="Times New Roman"/>
              <a:sym typeface="Times New Roman"/>
            </a:endParaRPr>
          </a:p>
          <a:p>
            <a:pPr marL="377825" lvl="1" indent="0" algn="l" rtl="0">
              <a:lnSpc>
                <a:spcPct val="100000"/>
              </a:lnSpc>
              <a:spcBef>
                <a:spcPts val="400"/>
              </a:spcBef>
              <a:spcAft>
                <a:spcPts val="0"/>
              </a:spcAft>
              <a:buSzPts val="2000"/>
              <a:buFont typeface="Times New Roman"/>
              <a:buNone/>
            </a:pPr>
            <a:r>
              <a:rPr lang="en-US" sz="2000" b="0" i="0" u="none">
                <a:solidFill>
                  <a:schemeClr val="dk1"/>
                </a:solidFill>
                <a:latin typeface="Times New Roman"/>
                <a:ea typeface="Times New Roman"/>
                <a:cs typeface="Times New Roman"/>
                <a:sym typeface="Times New Roman"/>
              </a:rPr>
              <a:t>Returns the absolute value of the parameter.</a:t>
            </a:r>
            <a:endParaRPr/>
          </a:p>
          <a:p>
            <a:pPr marL="342900" lvl="0" indent="-342900" algn="l" rtl="0">
              <a:lnSpc>
                <a:spcPct val="100000"/>
              </a:lnSpc>
              <a:spcBef>
                <a:spcPts val="1300"/>
              </a:spcBef>
              <a:spcAft>
                <a:spcPts val="0"/>
              </a:spcAft>
              <a:buClr>
                <a:schemeClr val="dk2"/>
              </a:buClr>
              <a:buSzPts val="1950"/>
              <a:buFont typeface="Arial"/>
              <a:buChar char="●"/>
            </a:pPr>
            <a:r>
              <a:rPr lang="en-US" sz="2600" b="1" i="0" u="none">
                <a:solidFill>
                  <a:schemeClr val="dk1"/>
                </a:solidFill>
                <a:latin typeface="Courier New"/>
                <a:ea typeface="Courier New"/>
                <a:cs typeface="Courier New"/>
                <a:sym typeface="Courier New"/>
              </a:rPr>
              <a:t>random()</a:t>
            </a:r>
            <a:endParaRPr sz="2600" b="1" i="0" u="none">
              <a:solidFill>
                <a:schemeClr val="dk1"/>
              </a:solidFill>
              <a:latin typeface="Times New Roman"/>
              <a:ea typeface="Times New Roman"/>
              <a:cs typeface="Times New Roman"/>
              <a:sym typeface="Times New Roman"/>
            </a:endParaRPr>
          </a:p>
          <a:p>
            <a:pPr marL="377825" lvl="1" indent="0" algn="l" rtl="0">
              <a:lnSpc>
                <a:spcPct val="100000"/>
              </a:lnSpc>
              <a:spcBef>
                <a:spcPts val="400"/>
              </a:spcBef>
              <a:spcAft>
                <a:spcPts val="0"/>
              </a:spcAft>
              <a:buSzPts val="2000"/>
              <a:buFont typeface="Times New Roman"/>
              <a:buNone/>
            </a:pPr>
            <a:r>
              <a:rPr lang="en-US" sz="2000" b="0" i="0" u="none">
                <a:solidFill>
                  <a:schemeClr val="dk1"/>
                </a:solidFill>
                <a:latin typeface="Times New Roman"/>
                <a:ea typeface="Times New Roman"/>
                <a:cs typeface="Times New Roman"/>
                <a:sym typeface="Times New Roman"/>
              </a:rPr>
              <a:t>Returns a random </a:t>
            </a:r>
            <a:r>
              <a:rPr lang="en-US" sz="2000" b="0" i="0" u="none">
                <a:solidFill>
                  <a:schemeClr val="dk1"/>
                </a:solidFill>
                <a:latin typeface="Courier New"/>
                <a:ea typeface="Courier New"/>
                <a:cs typeface="Courier New"/>
                <a:sym typeface="Courier New"/>
              </a:rPr>
              <a:t>double</a:t>
            </a:r>
            <a:r>
              <a:rPr lang="en-US" sz="2000" b="0" i="0" u="none">
                <a:solidFill>
                  <a:schemeClr val="dk1"/>
                </a:solidFill>
                <a:latin typeface="Times New Roman"/>
                <a:ea typeface="Times New Roman"/>
                <a:cs typeface="Times New Roman"/>
                <a:sym typeface="Times New Roman"/>
              </a:rPr>
              <a:t> value</a:t>
            </a:r>
            <a:br>
              <a:rPr lang="en-US" sz="2000" b="0" i="0" u="none">
                <a:solidFill>
                  <a:schemeClr val="dk1"/>
                </a:solidFill>
                <a:latin typeface="Times New Roman"/>
                <a:ea typeface="Times New Roman"/>
                <a:cs typeface="Times New Roman"/>
                <a:sym typeface="Times New Roman"/>
              </a:rPr>
            </a:br>
            <a:r>
              <a:rPr lang="en-US" sz="2000" b="0" i="0" u="none">
                <a:solidFill>
                  <a:schemeClr val="dk1"/>
                </a:solidFill>
                <a:latin typeface="Times New Roman"/>
                <a:ea typeface="Times New Roman"/>
                <a:cs typeface="Times New Roman"/>
                <a:sym typeface="Times New Roman"/>
              </a:rPr>
              <a:t>in the range [0.0, 1.0).</a:t>
            </a:r>
            <a:endParaRPr/>
          </a:p>
        </p:txBody>
      </p:sp>
      <p:sp>
        <p:nvSpPr>
          <p:cNvPr id="415" name="Google Shape;415;p44"/>
          <p:cNvSpPr txBox="1"/>
          <p:nvPr/>
        </p:nvSpPr>
        <p:spPr>
          <a:xfrm>
            <a:off x="4419600" y="1371600"/>
            <a:ext cx="4419600" cy="4648200"/>
          </a:xfrm>
          <a:prstGeom prst="rect">
            <a:avLst/>
          </a:prstGeom>
          <a:noFill/>
          <a:ln w="9525" cap="flat" cmpd="sng">
            <a:solidFill>
              <a:srgbClr val="FF0000"/>
            </a:solidFill>
            <a:prstDash val="solid"/>
            <a:miter lim="800000"/>
            <a:headEnd type="none" w="sm" len="sm"/>
            <a:tailEnd type="none" w="sm" len="sm"/>
          </a:ln>
        </p:spPr>
        <p:txBody>
          <a:bodyPr spcFirstLastPara="1" wrap="square" lIns="92075" tIns="46025" rIns="92075" bIns="46025" anchor="t" anchorCtr="0">
            <a:noAutofit/>
          </a:bodyPr>
          <a:lstStyle/>
          <a:p>
            <a:pPr marL="342900" marR="0" lvl="0" indent="-342900" algn="l" rtl="0">
              <a:lnSpc>
                <a:spcPct val="100000"/>
              </a:lnSpc>
              <a:spcBef>
                <a:spcPts val="0"/>
              </a:spcBef>
              <a:spcAft>
                <a:spcPts val="0"/>
              </a:spcAft>
              <a:buClr>
                <a:schemeClr val="dk1"/>
              </a:buClr>
              <a:buSzPts val="2200"/>
              <a:buFont typeface="Courier New"/>
              <a:buNone/>
            </a:pPr>
            <a:r>
              <a:rPr lang="en-US" sz="2200" b="1" i="0" u="none">
                <a:solidFill>
                  <a:schemeClr val="dk1"/>
                </a:solidFill>
                <a:latin typeface="Courier New"/>
                <a:ea typeface="Courier New"/>
                <a:cs typeface="Courier New"/>
                <a:sym typeface="Courier New"/>
              </a:rPr>
              <a:t>Examples:</a:t>
            </a:r>
            <a:endParaRPr/>
          </a:p>
          <a:p>
            <a:pPr marL="342900" marR="0" lvl="0" indent="-342900" algn="l" rtl="0">
              <a:lnSpc>
                <a:spcPct val="100000"/>
              </a:lnSpc>
              <a:spcBef>
                <a:spcPts val="440"/>
              </a:spcBef>
              <a:spcAft>
                <a:spcPts val="0"/>
              </a:spcAft>
              <a:buClr>
                <a:schemeClr val="dk1"/>
              </a:buClr>
              <a:buSzPts val="2200"/>
              <a:buFont typeface="Times New Roman"/>
              <a:buNone/>
            </a:pPr>
            <a:endParaRPr sz="2200" b="1" i="0" u="none">
              <a:solidFill>
                <a:schemeClr val="dk1"/>
              </a:solidFill>
              <a:latin typeface="Courier New"/>
              <a:ea typeface="Courier New"/>
              <a:cs typeface="Courier New"/>
              <a:sym typeface="Courier New"/>
            </a:endParaRPr>
          </a:p>
          <a:p>
            <a:pPr marL="342900" marR="0" lvl="0" indent="-342900" algn="l" rtl="0">
              <a:lnSpc>
                <a:spcPct val="100000"/>
              </a:lnSpc>
              <a:spcBef>
                <a:spcPts val="440"/>
              </a:spcBef>
              <a:spcAft>
                <a:spcPts val="0"/>
              </a:spcAft>
              <a:buClr>
                <a:schemeClr val="dk1"/>
              </a:buClr>
              <a:buSzPts val="2200"/>
              <a:buFont typeface="Courier New"/>
              <a:buNone/>
            </a:pPr>
            <a:r>
              <a:rPr lang="en-US" sz="2200" b="1" i="0" u="none">
                <a:solidFill>
                  <a:schemeClr val="dk1"/>
                </a:solidFill>
                <a:latin typeface="Courier New"/>
                <a:ea typeface="Courier New"/>
                <a:cs typeface="Courier New"/>
                <a:sym typeface="Courier New"/>
              </a:rPr>
              <a:t>Math.max(2, 3) returns 3 </a:t>
            </a:r>
            <a:endParaRPr sz="2200" b="1" i="0" u="none">
              <a:solidFill>
                <a:schemeClr val="dk1"/>
              </a:solidFill>
              <a:latin typeface="Courier"/>
              <a:ea typeface="Courier"/>
              <a:cs typeface="Courier"/>
              <a:sym typeface="Courier"/>
            </a:endParaRPr>
          </a:p>
          <a:p>
            <a:pPr marL="342900" marR="0" lvl="0" indent="-342900" algn="l" rtl="0">
              <a:lnSpc>
                <a:spcPct val="100000"/>
              </a:lnSpc>
              <a:spcBef>
                <a:spcPts val="440"/>
              </a:spcBef>
              <a:spcAft>
                <a:spcPts val="0"/>
              </a:spcAft>
              <a:buClr>
                <a:schemeClr val="dk1"/>
              </a:buClr>
              <a:buSzPts val="2200"/>
              <a:buFont typeface="Courier New"/>
              <a:buNone/>
            </a:pPr>
            <a:r>
              <a:rPr lang="en-US" sz="2200" b="1" i="0" u="none">
                <a:solidFill>
                  <a:schemeClr val="dk1"/>
                </a:solidFill>
                <a:latin typeface="Courier New"/>
                <a:ea typeface="Courier New"/>
                <a:cs typeface="Courier New"/>
                <a:sym typeface="Courier New"/>
              </a:rPr>
              <a:t>Math.max(2.5, 3) returns 3.0 </a:t>
            </a:r>
            <a:endParaRPr sz="2200" b="1" i="0" u="none">
              <a:solidFill>
                <a:schemeClr val="dk1"/>
              </a:solidFill>
              <a:latin typeface="Courier New"/>
              <a:ea typeface="Courier New"/>
              <a:cs typeface="Courier New"/>
              <a:sym typeface="Courier New"/>
            </a:endParaRPr>
          </a:p>
          <a:p>
            <a:pPr marL="342900" marR="0" lvl="0" indent="-342900" algn="l" rtl="0">
              <a:lnSpc>
                <a:spcPct val="100000"/>
              </a:lnSpc>
              <a:spcBef>
                <a:spcPts val="440"/>
              </a:spcBef>
              <a:spcAft>
                <a:spcPts val="0"/>
              </a:spcAft>
              <a:buClr>
                <a:schemeClr val="dk1"/>
              </a:buClr>
              <a:buSzPts val="2200"/>
              <a:buFont typeface="Courier New"/>
              <a:buNone/>
            </a:pPr>
            <a:r>
              <a:rPr lang="en-US" sz="2200" b="1" i="0" u="none">
                <a:solidFill>
                  <a:schemeClr val="dk1"/>
                </a:solidFill>
                <a:latin typeface="Courier New"/>
                <a:ea typeface="Courier New"/>
                <a:cs typeface="Courier New"/>
                <a:sym typeface="Courier New"/>
              </a:rPr>
              <a:t>Math.min(2.5, 3.6) returns 2.5 </a:t>
            </a:r>
            <a:endParaRPr sz="2200" b="1" i="0" u="none">
              <a:solidFill>
                <a:schemeClr val="dk1"/>
              </a:solidFill>
              <a:latin typeface="Courier New"/>
              <a:ea typeface="Courier New"/>
              <a:cs typeface="Courier New"/>
              <a:sym typeface="Courier New"/>
            </a:endParaRPr>
          </a:p>
          <a:p>
            <a:pPr marL="342900" marR="0" lvl="0" indent="-342900" algn="l" rtl="0">
              <a:lnSpc>
                <a:spcPct val="100000"/>
              </a:lnSpc>
              <a:spcBef>
                <a:spcPts val="440"/>
              </a:spcBef>
              <a:spcAft>
                <a:spcPts val="0"/>
              </a:spcAft>
              <a:buClr>
                <a:schemeClr val="dk1"/>
              </a:buClr>
              <a:buSzPts val="2200"/>
              <a:buFont typeface="Courier New"/>
              <a:buNone/>
            </a:pPr>
            <a:r>
              <a:rPr lang="en-US" sz="2200" b="1" i="0" u="none">
                <a:solidFill>
                  <a:schemeClr val="dk1"/>
                </a:solidFill>
                <a:latin typeface="Courier New"/>
                <a:ea typeface="Courier New"/>
                <a:cs typeface="Courier New"/>
                <a:sym typeface="Courier New"/>
              </a:rPr>
              <a:t>Math.abs(-2) returns 2</a:t>
            </a:r>
            <a:endParaRPr/>
          </a:p>
          <a:p>
            <a:pPr marL="342900" marR="0" lvl="0" indent="-342900" algn="l" rtl="0">
              <a:lnSpc>
                <a:spcPct val="100000"/>
              </a:lnSpc>
              <a:spcBef>
                <a:spcPts val="440"/>
              </a:spcBef>
              <a:spcAft>
                <a:spcPts val="0"/>
              </a:spcAft>
              <a:buClr>
                <a:schemeClr val="dk1"/>
              </a:buClr>
              <a:buSzPts val="2200"/>
              <a:buFont typeface="Courier New"/>
              <a:buNone/>
            </a:pPr>
            <a:r>
              <a:rPr lang="en-US" sz="2200" b="1" i="0" u="none">
                <a:solidFill>
                  <a:schemeClr val="dk1"/>
                </a:solidFill>
                <a:latin typeface="Courier New"/>
                <a:ea typeface="Courier New"/>
                <a:cs typeface="Courier New"/>
                <a:sym typeface="Courier New"/>
              </a:rPr>
              <a:t>Math.abs(-2.1) returns 2.1</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0" name="Google Shape;420;p45"/>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31</a:t>
            </a:fld>
            <a:endParaRPr/>
          </a:p>
        </p:txBody>
      </p:sp>
      <p:sp>
        <p:nvSpPr>
          <p:cNvPr id="421" name="Google Shape;421;p45"/>
          <p:cNvSpPr txBox="1">
            <a:spLocks noGrp="1"/>
          </p:cNvSpPr>
          <p:nvPr>
            <p:ph type="title"/>
          </p:nvPr>
        </p:nvSpPr>
        <p:spPr>
          <a:xfrm>
            <a:off x="685800" y="228600"/>
            <a:ext cx="7772400" cy="6858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The </a:t>
            </a:r>
            <a:r>
              <a:rPr lang="en-US" sz="4400" b="0" i="0" u="sng">
                <a:solidFill>
                  <a:schemeClr val="dk2"/>
                </a:solidFill>
                <a:latin typeface="Times New Roman"/>
                <a:ea typeface="Times New Roman"/>
                <a:cs typeface="Times New Roman"/>
                <a:sym typeface="Times New Roman"/>
              </a:rPr>
              <a:t>random</a:t>
            </a:r>
            <a:r>
              <a:rPr lang="en-US" sz="4400" b="0" i="0" u="none">
                <a:solidFill>
                  <a:schemeClr val="dk2"/>
                </a:solidFill>
                <a:latin typeface="Times New Roman"/>
                <a:ea typeface="Times New Roman"/>
                <a:cs typeface="Times New Roman"/>
                <a:sym typeface="Times New Roman"/>
              </a:rPr>
              <a:t> Method</a:t>
            </a:r>
            <a:endParaRPr/>
          </a:p>
        </p:txBody>
      </p:sp>
      <p:sp>
        <p:nvSpPr>
          <p:cNvPr id="422" name="Google Shape;422;p45"/>
          <p:cNvSpPr txBox="1">
            <a:spLocks noGrp="1"/>
          </p:cNvSpPr>
          <p:nvPr>
            <p:ph type="body" idx="1"/>
          </p:nvPr>
        </p:nvSpPr>
        <p:spPr>
          <a:xfrm>
            <a:off x="228600" y="1143000"/>
            <a:ext cx="8686800" cy="838200"/>
          </a:xfrm>
          <a:prstGeom prst="rect">
            <a:avLst/>
          </a:prstGeom>
          <a:noFill/>
          <a:ln>
            <a:noFill/>
          </a:ln>
        </p:spPr>
        <p:txBody>
          <a:bodyPr spcFirstLastPara="1" wrap="square" lIns="92075" tIns="46025" rIns="92075" bIns="46025" anchor="t" anchorCtr="0">
            <a:noAutofit/>
          </a:bodyPr>
          <a:lstStyle/>
          <a:p>
            <a:pPr marL="0" lvl="0" indent="0" algn="l" rtl="0">
              <a:lnSpc>
                <a:spcPct val="100000"/>
              </a:lnSpc>
              <a:spcBef>
                <a:spcPts val="0"/>
              </a:spcBef>
              <a:spcAft>
                <a:spcPts val="0"/>
              </a:spcAft>
              <a:buSzPts val="1800"/>
              <a:buNone/>
            </a:pPr>
            <a:r>
              <a:rPr lang="en-US" sz="2400" b="0" i="0" u="none">
                <a:solidFill>
                  <a:schemeClr val="dk1"/>
                </a:solidFill>
                <a:latin typeface="Times New Roman"/>
                <a:ea typeface="Times New Roman"/>
                <a:cs typeface="Times New Roman"/>
                <a:sym typeface="Times New Roman"/>
              </a:rPr>
              <a:t>Generates a random </a:t>
            </a:r>
            <a:r>
              <a:rPr lang="en-US" sz="2400" b="0" i="0" u="sng">
                <a:solidFill>
                  <a:schemeClr val="dk1"/>
                </a:solidFill>
                <a:latin typeface="Times New Roman"/>
                <a:ea typeface="Times New Roman"/>
                <a:cs typeface="Times New Roman"/>
                <a:sym typeface="Times New Roman"/>
              </a:rPr>
              <a:t>double</a:t>
            </a:r>
            <a:r>
              <a:rPr lang="en-US" sz="2400" b="0" i="0" u="none">
                <a:solidFill>
                  <a:schemeClr val="dk1"/>
                </a:solidFill>
                <a:latin typeface="Times New Roman"/>
                <a:ea typeface="Times New Roman"/>
                <a:cs typeface="Times New Roman"/>
                <a:sym typeface="Times New Roman"/>
              </a:rPr>
              <a:t> value greater than or equal to 0.0 and less than 1.0 (</a:t>
            </a:r>
            <a:r>
              <a:rPr lang="en-US" sz="2400" b="0" i="0" u="sng">
                <a:solidFill>
                  <a:schemeClr val="dk1"/>
                </a:solidFill>
                <a:latin typeface="Times New Roman"/>
                <a:ea typeface="Times New Roman"/>
                <a:cs typeface="Times New Roman"/>
                <a:sym typeface="Times New Roman"/>
              </a:rPr>
              <a:t>0 &lt;= Math.random() &lt; 1.0</a:t>
            </a:r>
            <a:r>
              <a:rPr lang="en-US" sz="2400" b="0" i="0" u="none">
                <a:solidFill>
                  <a:schemeClr val="dk1"/>
                </a:solidFill>
                <a:latin typeface="Times New Roman"/>
                <a:ea typeface="Times New Roman"/>
                <a:cs typeface="Times New Roman"/>
                <a:sym typeface="Times New Roman"/>
              </a:rPr>
              <a:t>). </a:t>
            </a:r>
            <a:endParaRPr/>
          </a:p>
        </p:txBody>
      </p:sp>
      <p:sp>
        <p:nvSpPr>
          <p:cNvPr id="423" name="Google Shape;423;p45"/>
          <p:cNvSpPr txBox="1"/>
          <p:nvPr/>
        </p:nvSpPr>
        <p:spPr>
          <a:xfrm>
            <a:off x="228600" y="2286000"/>
            <a:ext cx="8686800" cy="457200"/>
          </a:xfrm>
          <a:prstGeom prst="rect">
            <a:avLst/>
          </a:prstGeom>
          <a:noFill/>
          <a:ln>
            <a:noFill/>
          </a:ln>
        </p:spPr>
        <p:txBody>
          <a:bodyPr spcFirstLastPara="1" wrap="square" lIns="92075" tIns="46025" rIns="92075" bIns="46025" anchor="t" anchorCtr="0">
            <a:noAutofit/>
          </a:bodyPr>
          <a:lstStyle/>
          <a:p>
            <a:pPr marL="0" marR="0" lvl="0" indent="0" algn="l"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Examples:</a:t>
            </a:r>
            <a:endParaRPr/>
          </a:p>
        </p:txBody>
      </p:sp>
      <p:sp>
        <p:nvSpPr>
          <p:cNvPr id="424" name="Google Shape;424;p45"/>
          <p:cNvSpPr txBox="1"/>
          <p:nvPr/>
        </p:nvSpPr>
        <p:spPr>
          <a:xfrm>
            <a:off x="1895475" y="294798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pic>
        <p:nvPicPr>
          <p:cNvPr id="425" name="Google Shape;425;p45"/>
          <p:cNvPicPr preferRelativeResize="0"/>
          <p:nvPr/>
        </p:nvPicPr>
        <p:blipFill rotWithShape="1">
          <a:blip r:embed="rId3">
            <a:alphaModFix/>
          </a:blip>
          <a:srcRect/>
          <a:stretch/>
        </p:blipFill>
        <p:spPr>
          <a:xfrm>
            <a:off x="533400" y="2895600"/>
            <a:ext cx="8001000" cy="1438275"/>
          </a:xfrm>
          <a:prstGeom prst="rect">
            <a:avLst/>
          </a:prstGeom>
          <a:noFill/>
          <a:ln>
            <a:noFill/>
          </a:ln>
        </p:spPr>
      </p:pic>
      <p:sp>
        <p:nvSpPr>
          <p:cNvPr id="426" name="Google Shape;426;p45"/>
          <p:cNvSpPr txBox="1"/>
          <p:nvPr/>
        </p:nvSpPr>
        <p:spPr>
          <a:xfrm>
            <a:off x="228600" y="4572000"/>
            <a:ext cx="8686800" cy="457200"/>
          </a:xfrm>
          <a:prstGeom prst="rect">
            <a:avLst/>
          </a:prstGeom>
          <a:noFill/>
          <a:ln>
            <a:noFill/>
          </a:ln>
        </p:spPr>
        <p:txBody>
          <a:bodyPr spcFirstLastPara="1" wrap="square" lIns="92075" tIns="46025" rIns="92075" bIns="46025" anchor="t" anchorCtr="0">
            <a:noAutofit/>
          </a:bodyPr>
          <a:lstStyle/>
          <a:p>
            <a:pPr marL="0" marR="0" lvl="0" indent="0" algn="l"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In general,</a:t>
            </a:r>
            <a:endParaRPr/>
          </a:p>
        </p:txBody>
      </p:sp>
      <p:sp>
        <p:nvSpPr>
          <p:cNvPr id="427" name="Google Shape;427;p45"/>
          <p:cNvSpPr txBox="1"/>
          <p:nvPr/>
        </p:nvSpPr>
        <p:spPr>
          <a:xfrm>
            <a:off x="1895475" y="3228975"/>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pic>
        <p:nvPicPr>
          <p:cNvPr id="428" name="Google Shape;428;p45"/>
          <p:cNvPicPr preferRelativeResize="0"/>
          <p:nvPr/>
        </p:nvPicPr>
        <p:blipFill rotWithShape="1">
          <a:blip r:embed="rId4">
            <a:alphaModFix/>
          </a:blip>
          <a:srcRect/>
          <a:stretch/>
        </p:blipFill>
        <p:spPr>
          <a:xfrm>
            <a:off x="457200" y="5181600"/>
            <a:ext cx="8534400" cy="6381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18"/>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4</a:t>
            </a:fld>
            <a:endParaRPr/>
          </a:p>
        </p:txBody>
      </p:sp>
      <p:sp>
        <p:nvSpPr>
          <p:cNvPr id="202" name="Google Shape;202;p18"/>
          <p:cNvSpPr txBox="1">
            <a:spLocks noGrp="1"/>
          </p:cNvSpPr>
          <p:nvPr>
            <p:ph type="title"/>
          </p:nvPr>
        </p:nvSpPr>
        <p:spPr>
          <a:xfrm>
            <a:off x="152400" y="228600"/>
            <a:ext cx="8763000" cy="1158875"/>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ASCII Code for Commonly Used Characters</a:t>
            </a:r>
            <a:endParaRPr/>
          </a:p>
        </p:txBody>
      </p:sp>
      <p:sp>
        <p:nvSpPr>
          <p:cNvPr id="203" name="Google Shape;203;p18"/>
          <p:cNvSpPr txBox="1"/>
          <p:nvPr/>
        </p:nvSpPr>
        <p:spPr>
          <a:xfrm>
            <a:off x="228600" y="1143000"/>
            <a:ext cx="8686800" cy="4889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204" name="Google Shape;204;p18"/>
          <p:cNvSpPr txBox="1"/>
          <p:nvPr/>
        </p:nvSpPr>
        <p:spPr>
          <a:xfrm>
            <a:off x="0" y="0"/>
            <a:ext cx="9144000" cy="0"/>
          </a:xfrm>
          <a:prstGeom prst="rect">
            <a:avLst/>
          </a:prstGeom>
          <a:noFill/>
          <a:ln>
            <a:noFill/>
          </a:ln>
          <a:effectLst>
            <a:outerShdw blurRad="63500" dist="17960" dir="2700000">
              <a:srgbClr val="7A7A7A"/>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pic>
        <p:nvPicPr>
          <p:cNvPr id="205" name="Google Shape;205;p18"/>
          <p:cNvPicPr preferRelativeResize="0"/>
          <p:nvPr/>
        </p:nvPicPr>
        <p:blipFill rotWithShape="1">
          <a:blip r:embed="rId3">
            <a:alphaModFix/>
          </a:blip>
          <a:srcRect/>
          <a:stretch/>
        </p:blipFill>
        <p:spPr>
          <a:xfrm>
            <a:off x="228600" y="1854200"/>
            <a:ext cx="8693150" cy="19970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19"/>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5</a:t>
            </a:fld>
            <a:endParaRPr/>
          </a:p>
        </p:txBody>
      </p:sp>
      <p:sp>
        <p:nvSpPr>
          <p:cNvPr id="211" name="Google Shape;211;p19"/>
          <p:cNvSpPr txBox="1">
            <a:spLocks noGrp="1"/>
          </p:cNvSpPr>
          <p:nvPr>
            <p:ph type="title"/>
          </p:nvPr>
        </p:nvSpPr>
        <p:spPr>
          <a:xfrm>
            <a:off x="152400" y="228600"/>
            <a:ext cx="8763000" cy="7429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Escape Sequences for Special Characters</a:t>
            </a:r>
            <a:endParaRPr/>
          </a:p>
        </p:txBody>
      </p:sp>
      <p:pic>
        <p:nvPicPr>
          <p:cNvPr id="212" name="Google Shape;212;p19"/>
          <p:cNvPicPr preferRelativeResize="0"/>
          <p:nvPr/>
        </p:nvPicPr>
        <p:blipFill rotWithShape="1">
          <a:blip r:embed="rId3">
            <a:alphaModFix/>
          </a:blip>
          <a:srcRect/>
          <a:stretch/>
        </p:blipFill>
        <p:spPr>
          <a:xfrm>
            <a:off x="112712" y="1316037"/>
            <a:ext cx="8745537" cy="30353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0"/>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6</a:t>
            </a:fld>
            <a:endParaRPr/>
          </a:p>
        </p:txBody>
      </p:sp>
      <p:sp>
        <p:nvSpPr>
          <p:cNvPr id="218" name="Google Shape;218;p20"/>
          <p:cNvSpPr txBox="1">
            <a:spLocks noGrp="1"/>
          </p:cNvSpPr>
          <p:nvPr>
            <p:ph type="title"/>
          </p:nvPr>
        </p:nvSpPr>
        <p:spPr>
          <a:xfrm>
            <a:off x="152400" y="228600"/>
            <a:ext cx="8763000" cy="6858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Appendix B: ASCII Character Set</a:t>
            </a:r>
            <a:endParaRPr/>
          </a:p>
        </p:txBody>
      </p:sp>
      <p:sp>
        <p:nvSpPr>
          <p:cNvPr id="219" name="Google Shape;219;p20"/>
          <p:cNvSpPr txBox="1"/>
          <p:nvPr/>
        </p:nvSpPr>
        <p:spPr>
          <a:xfrm>
            <a:off x="228600" y="1143000"/>
            <a:ext cx="8686800" cy="4889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220" name="Google Shape;220;p20"/>
          <p:cNvSpPr txBox="1"/>
          <p:nvPr/>
        </p:nvSpPr>
        <p:spPr>
          <a:xfrm>
            <a:off x="152400" y="1143000"/>
            <a:ext cx="876300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ASCII Character Set is a subset of the Unicode from \u0000 to \u007f</a:t>
            </a:r>
            <a:endParaRPr/>
          </a:p>
        </p:txBody>
      </p:sp>
      <p:pic>
        <p:nvPicPr>
          <p:cNvPr id="221" name="Google Shape;221;p20"/>
          <p:cNvPicPr preferRelativeResize="0"/>
          <p:nvPr/>
        </p:nvPicPr>
        <p:blipFill rotWithShape="1">
          <a:blip r:embed="rId3">
            <a:alphaModFix/>
          </a:blip>
          <a:srcRect/>
          <a:stretch/>
        </p:blipFill>
        <p:spPr>
          <a:xfrm>
            <a:off x="228600" y="2209800"/>
            <a:ext cx="8763000" cy="3786187"/>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21"/>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7</a:t>
            </a:fld>
            <a:endParaRPr/>
          </a:p>
        </p:txBody>
      </p:sp>
      <p:sp>
        <p:nvSpPr>
          <p:cNvPr id="227" name="Google Shape;227;p21"/>
          <p:cNvSpPr txBox="1">
            <a:spLocks noGrp="1"/>
          </p:cNvSpPr>
          <p:nvPr>
            <p:ph type="title"/>
          </p:nvPr>
        </p:nvSpPr>
        <p:spPr>
          <a:xfrm>
            <a:off x="609600" y="228600"/>
            <a:ext cx="7772400" cy="6858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ASCII Character Set, cont.</a:t>
            </a:r>
            <a:endParaRPr/>
          </a:p>
        </p:txBody>
      </p:sp>
      <p:sp>
        <p:nvSpPr>
          <p:cNvPr id="228" name="Google Shape;228;p21"/>
          <p:cNvSpPr txBox="1"/>
          <p:nvPr/>
        </p:nvSpPr>
        <p:spPr>
          <a:xfrm>
            <a:off x="228600" y="1143000"/>
            <a:ext cx="8686800" cy="4889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229" name="Google Shape;229;p21"/>
          <p:cNvSpPr txBox="1"/>
          <p:nvPr/>
        </p:nvSpPr>
        <p:spPr>
          <a:xfrm>
            <a:off x="152400" y="1143000"/>
            <a:ext cx="876300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ASCII Character Set is a subset of the Unicode from \u0000 to \u007f</a:t>
            </a:r>
            <a:endParaRPr/>
          </a:p>
        </p:txBody>
      </p:sp>
      <p:pic>
        <p:nvPicPr>
          <p:cNvPr id="230" name="Google Shape;230;p21"/>
          <p:cNvPicPr preferRelativeResize="0"/>
          <p:nvPr/>
        </p:nvPicPr>
        <p:blipFill rotWithShape="1">
          <a:blip r:embed="rId3">
            <a:alphaModFix/>
          </a:blip>
          <a:srcRect/>
          <a:stretch/>
        </p:blipFill>
        <p:spPr>
          <a:xfrm>
            <a:off x="152400" y="2514600"/>
            <a:ext cx="8839200" cy="28289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22"/>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8</a:t>
            </a:fld>
            <a:endParaRPr/>
          </a:p>
        </p:txBody>
      </p:sp>
      <p:sp>
        <p:nvSpPr>
          <p:cNvPr id="236" name="Google Shape;236;p22"/>
          <p:cNvSpPr txBox="1">
            <a:spLocks noGrp="1"/>
          </p:cNvSpPr>
          <p:nvPr>
            <p:ph type="title"/>
          </p:nvPr>
        </p:nvSpPr>
        <p:spPr>
          <a:xfrm>
            <a:off x="685800" y="0"/>
            <a:ext cx="7772400" cy="14287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Casting between char and Numeric Types</a:t>
            </a:r>
            <a:endParaRPr/>
          </a:p>
        </p:txBody>
      </p:sp>
      <p:sp>
        <p:nvSpPr>
          <p:cNvPr id="237" name="Google Shape;237;p22"/>
          <p:cNvSpPr txBox="1"/>
          <p:nvPr/>
        </p:nvSpPr>
        <p:spPr>
          <a:xfrm>
            <a:off x="304800" y="1752600"/>
            <a:ext cx="8686800" cy="1739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600"/>
              <a:buFont typeface="Courier New"/>
              <a:buNone/>
            </a:pPr>
            <a:r>
              <a:rPr lang="en-US" sz="2600" b="1" i="0" u="none">
                <a:solidFill>
                  <a:schemeClr val="dk1"/>
                </a:solidFill>
                <a:latin typeface="Courier New"/>
                <a:ea typeface="Courier New"/>
                <a:cs typeface="Courier New"/>
                <a:sym typeface="Courier New"/>
              </a:rPr>
              <a:t>int i = </a:t>
            </a:r>
            <a:r>
              <a:rPr lang="en-US" sz="3000" b="1" i="0" u="none">
                <a:solidFill>
                  <a:schemeClr val="dk1"/>
                </a:solidFill>
                <a:latin typeface="Courier New"/>
                <a:ea typeface="Courier New"/>
                <a:cs typeface="Courier New"/>
                <a:sym typeface="Courier New"/>
              </a:rPr>
              <a:t>'</a:t>
            </a:r>
            <a:r>
              <a:rPr lang="en-US" sz="2600" b="1" i="0" u="none">
                <a:solidFill>
                  <a:schemeClr val="dk1"/>
                </a:solidFill>
                <a:latin typeface="Courier New"/>
                <a:ea typeface="Courier New"/>
                <a:cs typeface="Courier New"/>
                <a:sym typeface="Courier New"/>
              </a:rPr>
              <a:t>a</a:t>
            </a:r>
            <a:r>
              <a:rPr lang="en-US" sz="3000" b="1" i="0" u="none">
                <a:solidFill>
                  <a:schemeClr val="dk1"/>
                </a:solidFill>
                <a:latin typeface="Courier New"/>
                <a:ea typeface="Courier New"/>
                <a:cs typeface="Courier New"/>
                <a:sym typeface="Courier New"/>
              </a:rPr>
              <a:t>'</a:t>
            </a:r>
            <a:r>
              <a:rPr lang="en-US" sz="2600" b="1" i="0" u="none">
                <a:solidFill>
                  <a:schemeClr val="dk1"/>
                </a:solidFill>
                <a:latin typeface="Courier New"/>
                <a:ea typeface="Courier New"/>
                <a:cs typeface="Courier New"/>
                <a:sym typeface="Courier New"/>
              </a:rPr>
              <a:t>; // Same as int i = (int)</a:t>
            </a:r>
            <a:r>
              <a:rPr lang="en-US" sz="3000" b="1" i="0" u="none">
                <a:solidFill>
                  <a:schemeClr val="dk1"/>
                </a:solidFill>
                <a:latin typeface="Courier New"/>
                <a:ea typeface="Courier New"/>
                <a:cs typeface="Courier New"/>
                <a:sym typeface="Courier New"/>
              </a:rPr>
              <a:t>'</a:t>
            </a:r>
            <a:r>
              <a:rPr lang="en-US" sz="2600" b="1" i="0" u="none">
                <a:solidFill>
                  <a:schemeClr val="dk1"/>
                </a:solidFill>
                <a:latin typeface="Courier New"/>
                <a:ea typeface="Courier New"/>
                <a:cs typeface="Courier New"/>
                <a:sym typeface="Courier New"/>
              </a:rPr>
              <a:t>a</a:t>
            </a:r>
            <a:r>
              <a:rPr lang="en-US" sz="3000" b="1" i="0" u="none">
                <a:solidFill>
                  <a:schemeClr val="dk1"/>
                </a:solidFill>
                <a:latin typeface="Courier New"/>
                <a:ea typeface="Courier New"/>
                <a:cs typeface="Courier New"/>
                <a:sym typeface="Courier New"/>
              </a:rPr>
              <a:t>'</a:t>
            </a:r>
            <a:r>
              <a:rPr lang="en-US" sz="2600" b="1" i="0" u="none">
                <a:solidFill>
                  <a:schemeClr val="dk1"/>
                </a:solidFill>
                <a:latin typeface="Courier New"/>
                <a:ea typeface="Courier New"/>
                <a:cs typeface="Courier New"/>
                <a:sym typeface="Courier New"/>
              </a:rPr>
              <a:t>;</a:t>
            </a:r>
            <a:endParaRPr/>
          </a:p>
          <a:p>
            <a:pPr marL="0" marR="0" lvl="0" indent="0" algn="l" rtl="0">
              <a:lnSpc>
                <a:spcPct val="100000"/>
              </a:lnSpc>
              <a:spcBef>
                <a:spcPts val="1300"/>
              </a:spcBef>
              <a:spcAft>
                <a:spcPts val="0"/>
              </a:spcAft>
              <a:buClr>
                <a:schemeClr val="dk1"/>
              </a:buClr>
              <a:buSzPts val="2600"/>
              <a:buFont typeface="Times New Roman"/>
              <a:buNone/>
            </a:pPr>
            <a:endParaRPr sz="2600" b="1" i="0" u="none">
              <a:solidFill>
                <a:schemeClr val="dk1"/>
              </a:solidFill>
              <a:latin typeface="Courier New"/>
              <a:ea typeface="Courier New"/>
              <a:cs typeface="Courier New"/>
              <a:sym typeface="Courier New"/>
            </a:endParaRPr>
          </a:p>
          <a:p>
            <a:pPr marL="0" marR="0" lvl="0" indent="0" algn="l" rtl="0">
              <a:lnSpc>
                <a:spcPct val="100000"/>
              </a:lnSpc>
              <a:spcBef>
                <a:spcPts val="1300"/>
              </a:spcBef>
              <a:spcAft>
                <a:spcPts val="0"/>
              </a:spcAft>
              <a:buClr>
                <a:schemeClr val="dk1"/>
              </a:buClr>
              <a:buSzPts val="2600"/>
              <a:buFont typeface="Courier New"/>
              <a:buNone/>
            </a:pPr>
            <a:r>
              <a:rPr lang="en-US" sz="2600" b="1" i="0" u="none">
                <a:solidFill>
                  <a:schemeClr val="dk1"/>
                </a:solidFill>
                <a:latin typeface="Courier New"/>
                <a:ea typeface="Courier New"/>
                <a:cs typeface="Courier New"/>
                <a:sym typeface="Courier New"/>
              </a:rPr>
              <a:t>char c = 97; // Same as char c = (char)97;</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23"/>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9</a:t>
            </a:fld>
            <a:endParaRPr/>
          </a:p>
        </p:txBody>
      </p:sp>
      <p:sp>
        <p:nvSpPr>
          <p:cNvPr id="243" name="Google Shape;243;p23"/>
          <p:cNvSpPr txBox="1">
            <a:spLocks noGrp="1"/>
          </p:cNvSpPr>
          <p:nvPr>
            <p:ph type="title"/>
          </p:nvPr>
        </p:nvSpPr>
        <p:spPr>
          <a:xfrm>
            <a:off x="685800" y="0"/>
            <a:ext cx="7772400" cy="14287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Comparing and Testing Characters</a:t>
            </a:r>
            <a:endParaRPr/>
          </a:p>
        </p:txBody>
      </p:sp>
      <p:sp>
        <p:nvSpPr>
          <p:cNvPr id="244" name="Google Shape;244;p23"/>
          <p:cNvSpPr txBox="1"/>
          <p:nvPr/>
        </p:nvSpPr>
        <p:spPr>
          <a:xfrm>
            <a:off x="304800" y="1752600"/>
            <a:ext cx="8686800" cy="26781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if</a:t>
            </a:r>
            <a:r>
              <a:rPr lang="en-US" sz="2800" b="0" i="0" u="none">
                <a:solidFill>
                  <a:schemeClr val="dk1"/>
                </a:solidFill>
                <a:latin typeface="Times New Roman"/>
                <a:ea typeface="Times New Roman"/>
                <a:cs typeface="Times New Roman"/>
                <a:sym typeface="Times New Roman"/>
              </a:rPr>
              <a:t> (ch &gt;= </a:t>
            </a:r>
            <a:r>
              <a:rPr lang="en-US" sz="2800" b="1" i="0" u="none">
                <a:solidFill>
                  <a:schemeClr val="dk1"/>
                </a:solidFill>
                <a:latin typeface="Times New Roman"/>
                <a:ea typeface="Times New Roman"/>
                <a:cs typeface="Times New Roman"/>
                <a:sym typeface="Times New Roman"/>
              </a:rPr>
              <a:t>'A' </a:t>
            </a:r>
            <a:r>
              <a:rPr lang="en-US" sz="2800" b="0" i="0" u="none">
                <a:solidFill>
                  <a:schemeClr val="dk1"/>
                </a:solidFill>
                <a:latin typeface="Times New Roman"/>
                <a:ea typeface="Times New Roman"/>
                <a:cs typeface="Times New Roman"/>
                <a:sym typeface="Times New Roman"/>
              </a:rPr>
              <a:t>&amp;&amp; ch &lt;= </a:t>
            </a:r>
            <a:r>
              <a:rPr lang="en-US" sz="2800" b="1" i="0" u="none">
                <a:solidFill>
                  <a:schemeClr val="dk1"/>
                </a:solidFill>
                <a:latin typeface="Times New Roman"/>
                <a:ea typeface="Times New Roman"/>
                <a:cs typeface="Times New Roman"/>
                <a:sym typeface="Times New Roman"/>
              </a:rPr>
              <a:t>'Z'</a:t>
            </a:r>
            <a:r>
              <a:rPr lang="en-US" sz="2800" b="0" i="0" u="none">
                <a:solidFill>
                  <a:schemeClr val="dk1"/>
                </a:solidFill>
                <a:latin typeface="Times New Roman"/>
                <a:ea typeface="Times New Roman"/>
                <a:cs typeface="Times New Roman"/>
                <a:sym typeface="Times New Roman"/>
              </a:rPr>
              <a:t>) </a:t>
            </a:r>
            <a:endParaRPr sz="2800" b="0" i="0" u="sng">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System.out.println(ch + </a:t>
            </a:r>
            <a:r>
              <a:rPr lang="en-US" sz="2800" b="1" i="0" u="none">
                <a:solidFill>
                  <a:schemeClr val="dk1"/>
                </a:solidFill>
                <a:latin typeface="Times New Roman"/>
                <a:ea typeface="Times New Roman"/>
                <a:cs typeface="Times New Roman"/>
                <a:sym typeface="Times New Roman"/>
              </a:rPr>
              <a:t>" is an uppercase letter"</a:t>
            </a:r>
            <a:r>
              <a:rPr lang="en-US" sz="2800" b="0" i="0" u="none">
                <a:solidFill>
                  <a:schemeClr val="dk1"/>
                </a:solidFill>
                <a:latin typeface="Times New Roman"/>
                <a:ea typeface="Times New Roman"/>
                <a:cs typeface="Times New Roman"/>
                <a:sym typeface="Times New Roman"/>
              </a:rPr>
              <a:t>); </a:t>
            </a:r>
            <a:endParaRPr sz="2800" b="0" i="0" u="sng">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else if</a:t>
            </a:r>
            <a:r>
              <a:rPr lang="en-US" sz="2800" b="0" i="0" u="none">
                <a:solidFill>
                  <a:schemeClr val="dk1"/>
                </a:solidFill>
                <a:latin typeface="Times New Roman"/>
                <a:ea typeface="Times New Roman"/>
                <a:cs typeface="Times New Roman"/>
                <a:sym typeface="Times New Roman"/>
              </a:rPr>
              <a:t> (ch &gt;= </a:t>
            </a:r>
            <a:r>
              <a:rPr lang="en-US" sz="2800" b="1" i="0" u="none">
                <a:solidFill>
                  <a:schemeClr val="dk1"/>
                </a:solidFill>
                <a:latin typeface="Times New Roman"/>
                <a:ea typeface="Times New Roman"/>
                <a:cs typeface="Times New Roman"/>
                <a:sym typeface="Times New Roman"/>
              </a:rPr>
              <a:t>'a' </a:t>
            </a:r>
            <a:r>
              <a:rPr lang="en-US" sz="2800" b="0" i="0" u="none">
                <a:solidFill>
                  <a:schemeClr val="dk1"/>
                </a:solidFill>
                <a:latin typeface="Times New Roman"/>
                <a:ea typeface="Times New Roman"/>
                <a:cs typeface="Times New Roman"/>
                <a:sym typeface="Times New Roman"/>
              </a:rPr>
              <a:t>&amp;&amp; ch &lt;= </a:t>
            </a:r>
            <a:r>
              <a:rPr lang="en-US" sz="2800" b="1" i="0" u="none">
                <a:solidFill>
                  <a:schemeClr val="dk1"/>
                </a:solidFill>
                <a:latin typeface="Times New Roman"/>
                <a:ea typeface="Times New Roman"/>
                <a:cs typeface="Times New Roman"/>
                <a:sym typeface="Times New Roman"/>
              </a:rPr>
              <a:t>'z'</a:t>
            </a:r>
            <a:r>
              <a:rPr lang="en-US" sz="2800" b="0" i="0" u="none">
                <a:solidFill>
                  <a:schemeClr val="dk1"/>
                </a:solidFill>
                <a:latin typeface="Times New Roman"/>
                <a:ea typeface="Times New Roman"/>
                <a:cs typeface="Times New Roman"/>
                <a:sym typeface="Times New Roman"/>
              </a:rPr>
              <a:t>) </a:t>
            </a:r>
            <a:endParaRPr sz="2800" b="0" i="0" u="sng">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System.out.println(ch + </a:t>
            </a:r>
            <a:r>
              <a:rPr lang="en-US" sz="2800" b="1" i="0" u="none">
                <a:solidFill>
                  <a:schemeClr val="dk1"/>
                </a:solidFill>
                <a:latin typeface="Times New Roman"/>
                <a:ea typeface="Times New Roman"/>
                <a:cs typeface="Times New Roman"/>
                <a:sym typeface="Times New Roman"/>
              </a:rPr>
              <a:t>" is a lowercase letter"</a:t>
            </a:r>
            <a:r>
              <a:rPr lang="en-US" sz="2800" b="0" i="0" u="none">
                <a:solidFill>
                  <a:schemeClr val="dk1"/>
                </a:solidFill>
                <a:latin typeface="Times New Roman"/>
                <a:ea typeface="Times New Roman"/>
                <a:cs typeface="Times New Roman"/>
                <a:sym typeface="Times New Roman"/>
              </a:rPr>
              <a:t>); </a:t>
            </a:r>
            <a:endParaRPr sz="2800" b="0" i="0" u="sng">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else if</a:t>
            </a:r>
            <a:r>
              <a:rPr lang="en-US" sz="2800" b="0" i="0" u="none">
                <a:solidFill>
                  <a:schemeClr val="dk1"/>
                </a:solidFill>
                <a:latin typeface="Times New Roman"/>
                <a:ea typeface="Times New Roman"/>
                <a:cs typeface="Times New Roman"/>
                <a:sym typeface="Times New Roman"/>
              </a:rPr>
              <a:t> (ch &gt;= </a:t>
            </a:r>
            <a:r>
              <a:rPr lang="en-US" sz="2800" b="1" i="0" u="none">
                <a:solidFill>
                  <a:schemeClr val="dk1"/>
                </a:solidFill>
                <a:latin typeface="Times New Roman"/>
                <a:ea typeface="Times New Roman"/>
                <a:cs typeface="Times New Roman"/>
                <a:sym typeface="Times New Roman"/>
              </a:rPr>
              <a:t>'0' </a:t>
            </a:r>
            <a:r>
              <a:rPr lang="en-US" sz="2800" b="0" i="0" u="none">
                <a:solidFill>
                  <a:schemeClr val="dk1"/>
                </a:solidFill>
                <a:latin typeface="Times New Roman"/>
                <a:ea typeface="Times New Roman"/>
                <a:cs typeface="Times New Roman"/>
                <a:sym typeface="Times New Roman"/>
              </a:rPr>
              <a:t>&amp;&amp; ch &lt;= </a:t>
            </a:r>
            <a:r>
              <a:rPr lang="en-US" sz="2800" b="1" i="0" u="none">
                <a:solidFill>
                  <a:schemeClr val="dk1"/>
                </a:solidFill>
                <a:latin typeface="Times New Roman"/>
                <a:ea typeface="Times New Roman"/>
                <a:cs typeface="Times New Roman"/>
                <a:sym typeface="Times New Roman"/>
              </a:rPr>
              <a:t>'9'</a:t>
            </a:r>
            <a:r>
              <a:rPr lang="en-US" sz="2800" b="0" i="0" u="none">
                <a:solidFill>
                  <a:schemeClr val="dk1"/>
                </a:solidFill>
                <a:latin typeface="Times New Roman"/>
                <a:ea typeface="Times New Roman"/>
                <a:cs typeface="Times New Roman"/>
                <a:sym typeface="Times New Roman"/>
              </a:rPr>
              <a:t>) </a:t>
            </a:r>
            <a:endParaRPr sz="2800" b="0" i="0" u="sng">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System.out.println(ch + </a:t>
            </a:r>
            <a:r>
              <a:rPr lang="en-US" sz="2800" b="1" i="0" u="none">
                <a:solidFill>
                  <a:schemeClr val="dk1"/>
                </a:solidFill>
                <a:latin typeface="Times New Roman"/>
                <a:ea typeface="Times New Roman"/>
                <a:cs typeface="Times New Roman"/>
                <a:sym typeface="Times New Roman"/>
              </a:rPr>
              <a:t>" is a numeric character"</a:t>
            </a:r>
            <a:r>
              <a:rPr lang="en-US" sz="2800" b="0" i="0" u="none">
                <a:solidFill>
                  <a:schemeClr val="dk1"/>
                </a:solidFill>
                <a:latin typeface="Times New Roman"/>
                <a:ea typeface="Times New Roman"/>
                <a:cs typeface="Times New Roman"/>
                <a:sym typeface="Times New Roman"/>
              </a:rPr>
              <a:t>); </a:t>
            </a:r>
            <a:endParaRPr/>
          </a:p>
        </p:txBody>
      </p:sp>
    </p:spTree>
  </p:cSld>
  <p:clrMapOvr>
    <a:masterClrMapping/>
  </p:clrMapOvr>
</p:sld>
</file>

<file path=ppt/theme/theme1.xml><?xml version="1.0" encoding="utf-8"?>
<a:theme xmlns:a="http://schemas.openxmlformats.org/drawingml/2006/main" name="2_International">
  <a:themeElements>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nternational">
  <a:themeElements>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International">
  <a:themeElements>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1492</Words>
  <Application>Microsoft Macintosh PowerPoint</Application>
  <PresentationFormat>On-screen Show (4:3)</PresentationFormat>
  <Paragraphs>224</Paragraphs>
  <Slides>31</Slides>
  <Notes>31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31</vt:i4>
      </vt:variant>
    </vt:vector>
  </HeadingPairs>
  <TitlesOfParts>
    <vt:vector size="39" baseType="lpstr">
      <vt:lpstr>Times New Roman</vt:lpstr>
      <vt:lpstr>Book Antiqua</vt:lpstr>
      <vt:lpstr>Courier</vt:lpstr>
      <vt:lpstr>Arial</vt:lpstr>
      <vt:lpstr>Courier New</vt:lpstr>
      <vt:lpstr>2_International</vt:lpstr>
      <vt:lpstr>International</vt:lpstr>
      <vt:lpstr>1_International</vt:lpstr>
      <vt:lpstr>Ch 5 : Mathematical Functions, Characters, and Strings   </vt:lpstr>
      <vt:lpstr>Character Data Type</vt:lpstr>
      <vt:lpstr>Unicode Format</vt:lpstr>
      <vt:lpstr>ASCII Code for Commonly Used Characters</vt:lpstr>
      <vt:lpstr>Escape Sequences for Special Characters</vt:lpstr>
      <vt:lpstr>Appendix B: ASCII Character Set</vt:lpstr>
      <vt:lpstr>ASCII Character Set, cont.</vt:lpstr>
      <vt:lpstr>Casting between char and Numeric Types</vt:lpstr>
      <vt:lpstr>Comparing and Testing Characters</vt:lpstr>
      <vt:lpstr>Methods in the Character Class</vt:lpstr>
      <vt:lpstr>The String Type </vt:lpstr>
      <vt:lpstr>Simple Methods for String Objects</vt:lpstr>
      <vt:lpstr>Simple Methods for String Objects</vt:lpstr>
      <vt:lpstr>Getting String Length</vt:lpstr>
      <vt:lpstr>Getting Characters from a String </vt:lpstr>
      <vt:lpstr>Converting Strings</vt:lpstr>
      <vt:lpstr>String Concatenation </vt:lpstr>
      <vt:lpstr>Reading a String from the Console </vt:lpstr>
      <vt:lpstr>Reading a Character from the Console </vt:lpstr>
      <vt:lpstr>Comparing Strings</vt:lpstr>
      <vt:lpstr>Obtaining Substrings</vt:lpstr>
      <vt:lpstr>Finding a Character or a Substring in a String</vt:lpstr>
      <vt:lpstr>Finding a Character or a Substring in a String</vt:lpstr>
      <vt:lpstr>Mathematical Functions </vt:lpstr>
      <vt:lpstr>The Math Class</vt:lpstr>
      <vt:lpstr>Trigonometric Methods</vt:lpstr>
      <vt:lpstr>Exponent Methods</vt:lpstr>
      <vt:lpstr>Rounding Methods</vt:lpstr>
      <vt:lpstr>Rounding Methods Examples</vt:lpstr>
      <vt:lpstr>min, max, and abs</vt:lpstr>
      <vt:lpstr>The random Method</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5 : Mathematical Functions, Characters, and Strings   </dc:title>
  <cp:lastModifiedBy>Microsoft Office User</cp:lastModifiedBy>
  <cp:revision>1</cp:revision>
  <dcterms:modified xsi:type="dcterms:W3CDTF">2019-09-30T16:58:06Z</dcterms:modified>
</cp:coreProperties>
</file>