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5d56cf0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5d56cf0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eb589335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eb589335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eb589335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eb589335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51980c2b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51980c2b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621d86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621d86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d4bfdff1e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d4bfdff1e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d4bfdff1e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d4bfdff1e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d4bfdff1e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d4bfdff1e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d4bfdff1e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d4bfdff1e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4bfdff1e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4bfdff1e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eb589335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eb589335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eb589335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eb589335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1" name="Google Shape;11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Green Bar">
  <p:cSld name="Photo and Green Ba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>
            <p:ph idx="2" type="pic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3700" lIns="67400" spcFirstLastPara="1" rIns="67400" wrap="square" tIns="33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Right">
  <p:cSld name="Content and Photo Righ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Left">
  <p:cSld name="Content and Photo Lef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3"/>
          <p:cNvSpPr/>
          <p:nvPr>
            <p:ph idx="2" type="pic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Header">
  <p:cSld name="Photo and 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>
            <p:ph idx="2" type="pic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Photo">
  <p:cSld name="Full Phot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and Content">
  <p:cSld name="Chart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/>
          <p:nvPr>
            <p:ph idx="2" type="chart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5" name="Google Shape;105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06" name="Google Shape;106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Google Shape;109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 Whit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Ram">
  <p:cSld name="Closing Green Ram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Dots">
  <p:cSld name="Closing Green Dots">
    <p:bg>
      <p:bgPr>
        <a:solidFill>
          <a:schemeClr val="dk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31394" t="6240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White">
  <p:cSld name="Closing Whit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CSU">
  <p:cSld name="Title Green Dots CSU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" name="Google Shape;22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Green">
  <p:cSld name="Section Green">
    <p:bg>
      <p:bgPr>
        <a:solidFill>
          <a:schemeClr val="dk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bg>
      <p:bgPr>
        <a:solidFill>
          <a:schemeClr val="dk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2">
            <a:alphaModFix/>
          </a:blip>
          <a:srcRect b="57447" l="-221" r="1" t="28562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bg>
      <p:bgPr>
        <a:solidFill>
          <a:schemeClr val="dk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1" name="Google Shape;141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42" name="Google Shape;142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3" type="body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Footer">
  <p:cSld name="Blank Foot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50" name="Google Shape;150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en">
  <p:cSld name="Blank Green">
    <p:bg>
      <p:bgPr>
        <a:solidFill>
          <a:schemeClr val="dk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9" name="Google Shape;15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UnitID">
  <p:cSld name="Title Green Dots UnitID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9" name="Google Shape;29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4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CSU">
  <p:cSld name="Title Green Ram CSU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UnitID">
  <p:cSld name="Title Green Ram UnitID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3" name="Google Shape;43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CSU">
  <p:cSld name="Title White CSU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UnitID">
  <p:cSld name="Title White UnitID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1" name="Google Shape;61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8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67" name="Google Shape;67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" name="Google Shape;6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White">
  <p:cSld name="Section Whi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One Dimensional Arrays</a:t>
            </a:r>
            <a:endParaRPr/>
          </a:p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Unshuffling an array</a:t>
            </a:r>
            <a:endParaRPr/>
          </a:p>
        </p:txBody>
      </p:sp>
      <p:sp>
        <p:nvSpPr>
          <p:cNvPr id="257" name="Google Shape;257;p36"/>
          <p:cNvSpPr txBox="1"/>
          <p:nvPr>
            <p:ph idx="1" type="body"/>
          </p:nvPr>
        </p:nvSpPr>
        <p:spPr>
          <a:xfrm>
            <a:off x="415650" y="1271075"/>
            <a:ext cx="8312700" cy="35850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public static void unshuffle(int[] source, int[] evenDest, int[] oddDest) {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 k = source.length;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 noOdds = k/2;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 noEvens = (isEven(k) ? noOdds : noOdds+1);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int[] Odds = new int[noOdds];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int[] Evens = new int[noEvens];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for(int i=0; i&lt;noOdds; i++) { 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// put noOdds pairs in their place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evenDest[i] = source[2*i];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oddDest[i] = source[2*i+1];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if(!isEven(k)) // if k odd there is one more element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	evenDest[noOdds] = source[k-1]</a:t>
            </a: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8" name="Google Shape;25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unshuffle</a:t>
            </a:r>
            <a:endParaRPr/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415650" y="1659550"/>
            <a:ext cx="8312700" cy="3090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public static void main(String[] args) {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int[] source = {3, 2, 5, 6, 7, 1, 5};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int[] 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dds;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int[] 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vens;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unshuffle(source, evens, odds);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System.out.println(Arrays.toString(evens));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System.out.println(Arrays.toString(odds));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5" name="Google Shape;265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/>
          <p:nvPr>
            <p:ph type="title"/>
          </p:nvPr>
        </p:nvSpPr>
        <p:spPr>
          <a:xfrm>
            <a:off x="415638" y="4572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together</a:t>
            </a:r>
            <a:endParaRPr/>
          </a:p>
        </p:txBody>
      </p:sp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415650" y="1396250"/>
            <a:ext cx="8312700" cy="33057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Task (with your group). On a piece of paper</a:t>
            </a:r>
            <a:endParaRPr sz="1800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 your main method, read a file that contains 100 lines, where each line contains the name of a student and their test score out of 100.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You should have two arrays, one for students (String[]) and one for test scores (double[])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Write a method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public String[] getBelowAverage(String[] names, double[] scores)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that returns an array of names of students whose was strictly below average.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Call this method from the main method to print the names.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2" name="Google Shape;272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415638" y="28253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539600" y="3497375"/>
            <a:ext cx="8312700" cy="13320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To pass arrays as arguments to methods.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800"/>
              <a:t>To return arrays from methods</a:t>
            </a:r>
            <a:endParaRPr sz="1800"/>
          </a:p>
        </p:txBody>
      </p:sp>
      <p:sp>
        <p:nvSpPr>
          <p:cNvPr id="177" name="Google Shape;177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methods with array parameter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164275" y="1417750"/>
            <a:ext cx="8829300" cy="3469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// return the first index where element is found in the array numbers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// return -1 if the element is not found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public static int indexOf(int element, int[] numbers)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for(int i = 0; i&lt; numbers.length; i++)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	if(element == numbers[i])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		return i;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return -1;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9"/>
          <p:cNvSpPr txBox="1"/>
          <p:nvPr/>
        </p:nvSpPr>
        <p:spPr>
          <a:xfrm>
            <a:off x="5461750" y="3675400"/>
            <a:ext cx="3008100" cy="94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Does this method work when the array is empty?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415650" y="599075"/>
            <a:ext cx="86898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method with array argument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15650" y="1646399"/>
            <a:ext cx="8312700" cy="31584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Using an array reference variable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int[] data = {34, 23, 56, 35, 56};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System.out.println("The first index of 56 in data is " +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22860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indexOf(56, data));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Using an anonymous array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System.out.println("The first index of 56 in the array {34, 23, 56, 35, 56} is " + indexOf(56, new int[]{34, 23, 56, 35, 56}));</a:t>
            </a:r>
            <a:endParaRPr sz="1800"/>
          </a:p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passing arrays works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415650" y="1427599"/>
            <a:ext cx="8312700" cy="3438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Java uses pass-by-value, i.e., argument values are passed.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For primitive types:</a:t>
            </a:r>
            <a:endParaRPr sz="1800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Actual value of the argument is passed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Changing the argument value inside the method body </a:t>
            </a:r>
            <a:r>
              <a:rPr b="1" i="1" lang="en" sz="1800" u="sng"/>
              <a:t>doesn't</a:t>
            </a:r>
            <a:r>
              <a:rPr lang="en" sz="1800"/>
              <a:t> affect the variable in the caller of the method.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For array types (actually for any object)</a:t>
            </a:r>
            <a:endParaRPr sz="1800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Reference to the array is passed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If data is changed inside the object that is referenced, then the caller of the method </a:t>
            </a:r>
            <a:r>
              <a:rPr b="1" i="1" lang="en" sz="1800" u="sng"/>
              <a:t>does</a:t>
            </a:r>
            <a:r>
              <a:rPr lang="en" sz="1800"/>
              <a:t> see the change.</a:t>
            </a:r>
            <a:endParaRPr sz="1800"/>
          </a:p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415638" y="1418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array parameter passing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107650" y="1037050"/>
            <a:ext cx="6781200" cy="3712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public static void incrArrayEl(int[] A, int i){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A[i]++;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public static void main(String[] args) {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int[] A = {2,4,6,8,10};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System.</a:t>
            </a:r>
            <a:r>
              <a:rPr i="1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.println("A before incrArrayEl(A,3):");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System.</a:t>
            </a:r>
            <a:r>
              <a:rPr i="1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.println(Arrays.</a:t>
            </a:r>
            <a:r>
              <a:rPr i="1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toString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(A));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	incrArrayEl(A,3);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System.</a:t>
            </a:r>
            <a:r>
              <a:rPr i="1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.println("A after incrArrayEl(A,3): ");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System.</a:t>
            </a:r>
            <a:r>
              <a:rPr i="1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.println(Arrays.</a:t>
            </a:r>
            <a:r>
              <a:rPr i="1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toString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(A));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System.</a:t>
            </a:r>
            <a:r>
              <a:rPr i="1"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.println("A[3]: " + A[3]);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6221475" y="2296750"/>
            <a:ext cx="2813100" cy="207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Output: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 before incrArrayEl(A,3):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[2, 4, 6, 8, 10]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 after incrArrayEl(A,3):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[2, 4, 6, 9, 10]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A[3] = 9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415638" y="2942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Returning array from a method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112925" y="1077975"/>
            <a:ext cx="8901000" cy="37779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/>
              <a:t>Given an array of scores out of 50 points, return a new array containing the scores as a percentage.</a:t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/>
              <a:t>Strategy: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Create a new array with the same number of elements as the input array.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Access the original score, convert to a percentage, and store it in the new array.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Return the array.</a:t>
            </a:r>
            <a:endParaRPr sz="16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public double[] genPercentageScores(double[] scores) 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double[] result = new double[scores.length];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for(int i=0; i&lt;scores.length; i++)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	result[i] = scores[i]*2;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return result;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415638" y="2942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Reversing an array of String</a:t>
            </a:r>
            <a:endParaRPr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112925" y="849375"/>
            <a:ext cx="8901000" cy="3986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/>
              <a:t>Given an array of String, return a new array of String that contains the elements in reverse order.</a:t>
            </a:r>
            <a:endParaRPr sz="1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/>
              <a:t>Strategy: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Create a new array called result with the same number of elements as the input array.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When an element is at index i in the input array, what should its index be in the result</a:t>
            </a:r>
            <a:r>
              <a:rPr lang="en" sz="1600"/>
              <a:t> in the result? (input.length - 1 - i)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Return the result array.</a:t>
            </a:r>
            <a:endParaRPr sz="16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public String[] reverse(String[] input)  {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String[] result = new String[input.length];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for(int i=0; i&lt;input.length; i++)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	result[input.length - 1 - i] = new String(input[i]);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	return result;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2" name="Google Shape;22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34"/>
          <p:cNvGrpSpPr/>
          <p:nvPr/>
        </p:nvGrpSpPr>
        <p:grpSpPr>
          <a:xfrm>
            <a:off x="6211225" y="2258025"/>
            <a:ext cx="1587300" cy="205200"/>
            <a:chOff x="6211225" y="2535825"/>
            <a:chExt cx="1587300" cy="205200"/>
          </a:xfrm>
        </p:grpSpPr>
        <p:sp>
          <p:nvSpPr>
            <p:cNvPr id="224" name="Google Shape;224;p34"/>
            <p:cNvSpPr/>
            <p:nvPr/>
          </p:nvSpPr>
          <p:spPr>
            <a:xfrm>
              <a:off x="6211225" y="25358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>
              <a:off x="6439825" y="25358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</a:t>
              </a: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>
              <a:off x="6668425" y="25358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6897025" y="25358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</a:t>
              </a: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7125625" y="25358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</a:t>
              </a: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7354225" y="25358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</a:t>
              </a: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7582825" y="25358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g</a:t>
              </a:r>
              <a:endParaRPr/>
            </a:p>
          </p:txBody>
        </p:sp>
      </p:grpSp>
      <p:grpSp>
        <p:nvGrpSpPr>
          <p:cNvPr id="231" name="Google Shape;231;p34"/>
          <p:cNvGrpSpPr/>
          <p:nvPr/>
        </p:nvGrpSpPr>
        <p:grpSpPr>
          <a:xfrm>
            <a:off x="6211225" y="3374025"/>
            <a:ext cx="1587300" cy="205200"/>
            <a:chOff x="6211225" y="3221625"/>
            <a:chExt cx="1587300" cy="205200"/>
          </a:xfrm>
        </p:grpSpPr>
        <p:sp>
          <p:nvSpPr>
            <p:cNvPr id="232" name="Google Shape;232;p34"/>
            <p:cNvSpPr/>
            <p:nvPr/>
          </p:nvSpPr>
          <p:spPr>
            <a:xfrm>
              <a:off x="6211225" y="32216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g</a:t>
              </a: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6439825" y="32216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</a:t>
              </a: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6668425" y="32216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</a:t>
              </a: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6897025" y="32216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</a:t>
              </a: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7125625" y="32216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7354225" y="32216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</a:t>
              </a: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7582825" y="3221625"/>
              <a:ext cx="215700" cy="20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</p:grpSp>
      <p:sp>
        <p:nvSpPr>
          <p:cNvPr id="239" name="Google Shape;239;p34"/>
          <p:cNvSpPr txBox="1"/>
          <p:nvPr/>
        </p:nvSpPr>
        <p:spPr>
          <a:xfrm flipH="1">
            <a:off x="6237925" y="2387025"/>
            <a:ext cx="168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0   1   2   3   4  5   6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 flipH="1">
            <a:off x="6237925" y="3072825"/>
            <a:ext cx="168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0   1   2   3   4  5   6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1" name="Google Shape;241;p34"/>
          <p:cNvCxnSpPr/>
          <p:nvPr/>
        </p:nvCxnSpPr>
        <p:spPr>
          <a:xfrm>
            <a:off x="6806675" y="2648750"/>
            <a:ext cx="513300" cy="5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42" name="Google Shape;242;p34"/>
          <p:cNvSpPr txBox="1"/>
          <p:nvPr/>
        </p:nvSpPr>
        <p:spPr>
          <a:xfrm>
            <a:off x="7138325" y="2721825"/>
            <a:ext cx="109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 = 7 - 1 - 2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7915325" y="3279825"/>
            <a:ext cx="109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length=7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>
            <a:off x="7872650" y="2163825"/>
            <a:ext cx="109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length=7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Unshuffling an array</a:t>
            </a:r>
            <a:endParaRPr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415650" y="1646409"/>
            <a:ext cx="8312700" cy="3103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Given an int array called source,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split it into two arrays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	evenDest: result array with even indexed elements of source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	oddDest: result array with odd index elements of source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Note that source.length == evenDest.length + oddDest.length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What is the length of oddDest? source.length/2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800"/>
              <a:t>What is the length of evenDest? Discuss.</a:t>
            </a:r>
            <a:endParaRPr sz="1800"/>
          </a:p>
        </p:txBody>
      </p:sp>
      <p:sp>
        <p:nvSpPr>
          <p:cNvPr id="251" name="Google Shape;25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