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1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9" r:id="rId21"/>
    <p:sldId id="278" r:id="rId22"/>
    <p:sldId id="284" r:id="rId23"/>
    <p:sldId id="290" r:id="rId24"/>
    <p:sldId id="291" r:id="rId25"/>
    <p:sldId id="287" r:id="rId26"/>
    <p:sldId id="288" r:id="rId27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/>
    <p:restoredTop sz="93649"/>
  </p:normalViewPr>
  <p:slideViewPr>
    <p:cSldViewPr snapToGrid="0">
      <p:cViewPr varScale="1">
        <p:scale>
          <a:sx n="89" d="100"/>
          <a:sy n="89" d="100"/>
        </p:scale>
        <p:origin x="808" y="176"/>
      </p:cViewPr>
      <p:guideLst>
        <p:guide orient="horz" pos="864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000" b="0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5d17a216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5d17a21606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g5d17a21606_0_0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2785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3629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d17a2160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400" cy="341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d17a21606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Baseball stats, sudoku, </a:t>
            </a:r>
            <a:endParaRPr/>
          </a:p>
        </p:txBody>
      </p:sp>
      <p:sp>
        <p:nvSpPr>
          <p:cNvPr id="166" name="Google Shape;166;g5d17a21606_0_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-17145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 txBox="1">
            <a:spLocks noGrp="1"/>
          </p:cNvSpPr>
          <p:nvPr>
            <p:ph type="title"/>
          </p:nvPr>
        </p:nvSpPr>
        <p:spPr>
          <a:xfrm rot="5400000">
            <a:off x="4743450" y="205740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body" idx="1"/>
          </p:nvPr>
        </p:nvSpPr>
        <p:spPr>
          <a:xfrm rot="5400000">
            <a:off x="781050" y="19050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3"/>
          </p:nvPr>
        </p:nvSpPr>
        <p:spPr>
          <a:xfrm>
            <a:off x="685800" y="37909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body" idx="4"/>
          </p:nvPr>
        </p:nvSpPr>
        <p:spPr>
          <a:xfrm>
            <a:off x="4648200" y="37909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3"/>
          <p:cNvGrpSpPr/>
          <p:nvPr/>
        </p:nvGrpSpPr>
        <p:grpSpPr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0" name="Google Shape;50;p3"/>
            <p:cNvSpPr/>
            <p:nvPr/>
          </p:nvSpPr>
          <p:spPr>
            <a:xfrm>
              <a:off x="0" y="2112"/>
              <a:ext cx="5759" cy="220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1" name="Google Shape;51;p3"/>
            <p:cNvGrpSpPr/>
            <p:nvPr/>
          </p:nvGrpSpPr>
          <p:grpSpPr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52" name="Google Shape;52;p3"/>
              <p:cNvSpPr/>
              <p:nvPr/>
            </p:nvSpPr>
            <p:spPr>
              <a:xfrm>
                <a:off x="0" y="1872"/>
                <a:ext cx="5759" cy="240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hlink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53" name="Google Shape;53;p3"/>
              <p:cNvGrpSpPr/>
              <p:nvPr/>
            </p:nvGrpSpPr>
            <p:grpSpPr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54" name="Google Shape;54;p3"/>
                <p:cNvSpPr/>
                <p:nvPr/>
              </p:nvSpPr>
              <p:spPr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0" h="1770" extrusionOk="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>
                  <a:gsLst>
                    <a:gs pos="0">
                      <a:schemeClr val="lt2"/>
                    </a:gs>
                    <a:gs pos="100000">
                      <a:schemeClr val="l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55" name="Google Shape;55;p3"/>
                <p:cNvCxnSpPr/>
                <p:nvPr/>
              </p:nvCxnSpPr>
              <p:spPr>
                <a:xfrm rot="10800000" flipH="1">
                  <a:off x="2324" y="1620"/>
                  <a:ext cx="143" cy="258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56" name="Google Shape;56;p3"/>
                <p:cNvCxnSpPr/>
                <p:nvPr/>
              </p:nvCxnSpPr>
              <p:spPr>
                <a:xfrm rot="10800000" flipH="1">
                  <a:off x="3119" y="243"/>
                  <a:ext cx="50" cy="99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57" name="Google Shape;57;p3"/>
                <p:cNvCxnSpPr/>
                <p:nvPr/>
              </p:nvCxnSpPr>
              <p:spPr>
                <a:xfrm rot="10800000" flipH="1">
                  <a:off x="3203" y="72"/>
                  <a:ext cx="50" cy="99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58" name="Google Shape;58;p3"/>
                <p:cNvSpPr/>
                <p:nvPr/>
              </p:nvSpPr>
              <p:spPr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153" extrusionOk="0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100000">
                      <a:schemeClr val="lt2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59" name="Google Shape;59;p3"/>
              <p:cNvSpPr/>
              <p:nvPr/>
            </p:nvSpPr>
            <p:spPr>
              <a:xfrm>
                <a:off x="2071" y="250"/>
                <a:ext cx="1497" cy="149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60" name="Google Shape;60;p3"/>
              <p:cNvGrpSpPr/>
              <p:nvPr/>
            </p:nvGrpSpPr>
            <p:grpSpPr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61" name="Google Shape;61;p3"/>
                <p:cNvSpPr/>
                <p:nvPr/>
              </p:nvSpPr>
              <p:spPr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7" extrusionOk="0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2" name="Google Shape;62;p3"/>
                <p:cNvSpPr/>
                <p:nvPr/>
              </p:nvSpPr>
              <p:spPr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3" name="Google Shape;63;p3"/>
                <p:cNvSpPr/>
                <p:nvPr/>
              </p:nvSpPr>
              <p:spPr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48" extrusionOk="0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4" name="Google Shape;64;p3"/>
                <p:cNvSpPr/>
                <p:nvPr/>
              </p:nvSpPr>
              <p:spPr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587" extrusionOk="0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5" name="Google Shape;65;p3"/>
                <p:cNvSpPr/>
                <p:nvPr/>
              </p:nvSpPr>
              <p:spPr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8" extrusionOk="0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6" name="Google Shape;66;p3"/>
                <p:cNvSpPr/>
                <p:nvPr/>
              </p:nvSpPr>
              <p:spPr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97" extrusionOk="0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7" name="Google Shape;67;p3"/>
                <p:cNvSpPr/>
                <p:nvPr/>
              </p:nvSpPr>
              <p:spPr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" h="94" extrusionOk="0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8" name="Google Shape;68;p3"/>
                <p:cNvSpPr/>
                <p:nvPr/>
              </p:nvSpPr>
              <p:spPr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101" extrusionOk="0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69" name="Google Shape;69;p3"/>
                <p:cNvSpPr/>
                <p:nvPr/>
              </p:nvSpPr>
              <p:spPr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66" extrusionOk="0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0" name="Google Shape;70;p3"/>
                <p:cNvSpPr/>
                <p:nvPr/>
              </p:nvSpPr>
              <p:spPr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" h="24" extrusionOk="0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1" name="Google Shape;71;p3"/>
                <p:cNvSpPr/>
                <p:nvPr/>
              </p:nvSpPr>
              <p:spPr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" h="216" extrusionOk="0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2" name="Google Shape;72;p3"/>
                <p:cNvSpPr/>
                <p:nvPr/>
              </p:nvSpPr>
              <p:spPr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769" extrusionOk="0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3" name="Google Shape;73;p3"/>
                <p:cNvSpPr/>
                <p:nvPr/>
              </p:nvSpPr>
              <p:spPr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" h="157" extrusionOk="0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4" name="Google Shape;74;p3"/>
                <p:cNvSpPr/>
                <p:nvPr/>
              </p:nvSpPr>
              <p:spPr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36" extrusionOk="0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5" name="Google Shape;75;p3"/>
                <p:cNvSpPr/>
                <p:nvPr/>
              </p:nvSpPr>
              <p:spPr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94" extrusionOk="0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6" name="Google Shape;76;p3"/>
                <p:cNvSpPr/>
                <p:nvPr/>
              </p:nvSpPr>
              <p:spPr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" h="221" extrusionOk="0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7" name="Google Shape;77;p3"/>
                <p:cNvSpPr/>
                <p:nvPr/>
              </p:nvSpPr>
              <p:spPr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" h="27" extrusionOk="0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8" name="Google Shape;78;p3"/>
                <p:cNvSpPr/>
                <p:nvPr/>
              </p:nvSpPr>
              <p:spPr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106" extrusionOk="0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79" name="Google Shape;79;p3"/>
          <p:cNvSpPr/>
          <p:nvPr/>
        </p:nvSpPr>
        <p:spPr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Liang, Introduction to Java Programming, Tenth Edition, (c) 2015 Pearson Education, Inc. All rights reserved. </a:t>
            </a:r>
            <a:endParaRPr/>
          </a:p>
        </p:txBody>
      </p:sp>
      <p:sp>
        <p:nvSpPr>
          <p:cNvPr id="80" name="Google Shape;80;p3"/>
          <p:cNvSpPr txBox="1">
            <a:spLocks noGrp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"/>
          <p:cNvSpPr txBox="1"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6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8" name="Google Shape;98;p6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9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Char char="–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0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0" name="Google Shape;120;p1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1" name="Google Shape;11;p1"/>
            <p:cNvSpPr/>
            <p:nvPr/>
          </p:nvSpPr>
          <p:spPr>
            <a:xfrm>
              <a:off x="0" y="4080"/>
              <a:ext cx="5752" cy="23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4614" y="2790"/>
                <a:ext cx="1034" cy="1273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1273" extrusionOk="0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14" name="Google Shape;14;p1"/>
              <p:cNvCxnSpPr/>
              <p:nvPr/>
            </p:nvCxnSpPr>
            <p:spPr>
              <a:xfrm rot="10800000" flipH="1">
                <a:off x="4639" y="3863"/>
                <a:ext cx="103" cy="186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" name="Google Shape;15;p1"/>
              <p:cNvCxnSpPr/>
              <p:nvPr/>
            </p:nvCxnSpPr>
            <p:spPr>
              <a:xfrm rot="10800000" flipH="1">
                <a:off x="5210" y="2874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" name="Google Shape;16;p1"/>
              <p:cNvCxnSpPr/>
              <p:nvPr/>
            </p:nvCxnSpPr>
            <p:spPr>
              <a:xfrm rot="10800000" flipH="1">
                <a:off x="5270" y="2751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7" name="Google Shape;17;p1"/>
              <p:cNvSpPr/>
              <p:nvPr/>
            </p:nvSpPr>
            <p:spPr>
              <a:xfrm>
                <a:off x="4753" y="4067"/>
                <a:ext cx="604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604" h="110" extrusionOk="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4458" y="2879"/>
                <a:ext cx="1074" cy="1073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19" name="Google Shape;19;p1"/>
              <p:cNvGrpSpPr/>
              <p:nvPr/>
            </p:nvGrpSpPr>
            <p:grpSpPr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20" name="Google Shape;20;p1"/>
                <p:cNvSpPr/>
                <p:nvPr/>
              </p:nvSpPr>
              <p:spPr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7" extrusionOk="0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" name="Google Shape;21;p1"/>
                <p:cNvSpPr/>
                <p:nvPr/>
              </p:nvSpPr>
              <p:spPr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" name="Google Shape;22;p1"/>
                <p:cNvSpPr/>
                <p:nvPr/>
              </p:nvSpPr>
              <p:spPr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35" extrusionOk="0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" name="Google Shape;23;p1"/>
                <p:cNvSpPr/>
                <p:nvPr/>
              </p:nvSpPr>
              <p:spPr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" h="422" extrusionOk="0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" name="Google Shape;24;p1"/>
                <p:cNvSpPr/>
                <p:nvPr/>
              </p:nvSpPr>
              <p:spPr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1" extrusionOk="0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5" name="Google Shape;25;p1"/>
                <p:cNvSpPr/>
                <p:nvPr/>
              </p:nvSpPr>
              <p:spPr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70" extrusionOk="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6" name="Google Shape;26;p1"/>
                <p:cNvSpPr/>
                <p:nvPr/>
              </p:nvSpPr>
              <p:spPr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" h="67" extrusionOk="0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73" extrusionOk="0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" h="48" extrusionOk="0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" name="Google Shape;29;p1"/>
                <p:cNvSpPr/>
                <p:nvPr/>
              </p:nvSpPr>
              <p:spPr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0" name="Google Shape;30;p1"/>
                <p:cNvSpPr/>
                <p:nvPr/>
              </p:nvSpPr>
              <p:spPr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" h="155" extrusionOk="0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1" name="Google Shape;31;p1"/>
                <p:cNvSpPr/>
                <p:nvPr/>
              </p:nvSpPr>
              <p:spPr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2" h="553" extrusionOk="0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2" name="Google Shape;32;p1"/>
                <p:cNvSpPr/>
                <p:nvPr/>
              </p:nvSpPr>
              <p:spPr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113" extrusionOk="0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3" name="Google Shape;33;p1"/>
                <p:cNvSpPr/>
                <p:nvPr/>
              </p:nvSpPr>
              <p:spPr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6" extrusionOk="0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4" name="Google Shape;34;p1"/>
                <p:cNvSpPr/>
                <p:nvPr/>
              </p:nvSpPr>
              <p:spPr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" h="68" extrusionOk="0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5" name="Google Shape;35;p1"/>
                <p:cNvSpPr/>
                <p:nvPr/>
              </p:nvSpPr>
              <p:spPr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159" extrusionOk="0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6" name="Google Shape;36;p1"/>
                <p:cNvSpPr/>
                <p:nvPr/>
              </p:nvSpPr>
              <p:spPr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0" extrusionOk="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7" name="Google Shape;37;p1"/>
                <p:cNvSpPr/>
                <p:nvPr/>
              </p:nvSpPr>
              <p:spPr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76" extrusionOk="0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38" name="Google Shape;38;p1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1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1"/>
          <p:cNvSpPr/>
          <p:nvPr/>
        </p:nvSpPr>
        <p:spPr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Liang, Introduction to Java Programming, Tenth Edition, (c) 2015 Pearson Education, Inc. All rights reserved. 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15"/>
          <p:cNvSpPr txBox="1">
            <a:spLocks noGrp="1"/>
          </p:cNvSpPr>
          <p:nvPr>
            <p:ph type="title"/>
          </p:nvPr>
        </p:nvSpPr>
        <p:spPr>
          <a:xfrm>
            <a:off x="654050" y="587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8 Multidimensional Arrays</a:t>
            </a:r>
            <a:endParaRPr/>
          </a:p>
        </p:txBody>
      </p:sp>
      <p:sp>
        <p:nvSpPr>
          <p:cNvPr id="152" name="Google Shape;152;p15"/>
          <p:cNvSpPr/>
          <p:nvPr/>
        </p:nvSpPr>
        <p:spPr>
          <a:xfrm>
            <a:off x="2181225" y="2057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757238" y="3429000"/>
            <a:ext cx="79248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CS1: Java Programming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Colorado State University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Original slides by Daniel Liang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Modified slides by Chris Wilcox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4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Lengths of Two-dimensional Arrays, cont.</a:t>
            </a:r>
            <a:endParaRPr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31" name="Google Shape;231;p24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352800" cy="314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int[][] array = {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  {1, 2, 3},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  {4, 5, 6},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  {7, 8, 9},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  {10, 11, 12}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>
                <a:solidFill>
                  <a:schemeClr val="dk2"/>
                </a:solidFill>
              </a:rPr>
              <a:t>};</a:t>
            </a:r>
            <a:endParaRPr/>
          </a:p>
        </p:txBody>
      </p:sp>
      <p:sp>
        <p:nvSpPr>
          <p:cNvPr id="232" name="Google Shape;232;p24"/>
          <p:cNvSpPr/>
          <p:nvPr/>
        </p:nvSpPr>
        <p:spPr>
          <a:xfrm>
            <a:off x="5029200" y="1752600"/>
            <a:ext cx="3352800" cy="283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array.length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array[0].length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array[1].length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array[2].length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array[3].length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24"/>
          <p:cNvSpPr/>
          <p:nvPr/>
        </p:nvSpPr>
        <p:spPr>
          <a:xfrm>
            <a:off x="838200" y="5181600"/>
            <a:ext cx="2644302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array[4].length?     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B9F0B8-87C0-9548-938F-CC68D1973531}"/>
              </a:ext>
            </a:extLst>
          </p:cNvPr>
          <p:cNvSpPr txBox="1"/>
          <p:nvPr/>
        </p:nvSpPr>
        <p:spPr>
          <a:xfrm>
            <a:off x="2295514" y="5743578"/>
            <a:ext cx="3844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ArrayIndexOutOfBoundsException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25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Ragged Arrays</a:t>
            </a:r>
            <a:endParaRPr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Each row in a two-dimensional array is itself an array. So, the rows can have different lengths. Such an array is known as </a:t>
            </a:r>
            <a:r>
              <a:rPr lang="en-US" sz="2800" i="1"/>
              <a:t>a ragged array</a:t>
            </a:r>
            <a:r>
              <a:rPr lang="en-US" sz="2800"/>
              <a:t>. For example,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int[][] matrix = {   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  {1, 2, 3, 4, 5},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  {2, 3, 4, 5},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  {3, 4, 5},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  {4, 5},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  {5}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}; </a:t>
            </a:r>
            <a:endParaRPr/>
          </a:p>
        </p:txBody>
      </p:sp>
      <p:sp>
        <p:nvSpPr>
          <p:cNvPr id="241" name="Google Shape;241;p25"/>
          <p:cNvSpPr/>
          <p:nvPr/>
        </p:nvSpPr>
        <p:spPr>
          <a:xfrm>
            <a:off x="3886200" y="2971800"/>
            <a:ext cx="4648200" cy="3352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matrix.length is 5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matrix[0].length is 5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matrix[1].length is 4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matrix[2].length is 3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matrix[3].length is 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matrix[4].length is 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26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Ragged Arrays, cont.</a:t>
            </a:r>
            <a:endParaRPr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48" name="Google Shape;248;p26"/>
          <p:cNvSpPr/>
          <p:nvPr/>
        </p:nvSpPr>
        <p:spPr>
          <a:xfrm>
            <a:off x="2586038" y="27670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6"/>
          <p:cNvSpPr/>
          <p:nvPr/>
        </p:nvSpPr>
        <p:spPr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0" name="Google Shape;25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9875" y="1547813"/>
            <a:ext cx="8475663" cy="3354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28"/>
          <p:cNvSpPr txBox="1">
            <a:spLocks noGrp="1"/>
          </p:cNvSpPr>
          <p:nvPr>
            <p:ph type="title"/>
          </p:nvPr>
        </p:nvSpPr>
        <p:spPr>
          <a:xfrm>
            <a:off x="309563" y="381000"/>
            <a:ext cx="8564562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/>
              <a:t>Initializing arrays with random values</a:t>
            </a:r>
            <a:endParaRPr sz="41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66" name="Google Shape;266;p28"/>
          <p:cNvSpPr txBox="1">
            <a:spLocks noGrp="1"/>
          </p:cNvSpPr>
          <p:nvPr>
            <p:ph type="body" idx="1"/>
          </p:nvPr>
        </p:nvSpPr>
        <p:spPr>
          <a:xfrm>
            <a:off x="155575" y="1778000"/>
            <a:ext cx="8836025" cy="207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for (int row = 0; row &lt; matrix.length; row++) {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for (int column = 0; column &lt; matrix[row].length; column++) {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matrix[row][column] = (int)(Math.random() * 100);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28"/>
          <p:cNvSpPr/>
          <p:nvPr/>
        </p:nvSpPr>
        <p:spPr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28"/>
          <p:cNvSpPr/>
          <p:nvPr/>
        </p:nvSpPr>
        <p:spPr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29"/>
          <p:cNvSpPr txBox="1">
            <a:spLocks noGrp="1"/>
          </p:cNvSpPr>
          <p:nvPr>
            <p:ph type="title"/>
          </p:nvPr>
        </p:nvSpPr>
        <p:spPr>
          <a:xfrm>
            <a:off x="309563" y="381000"/>
            <a:ext cx="8564562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Printing arrays</a:t>
            </a:r>
            <a:endParaRPr sz="45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75" name="Google Shape;275;p29"/>
          <p:cNvSpPr txBox="1">
            <a:spLocks noGrp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for (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row = 0; row &lt;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matrix.length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 row++) {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for (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column = 0; column &lt; matrix[row].length; column++) {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(matrix[row][column] + " ");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20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30"/>
          <p:cNvSpPr txBox="1">
            <a:spLocks noGrp="1"/>
          </p:cNvSpPr>
          <p:nvPr>
            <p:ph type="title"/>
          </p:nvPr>
        </p:nvSpPr>
        <p:spPr>
          <a:xfrm>
            <a:off x="309563" y="381000"/>
            <a:ext cx="8564562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Summing all elements</a:t>
            </a:r>
            <a:endParaRPr sz="45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84" name="Google Shape;284;p30"/>
          <p:cNvSpPr txBox="1">
            <a:spLocks noGrp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total = 0;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for (int row = 0; row &lt; matrix.length; row++) {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for (int column = 0; column &lt; matrix[row].length; column++) {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total += matrix[row][column];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5" name="Google Shape;285;p30"/>
          <p:cNvSpPr/>
          <p:nvPr/>
        </p:nvSpPr>
        <p:spPr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30"/>
          <p:cNvSpPr/>
          <p:nvPr/>
        </p:nvSpPr>
        <p:spPr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31"/>
          <p:cNvSpPr txBox="1">
            <a:spLocks noGrp="1"/>
          </p:cNvSpPr>
          <p:nvPr>
            <p:ph type="title"/>
          </p:nvPr>
        </p:nvSpPr>
        <p:spPr>
          <a:xfrm>
            <a:off x="309563" y="381000"/>
            <a:ext cx="8564562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Summing elements by column</a:t>
            </a:r>
            <a:endParaRPr sz="45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93" name="Google Shape;293;p31"/>
          <p:cNvSpPr txBox="1">
            <a:spLocks noGrp="1"/>
          </p:cNvSpPr>
          <p:nvPr>
            <p:ph type="body" idx="1"/>
          </p:nvPr>
        </p:nvSpPr>
        <p:spPr>
          <a:xfrm>
            <a:off x="0" y="1778000"/>
            <a:ext cx="9143999" cy="310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for (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column = 0; column&lt;matrix[0].length; column++){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total = 0;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for (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row = 0; row &lt;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matrix.length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 row++)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total += matrix[row][column];</a:t>
            </a: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("Sum for column " + column + " is " 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+ total);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SzPts val="2025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4" name="Google Shape;294;p31"/>
          <p:cNvSpPr/>
          <p:nvPr/>
        </p:nvSpPr>
        <p:spPr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Google Shape;295;p31"/>
          <p:cNvSpPr/>
          <p:nvPr/>
        </p:nvSpPr>
        <p:spPr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34"/>
          <p:cNvSpPr txBox="1">
            <a:spLocks noGrp="1"/>
          </p:cNvSpPr>
          <p:nvPr>
            <p:ph type="title"/>
          </p:nvPr>
        </p:nvSpPr>
        <p:spPr>
          <a:xfrm>
            <a:off x="615950" y="395288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Your turn: Multiple-Choice Test</a:t>
            </a:r>
            <a:endParaRPr u="sng" dirty="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323" name="Google Shape;323;p34"/>
          <p:cNvSpPr txBox="1">
            <a:spLocks noGrp="1"/>
          </p:cNvSpPr>
          <p:nvPr>
            <p:ph type="body" idx="1"/>
          </p:nvPr>
        </p:nvSpPr>
        <p:spPr>
          <a:xfrm>
            <a:off x="5340350" y="1905000"/>
            <a:ext cx="36512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Objective: write a program that grades multiple-choice test</a:t>
            </a:r>
            <a:r>
              <a:rPr lang="en-US" sz="3400"/>
              <a:t>. </a:t>
            </a:r>
            <a:endParaRPr/>
          </a:p>
        </p:txBody>
      </p:sp>
      <p:sp>
        <p:nvSpPr>
          <p:cNvPr id="324" name="Google Shape;324;p34"/>
          <p:cNvSpPr/>
          <p:nvPr/>
        </p:nvSpPr>
        <p:spPr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34"/>
          <p:cNvSpPr/>
          <p:nvPr/>
        </p:nvSpPr>
        <p:spPr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6" name="Google Shape;32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3675" y="2471738"/>
            <a:ext cx="5033963" cy="280352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4"/>
          <p:cNvSpPr txBox="1"/>
          <p:nvPr/>
        </p:nvSpPr>
        <p:spPr>
          <a:xfrm>
            <a:off x="193675" y="1752600"/>
            <a:ext cx="2778125" cy="601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Students’ answers</a:t>
            </a:r>
            <a:endParaRPr sz="3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8" name="Google Shape;32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8750" y="3873500"/>
            <a:ext cx="3695700" cy="13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35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Multidimensional Arrays</a:t>
            </a:r>
            <a:endParaRPr b="1"/>
          </a:p>
        </p:txBody>
      </p:sp>
      <p:sp>
        <p:nvSpPr>
          <p:cNvPr id="337" name="Google Shape;337;p35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610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/>
              <a:t>Occasionally, you will need to represent n-dimensional data structures. In Java, you can create n-dimensional arrays for any integer n.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/>
              <a:t> 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/>
              <a:t>The way to declare two-dimensional array variables and create two-dimensional arrays can be generalized to declare n-dimensional array variables and create n-dimensional arrays for n &gt;= 3.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3" name="Google Shape;343;p36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Multidimensional Arrays</a:t>
            </a:r>
            <a:endParaRPr b="1"/>
          </a:p>
        </p:txBody>
      </p:sp>
      <p:sp>
        <p:nvSpPr>
          <p:cNvPr id="344" name="Google Shape;344;p36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839200" cy="324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double[][][] scores = {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{{7.5, 20.5}, {9.0, 22.5}, {15, 33.5}, {13, 21.5}, {15, 2.5}},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{{4.5, 21.5}, {9.0, 22.5}, {15, 34.5}, {12, 20.5}, {14, 9.5}},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{{6.5, 30.5}, {9.4, 10.5}, {11, 33.5}, {11, 23.5}, {10, 2.5}},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{{6.5, 23.5}, {9.4, 32.5}, {13, 34.5}, {11, 20.5}, {16, 7.5}},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{{8.5, 26.5}, {9.4, 52.5}, {13, 36.5}, {13, 24.5}, {16, 2.5}},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  {{9.5, 20.5}, {9.4, 42.5}, {13, 31.5}, {12, 20.5}, {16, 6.5}}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};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345" name="Google Shape;345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556125"/>
            <a:ext cx="9144000" cy="1881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16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Motivations</a:t>
            </a:r>
            <a:endParaRPr b="1"/>
          </a:p>
        </p:txBody>
      </p:sp>
      <p:sp>
        <p:nvSpPr>
          <p:cNvPr id="160" name="Google Shape;160;p16"/>
          <p:cNvSpPr/>
          <p:nvPr/>
        </p:nvSpPr>
        <p:spPr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1" name="Google Shape;16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850" y="2738438"/>
            <a:ext cx="7988300" cy="365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6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29638" cy="197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/>
              <a:t>Thus far, you have used one-dimensional arrays to model linear collections of elements. You can use a two-dimensional array to represent a matrix or a table. For example, the following table that describes the distances between the cities can be represented using a two-dimensional array.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8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38"/>
          <p:cNvSpPr txBox="1">
            <a:spLocks noGrp="1"/>
          </p:cNvSpPr>
          <p:nvPr>
            <p:ph type="title"/>
          </p:nvPr>
        </p:nvSpPr>
        <p:spPr>
          <a:xfrm>
            <a:off x="79375" y="165100"/>
            <a:ext cx="6605588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Problem: Finding Two Points Nearest to Each Other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360" name="Google Shape;360;p38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38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38"/>
          <p:cNvSpPr/>
          <p:nvPr/>
        </p:nvSpPr>
        <p:spPr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38"/>
          <p:cNvSpPr/>
          <p:nvPr/>
        </p:nvSpPr>
        <p:spPr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4" name="Google Shape;364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1754188"/>
            <a:ext cx="8591550" cy="40513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38"/>
          <p:cNvSpPr txBox="1"/>
          <p:nvPr/>
        </p:nvSpPr>
        <p:spPr>
          <a:xfrm>
            <a:off x="5032375" y="1322388"/>
            <a:ext cx="4186238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http://www.cs.armstrong.edu/liang/animation/web/ClosestPair.html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7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Misc Slides</a:t>
            </a:r>
            <a:endParaRPr/>
          </a:p>
        </p:txBody>
      </p:sp>
      <p:sp>
        <p:nvSpPr>
          <p:cNvPr id="352" name="Google Shape;352;p37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4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Sudoku?</a:t>
            </a:r>
            <a:endParaRPr/>
          </a:p>
        </p:txBody>
      </p:sp>
      <p:sp>
        <p:nvSpPr>
          <p:cNvPr id="421" name="Google Shape;421;p43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Google Shape;422;p43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43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24" name="Google Shape;424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675" y="1624013"/>
            <a:ext cx="3252788" cy="33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43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43"/>
          <p:cNvSpPr txBox="1"/>
          <p:nvPr/>
        </p:nvSpPr>
        <p:spPr>
          <a:xfrm>
            <a:off x="3803650" y="1751013"/>
            <a:ext cx="5146675" cy="104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http://www.cs.armstrong.edu/liang/animation/web/Sudoku.html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</a:rPr>
              <a:t>Every row contains the numbers 1 to 9</a:t>
            </a:r>
            <a:endParaRPr/>
          </a:p>
        </p:txBody>
      </p:sp>
      <p:sp>
        <p:nvSpPr>
          <p:cNvPr id="434" name="Google Shape;434;p44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5" name="Google Shape;435;p44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6" name="Google Shape;436;p44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7" name="Google Shape;437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675" y="1624013"/>
            <a:ext cx="3252788" cy="33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44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9" name="Google Shape;439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0" name="Google Shape;440;p44"/>
          <p:cNvGrpSpPr/>
          <p:nvPr/>
        </p:nvGrpSpPr>
        <p:grpSpPr>
          <a:xfrm>
            <a:off x="4341813" y="1930400"/>
            <a:ext cx="3916362" cy="2689225"/>
            <a:chOff x="2735" y="1216"/>
            <a:chExt cx="2467" cy="1694"/>
          </a:xfrm>
        </p:grpSpPr>
        <p:cxnSp>
          <p:nvCxnSpPr>
            <p:cNvPr id="441" name="Google Shape;441;p44"/>
            <p:cNvCxnSpPr/>
            <p:nvPr/>
          </p:nvCxnSpPr>
          <p:spPr>
            <a:xfrm>
              <a:off x="2759" y="1216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2" name="Google Shape;442;p44"/>
            <p:cNvCxnSpPr/>
            <p:nvPr/>
          </p:nvCxnSpPr>
          <p:spPr>
            <a:xfrm>
              <a:off x="2759" y="1410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3" name="Google Shape;443;p44"/>
            <p:cNvCxnSpPr/>
            <p:nvPr/>
          </p:nvCxnSpPr>
          <p:spPr>
            <a:xfrm>
              <a:off x="2735" y="1628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4" name="Google Shape;444;p44"/>
            <p:cNvCxnSpPr/>
            <p:nvPr/>
          </p:nvCxnSpPr>
          <p:spPr>
            <a:xfrm>
              <a:off x="2735" y="1822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5" name="Google Shape;445;p44"/>
            <p:cNvCxnSpPr/>
            <p:nvPr/>
          </p:nvCxnSpPr>
          <p:spPr>
            <a:xfrm>
              <a:off x="2759" y="2063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6" name="Google Shape;446;p44"/>
            <p:cNvCxnSpPr/>
            <p:nvPr/>
          </p:nvCxnSpPr>
          <p:spPr>
            <a:xfrm>
              <a:off x="2759" y="2257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7" name="Google Shape;447;p44"/>
            <p:cNvCxnSpPr/>
            <p:nvPr/>
          </p:nvCxnSpPr>
          <p:spPr>
            <a:xfrm>
              <a:off x="2735" y="2475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8" name="Google Shape;448;p44"/>
            <p:cNvCxnSpPr/>
            <p:nvPr/>
          </p:nvCxnSpPr>
          <p:spPr>
            <a:xfrm>
              <a:off x="2735" y="2669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9" name="Google Shape;449;p44"/>
            <p:cNvCxnSpPr/>
            <p:nvPr/>
          </p:nvCxnSpPr>
          <p:spPr>
            <a:xfrm>
              <a:off x="2735" y="2910"/>
              <a:ext cx="2443" cy="0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8195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5" name="Google Shape;455;p45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</a:rPr>
              <a:t>Every column contains the numbers 1 to 9</a:t>
            </a:r>
            <a:endParaRPr/>
          </a:p>
        </p:txBody>
      </p:sp>
      <p:sp>
        <p:nvSpPr>
          <p:cNvPr id="456" name="Google Shape;456;p45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45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8" name="Google Shape;458;p45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59" name="Google Shape;459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675" y="1624013"/>
            <a:ext cx="3252788" cy="33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45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1" name="Google Shape;461;p45"/>
          <p:cNvSpPr/>
          <p:nvPr/>
        </p:nvSpPr>
        <p:spPr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2" name="Google Shape;462;p45"/>
          <p:cNvSpPr/>
          <p:nvPr/>
        </p:nvSpPr>
        <p:spPr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63" name="Google Shape;463;p45"/>
          <p:cNvGrpSpPr/>
          <p:nvPr/>
        </p:nvGrpSpPr>
        <p:grpSpPr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464" name="Google Shape;464;p45"/>
            <p:cNvSpPr/>
            <p:nvPr/>
          </p:nvSpPr>
          <p:spPr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5" name="Google Shape;465;p45"/>
            <p:cNvSpPr/>
            <p:nvPr/>
          </p:nvSpPr>
          <p:spPr>
            <a:xfrm>
              <a:off x="3085" y="1107"/>
              <a:ext cx="1884" cy="1925"/>
            </a:xfrm>
            <a:prstGeom prst="rect">
              <a:avLst/>
            </a:prstGeom>
            <a:noFill/>
            <a:ln w="30150" cap="rnd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66" name="Google Shape;466;p45"/>
          <p:cNvSpPr/>
          <p:nvPr/>
        </p:nvSpPr>
        <p:spPr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7" name="Google Shape;467;p45"/>
          <p:cNvSpPr/>
          <p:nvPr/>
        </p:nvSpPr>
        <p:spPr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8" name="Google Shape;468;p45"/>
          <p:cNvSpPr/>
          <p:nvPr/>
        </p:nvSpPr>
        <p:spPr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Google Shape;469;p45"/>
          <p:cNvSpPr/>
          <p:nvPr/>
        </p:nvSpPr>
        <p:spPr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0" name="Google Shape;470;p45"/>
          <p:cNvSpPr/>
          <p:nvPr/>
        </p:nvSpPr>
        <p:spPr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1" name="Google Shape;471;p45"/>
          <p:cNvSpPr/>
          <p:nvPr/>
        </p:nvSpPr>
        <p:spPr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2" name="Google Shape;472;p45"/>
          <p:cNvSpPr/>
          <p:nvPr/>
        </p:nvSpPr>
        <p:spPr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5    3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3" name="Google Shape;473;p45"/>
          <p:cNvSpPr/>
          <p:nvPr/>
        </p:nvSpPr>
        <p:spPr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p45"/>
          <p:cNvSpPr/>
          <p:nvPr/>
        </p:nvSpPr>
        <p:spPr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Google Shape;475;p45"/>
          <p:cNvSpPr/>
          <p:nvPr/>
        </p:nvSpPr>
        <p:spPr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6" name="Google Shape;476;p45"/>
          <p:cNvSpPr/>
          <p:nvPr/>
        </p:nvSpPr>
        <p:spPr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7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7" name="Google Shape;477;p45"/>
          <p:cNvSpPr/>
          <p:nvPr/>
        </p:nvSpPr>
        <p:spPr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8" name="Google Shape;478;p45"/>
          <p:cNvSpPr/>
          <p:nvPr/>
        </p:nvSpPr>
        <p:spPr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9" name="Google Shape;479;p45"/>
          <p:cNvSpPr/>
          <p:nvPr/>
        </p:nvSpPr>
        <p:spPr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0" name="Google Shape;480;p45"/>
          <p:cNvSpPr/>
          <p:nvPr/>
        </p:nvSpPr>
        <p:spPr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1" name="Google Shape;481;p45"/>
          <p:cNvSpPr/>
          <p:nvPr/>
        </p:nvSpPr>
        <p:spPr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2" name="Google Shape;482;p45"/>
          <p:cNvSpPr/>
          <p:nvPr/>
        </p:nvSpPr>
        <p:spPr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3" name="Google Shape;483;p45"/>
          <p:cNvSpPr/>
          <p:nvPr/>
        </p:nvSpPr>
        <p:spPr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4" name="Google Shape;484;p45"/>
          <p:cNvSpPr/>
          <p:nvPr/>
        </p:nvSpPr>
        <p:spPr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Google Shape;485;p45"/>
          <p:cNvSpPr/>
          <p:nvPr/>
        </p:nvSpPr>
        <p:spPr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45"/>
          <p:cNvSpPr/>
          <p:nvPr/>
        </p:nvSpPr>
        <p:spPr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45"/>
          <p:cNvSpPr/>
          <p:nvPr/>
        </p:nvSpPr>
        <p:spPr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8" name="Google Shape;488;p45"/>
          <p:cNvSpPr/>
          <p:nvPr/>
        </p:nvSpPr>
        <p:spPr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9" name="Google Shape;489;p45"/>
          <p:cNvSpPr/>
          <p:nvPr/>
        </p:nvSpPr>
        <p:spPr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0" name="Google Shape;490;p45"/>
          <p:cNvSpPr/>
          <p:nvPr/>
        </p:nvSpPr>
        <p:spPr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1" name="Google Shape;491;p45"/>
          <p:cNvSpPr/>
          <p:nvPr/>
        </p:nvSpPr>
        <p:spPr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2" name="Google Shape;492;p45"/>
          <p:cNvSpPr/>
          <p:nvPr/>
        </p:nvSpPr>
        <p:spPr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3" name="Google Shape;493;p45"/>
          <p:cNvSpPr/>
          <p:nvPr/>
        </p:nvSpPr>
        <p:spPr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4" name="Google Shape;494;p45"/>
          <p:cNvSpPr/>
          <p:nvPr/>
        </p:nvSpPr>
        <p:spPr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5" name="Google Shape;495;p45"/>
          <p:cNvSpPr/>
          <p:nvPr/>
        </p:nvSpPr>
        <p:spPr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1    9     5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6" name="Google Shape;496;p45"/>
          <p:cNvSpPr/>
          <p:nvPr/>
        </p:nvSpPr>
        <p:spPr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45"/>
          <p:cNvSpPr/>
          <p:nvPr/>
        </p:nvSpPr>
        <p:spPr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8" name="Google Shape;498;p45"/>
          <p:cNvSpPr/>
          <p:nvPr/>
        </p:nvSpPr>
        <p:spPr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45"/>
          <p:cNvSpPr/>
          <p:nvPr/>
        </p:nvSpPr>
        <p:spPr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45"/>
          <p:cNvSpPr/>
          <p:nvPr/>
        </p:nvSpPr>
        <p:spPr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45"/>
          <p:cNvSpPr/>
          <p:nvPr/>
        </p:nvSpPr>
        <p:spPr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2" name="Google Shape;502;p45"/>
          <p:cNvSpPr/>
          <p:nvPr/>
        </p:nvSpPr>
        <p:spPr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3" name="Google Shape;503;p45"/>
          <p:cNvSpPr/>
          <p:nvPr/>
        </p:nvSpPr>
        <p:spPr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4" name="Google Shape;504;p45"/>
          <p:cNvSpPr/>
          <p:nvPr/>
        </p:nvSpPr>
        <p:spPr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Google Shape;505;p45"/>
          <p:cNvSpPr/>
          <p:nvPr/>
        </p:nvSpPr>
        <p:spPr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Google Shape;506;p45"/>
          <p:cNvSpPr/>
          <p:nvPr/>
        </p:nvSpPr>
        <p:spPr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7" name="Google Shape;507;p45"/>
          <p:cNvSpPr/>
          <p:nvPr/>
        </p:nvSpPr>
        <p:spPr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Google Shape;508;p45"/>
          <p:cNvSpPr/>
          <p:nvPr/>
        </p:nvSpPr>
        <p:spPr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9" name="Google Shape;509;p45"/>
          <p:cNvSpPr/>
          <p:nvPr/>
        </p:nvSpPr>
        <p:spPr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0" name="Google Shape;510;p45"/>
          <p:cNvSpPr/>
          <p:nvPr/>
        </p:nvSpPr>
        <p:spPr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1" name="Google Shape;511;p45"/>
          <p:cNvSpPr/>
          <p:nvPr/>
        </p:nvSpPr>
        <p:spPr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2" name="Google Shape;512;p45"/>
          <p:cNvSpPr/>
          <p:nvPr/>
        </p:nvSpPr>
        <p:spPr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9    8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3" name="Google Shape;513;p45"/>
          <p:cNvSpPr/>
          <p:nvPr/>
        </p:nvSpPr>
        <p:spPr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4" name="Google Shape;514;p45"/>
          <p:cNvSpPr/>
          <p:nvPr/>
        </p:nvSpPr>
        <p:spPr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5" name="Google Shape;515;p45"/>
          <p:cNvSpPr/>
          <p:nvPr/>
        </p:nvSpPr>
        <p:spPr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6" name="Google Shape;516;p45"/>
          <p:cNvSpPr/>
          <p:nvPr/>
        </p:nvSpPr>
        <p:spPr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Google Shape;517;p45"/>
          <p:cNvSpPr/>
          <p:nvPr/>
        </p:nvSpPr>
        <p:spPr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8" name="Google Shape;518;p45"/>
          <p:cNvSpPr/>
          <p:nvPr/>
        </p:nvSpPr>
        <p:spPr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9" name="Google Shape;519;p45"/>
          <p:cNvSpPr/>
          <p:nvPr/>
        </p:nvSpPr>
        <p:spPr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0" name="Google Shape;520;p45"/>
          <p:cNvSpPr/>
          <p:nvPr/>
        </p:nvSpPr>
        <p:spPr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1" name="Google Shape;521;p45"/>
          <p:cNvSpPr/>
          <p:nvPr/>
        </p:nvSpPr>
        <p:spPr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2" name="Google Shape;522;p45"/>
          <p:cNvSpPr/>
          <p:nvPr/>
        </p:nvSpPr>
        <p:spPr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3" name="Google Shape;523;p45"/>
          <p:cNvSpPr/>
          <p:nvPr/>
        </p:nvSpPr>
        <p:spPr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45"/>
          <p:cNvSpPr/>
          <p:nvPr/>
        </p:nvSpPr>
        <p:spPr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Google Shape;525;p45"/>
          <p:cNvSpPr/>
          <p:nvPr/>
        </p:nvSpPr>
        <p:spPr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45"/>
          <p:cNvSpPr/>
          <p:nvPr/>
        </p:nvSpPr>
        <p:spPr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45"/>
          <p:cNvSpPr/>
          <p:nvPr/>
        </p:nvSpPr>
        <p:spPr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45"/>
          <p:cNvSpPr/>
          <p:nvPr/>
        </p:nvSpPr>
        <p:spPr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Google Shape;529;p45"/>
          <p:cNvSpPr/>
          <p:nvPr/>
        </p:nvSpPr>
        <p:spPr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8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0" name="Google Shape;530;p45"/>
          <p:cNvSpPr/>
          <p:nvPr/>
        </p:nvSpPr>
        <p:spPr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1" name="Google Shape;531;p45"/>
          <p:cNvSpPr/>
          <p:nvPr/>
        </p:nvSpPr>
        <p:spPr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2" name="Google Shape;532;p45"/>
          <p:cNvSpPr/>
          <p:nvPr/>
        </p:nvSpPr>
        <p:spPr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3" name="Google Shape;533;p45"/>
          <p:cNvSpPr/>
          <p:nvPr/>
        </p:nvSpPr>
        <p:spPr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4" name="Google Shape;534;p45"/>
          <p:cNvSpPr/>
          <p:nvPr/>
        </p:nvSpPr>
        <p:spPr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5" name="Google Shape;535;p45"/>
          <p:cNvSpPr/>
          <p:nvPr/>
        </p:nvSpPr>
        <p:spPr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6" name="Google Shape;536;p45"/>
          <p:cNvSpPr/>
          <p:nvPr/>
        </p:nvSpPr>
        <p:spPr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7" name="Google Shape;537;p45"/>
          <p:cNvSpPr/>
          <p:nvPr/>
        </p:nvSpPr>
        <p:spPr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8" name="Google Shape;538;p45"/>
          <p:cNvSpPr/>
          <p:nvPr/>
        </p:nvSpPr>
        <p:spPr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9" name="Google Shape;539;p45"/>
          <p:cNvSpPr/>
          <p:nvPr/>
        </p:nvSpPr>
        <p:spPr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0" name="Google Shape;540;p45"/>
          <p:cNvSpPr/>
          <p:nvPr/>
        </p:nvSpPr>
        <p:spPr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1" name="Google Shape;541;p45"/>
          <p:cNvSpPr/>
          <p:nvPr/>
        </p:nvSpPr>
        <p:spPr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2" name="Google Shape;542;p45"/>
          <p:cNvSpPr/>
          <p:nvPr/>
        </p:nvSpPr>
        <p:spPr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3" name="Google Shape;543;p45"/>
          <p:cNvSpPr/>
          <p:nvPr/>
        </p:nvSpPr>
        <p:spPr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4" name="Google Shape;544;p45"/>
          <p:cNvSpPr/>
          <p:nvPr/>
        </p:nvSpPr>
        <p:spPr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5" name="Google Shape;545;p45"/>
          <p:cNvSpPr/>
          <p:nvPr/>
        </p:nvSpPr>
        <p:spPr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6" name="Google Shape;546;p45"/>
          <p:cNvSpPr/>
          <p:nvPr/>
        </p:nvSpPr>
        <p:spPr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7" name="Google Shape;547;p45"/>
          <p:cNvSpPr/>
          <p:nvPr/>
        </p:nvSpPr>
        <p:spPr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8" name="Google Shape;548;p45"/>
          <p:cNvSpPr/>
          <p:nvPr/>
        </p:nvSpPr>
        <p:spPr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p45"/>
          <p:cNvSpPr/>
          <p:nvPr/>
        </p:nvSpPr>
        <p:spPr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4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0" name="Google Shape;550;p45"/>
          <p:cNvSpPr/>
          <p:nvPr/>
        </p:nvSpPr>
        <p:spPr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1" name="Google Shape;551;p45"/>
          <p:cNvSpPr/>
          <p:nvPr/>
        </p:nvSpPr>
        <p:spPr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2" name="Google Shape;552;p45"/>
          <p:cNvSpPr/>
          <p:nvPr/>
        </p:nvSpPr>
        <p:spPr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Google Shape;553;p45"/>
          <p:cNvSpPr/>
          <p:nvPr/>
        </p:nvSpPr>
        <p:spPr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8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4" name="Google Shape;554;p45"/>
          <p:cNvSpPr/>
          <p:nvPr/>
        </p:nvSpPr>
        <p:spPr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5" name="Google Shape;555;p45"/>
          <p:cNvSpPr/>
          <p:nvPr/>
        </p:nvSpPr>
        <p:spPr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6" name="Google Shape;556;p45"/>
          <p:cNvSpPr/>
          <p:nvPr/>
        </p:nvSpPr>
        <p:spPr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7" name="Google Shape;557;p45"/>
          <p:cNvSpPr/>
          <p:nvPr/>
        </p:nvSpPr>
        <p:spPr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8" name="Google Shape;558;p45"/>
          <p:cNvSpPr/>
          <p:nvPr/>
        </p:nvSpPr>
        <p:spPr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9" name="Google Shape;559;p45"/>
          <p:cNvSpPr/>
          <p:nvPr/>
        </p:nvSpPr>
        <p:spPr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0" name="Google Shape;560;p45"/>
          <p:cNvSpPr/>
          <p:nvPr/>
        </p:nvSpPr>
        <p:spPr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1" name="Google Shape;561;p45"/>
          <p:cNvSpPr/>
          <p:nvPr/>
        </p:nvSpPr>
        <p:spPr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2" name="Google Shape;562;p45"/>
          <p:cNvSpPr/>
          <p:nvPr/>
        </p:nvSpPr>
        <p:spPr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3" name="Google Shape;563;p45"/>
          <p:cNvSpPr/>
          <p:nvPr/>
        </p:nvSpPr>
        <p:spPr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4" name="Google Shape;564;p45"/>
          <p:cNvSpPr/>
          <p:nvPr/>
        </p:nvSpPr>
        <p:spPr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Google Shape;565;p45"/>
          <p:cNvSpPr/>
          <p:nvPr/>
        </p:nvSpPr>
        <p:spPr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45"/>
          <p:cNvSpPr/>
          <p:nvPr/>
        </p:nvSpPr>
        <p:spPr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45"/>
          <p:cNvSpPr/>
          <p:nvPr/>
        </p:nvSpPr>
        <p:spPr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8" name="Google Shape;568;p45"/>
          <p:cNvSpPr/>
          <p:nvPr/>
        </p:nvSpPr>
        <p:spPr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7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9" name="Google Shape;569;p45"/>
          <p:cNvSpPr/>
          <p:nvPr/>
        </p:nvSpPr>
        <p:spPr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0" name="Google Shape;570;p45"/>
          <p:cNvSpPr/>
          <p:nvPr/>
        </p:nvSpPr>
        <p:spPr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1" name="Google Shape;571;p45"/>
          <p:cNvSpPr/>
          <p:nvPr/>
        </p:nvSpPr>
        <p:spPr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2" name="Google Shape;572;p45"/>
          <p:cNvSpPr/>
          <p:nvPr/>
        </p:nvSpPr>
        <p:spPr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45"/>
          <p:cNvSpPr/>
          <p:nvPr/>
        </p:nvSpPr>
        <p:spPr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4" name="Google Shape;574;p45"/>
          <p:cNvSpPr/>
          <p:nvPr/>
        </p:nvSpPr>
        <p:spPr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2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5" name="Google Shape;575;p45"/>
          <p:cNvSpPr/>
          <p:nvPr/>
        </p:nvSpPr>
        <p:spPr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6" name="Google Shape;576;p45"/>
          <p:cNvSpPr/>
          <p:nvPr/>
        </p:nvSpPr>
        <p:spPr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7" name="Google Shape;577;p45"/>
          <p:cNvSpPr/>
          <p:nvPr/>
        </p:nvSpPr>
        <p:spPr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8" name="Google Shape;578;p45"/>
          <p:cNvSpPr/>
          <p:nvPr/>
        </p:nvSpPr>
        <p:spPr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9" name="Google Shape;579;p45"/>
          <p:cNvSpPr/>
          <p:nvPr/>
        </p:nvSpPr>
        <p:spPr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0" name="Google Shape;580;p45"/>
          <p:cNvSpPr/>
          <p:nvPr/>
        </p:nvSpPr>
        <p:spPr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1" name="Google Shape;581;p45"/>
          <p:cNvSpPr/>
          <p:nvPr/>
        </p:nvSpPr>
        <p:spPr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2" name="Google Shape;582;p45"/>
          <p:cNvSpPr/>
          <p:nvPr/>
        </p:nvSpPr>
        <p:spPr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3" name="Google Shape;583;p45"/>
          <p:cNvSpPr/>
          <p:nvPr/>
        </p:nvSpPr>
        <p:spPr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4" name="Google Shape;584;p45"/>
          <p:cNvSpPr/>
          <p:nvPr/>
        </p:nvSpPr>
        <p:spPr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5" name="Google Shape;585;p45"/>
          <p:cNvSpPr/>
          <p:nvPr/>
        </p:nvSpPr>
        <p:spPr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6" name="Google Shape;586;p45"/>
          <p:cNvSpPr/>
          <p:nvPr/>
        </p:nvSpPr>
        <p:spPr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7" name="Google Shape;587;p45"/>
          <p:cNvSpPr/>
          <p:nvPr/>
        </p:nvSpPr>
        <p:spPr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8" name="Google Shape;588;p45"/>
          <p:cNvSpPr/>
          <p:nvPr/>
        </p:nvSpPr>
        <p:spPr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9" name="Google Shape;589;p45"/>
          <p:cNvSpPr/>
          <p:nvPr/>
        </p:nvSpPr>
        <p:spPr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0" name="Google Shape;590;p45"/>
          <p:cNvSpPr/>
          <p:nvPr/>
        </p:nvSpPr>
        <p:spPr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1" name="Google Shape;591;p45"/>
          <p:cNvSpPr/>
          <p:nvPr/>
        </p:nvSpPr>
        <p:spPr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2" name="Google Shape;592;p45"/>
          <p:cNvSpPr/>
          <p:nvPr/>
        </p:nvSpPr>
        <p:spPr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3" name="Google Shape;593;p45"/>
          <p:cNvSpPr/>
          <p:nvPr/>
        </p:nvSpPr>
        <p:spPr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4" name="Google Shape;594;p45"/>
          <p:cNvSpPr/>
          <p:nvPr/>
        </p:nvSpPr>
        <p:spPr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5" name="Google Shape;595;p45"/>
          <p:cNvSpPr/>
          <p:nvPr/>
        </p:nvSpPr>
        <p:spPr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6" name="Google Shape;596;p45"/>
          <p:cNvSpPr/>
          <p:nvPr/>
        </p:nvSpPr>
        <p:spPr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7" name="Google Shape;597;p45"/>
          <p:cNvSpPr/>
          <p:nvPr/>
        </p:nvSpPr>
        <p:spPr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8" name="Google Shape;598;p45"/>
          <p:cNvSpPr/>
          <p:nvPr/>
        </p:nvSpPr>
        <p:spPr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9" name="Google Shape;599;p45"/>
          <p:cNvSpPr/>
          <p:nvPr/>
        </p:nvSpPr>
        <p:spPr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0" name="Google Shape;600;p45"/>
          <p:cNvSpPr/>
          <p:nvPr/>
        </p:nvSpPr>
        <p:spPr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1" name="Google Shape;601;p45"/>
          <p:cNvSpPr/>
          <p:nvPr/>
        </p:nvSpPr>
        <p:spPr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2" name="Google Shape;602;p45"/>
          <p:cNvSpPr/>
          <p:nvPr/>
        </p:nvSpPr>
        <p:spPr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3" name="Google Shape;603;p45"/>
          <p:cNvSpPr/>
          <p:nvPr/>
        </p:nvSpPr>
        <p:spPr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4" name="Google Shape;604;p45"/>
          <p:cNvSpPr/>
          <p:nvPr/>
        </p:nvSpPr>
        <p:spPr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5" name="Google Shape;605;p45"/>
          <p:cNvSpPr/>
          <p:nvPr/>
        </p:nvSpPr>
        <p:spPr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6" name="Google Shape;606;p45"/>
          <p:cNvSpPr/>
          <p:nvPr/>
        </p:nvSpPr>
        <p:spPr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7" name="Google Shape;607;p45"/>
          <p:cNvSpPr/>
          <p:nvPr/>
        </p:nvSpPr>
        <p:spPr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8" name="Google Shape;608;p45"/>
          <p:cNvSpPr/>
          <p:nvPr/>
        </p:nvSpPr>
        <p:spPr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9" name="Google Shape;609;p45"/>
          <p:cNvSpPr/>
          <p:nvPr/>
        </p:nvSpPr>
        <p:spPr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0" name="Google Shape;610;p45"/>
          <p:cNvSpPr/>
          <p:nvPr/>
        </p:nvSpPr>
        <p:spPr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1" name="Google Shape;611;p45"/>
          <p:cNvSpPr/>
          <p:nvPr/>
        </p:nvSpPr>
        <p:spPr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2" name="Google Shape;612;p45"/>
          <p:cNvSpPr/>
          <p:nvPr/>
        </p:nvSpPr>
        <p:spPr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3" name="Google Shape;613;p45"/>
          <p:cNvSpPr/>
          <p:nvPr/>
        </p:nvSpPr>
        <p:spPr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4" name="Google Shape;614;p45"/>
          <p:cNvSpPr/>
          <p:nvPr/>
        </p:nvSpPr>
        <p:spPr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5" name="Google Shape;615;p45"/>
          <p:cNvSpPr/>
          <p:nvPr/>
        </p:nvSpPr>
        <p:spPr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6" name="Google Shape;616;p45"/>
          <p:cNvSpPr/>
          <p:nvPr/>
        </p:nvSpPr>
        <p:spPr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7" name="Google Shape;617;p45"/>
          <p:cNvSpPr/>
          <p:nvPr/>
        </p:nvSpPr>
        <p:spPr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8" name="Google Shape;618;p45"/>
          <p:cNvSpPr/>
          <p:nvPr/>
        </p:nvSpPr>
        <p:spPr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4    1     9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9" name="Google Shape;619;p45"/>
          <p:cNvSpPr/>
          <p:nvPr/>
        </p:nvSpPr>
        <p:spPr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0" name="Google Shape;620;p45"/>
          <p:cNvSpPr/>
          <p:nvPr/>
        </p:nvSpPr>
        <p:spPr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1" name="Google Shape;621;p45"/>
          <p:cNvSpPr/>
          <p:nvPr/>
        </p:nvSpPr>
        <p:spPr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2" name="Google Shape;622;p45"/>
          <p:cNvSpPr/>
          <p:nvPr/>
        </p:nvSpPr>
        <p:spPr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3" name="Google Shape;623;p45"/>
          <p:cNvSpPr/>
          <p:nvPr/>
        </p:nvSpPr>
        <p:spPr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4" name="Google Shape;624;p45"/>
          <p:cNvSpPr/>
          <p:nvPr/>
        </p:nvSpPr>
        <p:spPr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5" name="Google Shape;625;p45"/>
          <p:cNvSpPr/>
          <p:nvPr/>
        </p:nvSpPr>
        <p:spPr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6" name="Google Shape;626;p45"/>
          <p:cNvSpPr/>
          <p:nvPr/>
        </p:nvSpPr>
        <p:spPr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45"/>
          <p:cNvSpPr/>
          <p:nvPr/>
        </p:nvSpPr>
        <p:spPr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45"/>
          <p:cNvSpPr/>
          <p:nvPr/>
        </p:nvSpPr>
        <p:spPr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Google Shape;629;p45"/>
          <p:cNvSpPr/>
          <p:nvPr/>
        </p:nvSpPr>
        <p:spPr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0" name="Google Shape;630;p45"/>
          <p:cNvSpPr/>
          <p:nvPr/>
        </p:nvSpPr>
        <p:spPr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1" name="Google Shape;631;p45"/>
          <p:cNvSpPr/>
          <p:nvPr/>
        </p:nvSpPr>
        <p:spPr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2" name="Google Shape;632;p45"/>
          <p:cNvSpPr/>
          <p:nvPr/>
        </p:nvSpPr>
        <p:spPr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3" name="Google Shape;633;p45"/>
          <p:cNvSpPr/>
          <p:nvPr/>
        </p:nvSpPr>
        <p:spPr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45"/>
          <p:cNvSpPr/>
          <p:nvPr/>
        </p:nvSpPr>
        <p:spPr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45"/>
          <p:cNvSpPr/>
          <p:nvPr/>
        </p:nvSpPr>
        <p:spPr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6" name="Google Shape;636;p45"/>
          <p:cNvSpPr/>
          <p:nvPr/>
        </p:nvSpPr>
        <p:spPr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45"/>
          <p:cNvSpPr/>
          <p:nvPr/>
        </p:nvSpPr>
        <p:spPr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p45"/>
          <p:cNvSpPr/>
          <p:nvPr/>
        </p:nvSpPr>
        <p:spPr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9" name="Google Shape;639;p45"/>
          <p:cNvSpPr/>
          <p:nvPr/>
        </p:nvSpPr>
        <p:spPr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0" name="Google Shape;640;p45"/>
          <p:cNvSpPr/>
          <p:nvPr/>
        </p:nvSpPr>
        <p:spPr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1" name="Google Shape;641;p45"/>
          <p:cNvSpPr/>
          <p:nvPr/>
        </p:nvSpPr>
        <p:spPr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2" name="Google Shape;642;p45"/>
          <p:cNvSpPr/>
          <p:nvPr/>
        </p:nvSpPr>
        <p:spPr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3" name="Google Shape;643;p45"/>
          <p:cNvSpPr/>
          <p:nvPr/>
        </p:nvSpPr>
        <p:spPr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4" name="Google Shape;644;p45"/>
          <p:cNvSpPr/>
          <p:nvPr/>
        </p:nvSpPr>
        <p:spPr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7    9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5" name="Google Shape;645;p45"/>
          <p:cNvSpPr/>
          <p:nvPr/>
        </p:nvSpPr>
        <p:spPr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6" name="Google Shape;646;p45"/>
          <p:cNvCxnSpPr/>
          <p:nvPr/>
        </p:nvCxnSpPr>
        <p:spPr>
          <a:xfrm>
            <a:off x="5208588" y="1757363"/>
            <a:ext cx="1587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7" name="Google Shape;647;p45"/>
          <p:cNvCxnSpPr/>
          <p:nvPr/>
        </p:nvCxnSpPr>
        <p:spPr>
          <a:xfrm>
            <a:off x="5537200" y="1757363"/>
            <a:ext cx="1588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8" name="Google Shape;648;p45"/>
          <p:cNvCxnSpPr/>
          <p:nvPr/>
        </p:nvCxnSpPr>
        <p:spPr>
          <a:xfrm>
            <a:off x="5883275" y="1757363"/>
            <a:ext cx="1588" cy="3038475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9" name="Google Shape;649;p45"/>
          <p:cNvCxnSpPr/>
          <p:nvPr/>
        </p:nvCxnSpPr>
        <p:spPr>
          <a:xfrm flipH="1">
            <a:off x="6176963" y="1757363"/>
            <a:ext cx="17462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0" name="Google Shape;650;p45"/>
          <p:cNvCxnSpPr/>
          <p:nvPr/>
        </p:nvCxnSpPr>
        <p:spPr>
          <a:xfrm>
            <a:off x="6540500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1" name="Google Shape;651;p45"/>
          <p:cNvCxnSpPr/>
          <p:nvPr/>
        </p:nvCxnSpPr>
        <p:spPr>
          <a:xfrm>
            <a:off x="6540500" y="1757363"/>
            <a:ext cx="1588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2" name="Google Shape;652;p45"/>
          <p:cNvCxnSpPr/>
          <p:nvPr/>
        </p:nvCxnSpPr>
        <p:spPr>
          <a:xfrm>
            <a:off x="6867525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3" name="Google Shape;653;p45"/>
          <p:cNvCxnSpPr/>
          <p:nvPr/>
        </p:nvCxnSpPr>
        <p:spPr>
          <a:xfrm>
            <a:off x="7213600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4" name="Google Shape;654;p45"/>
          <p:cNvCxnSpPr/>
          <p:nvPr/>
        </p:nvCxnSpPr>
        <p:spPr>
          <a:xfrm>
            <a:off x="7213600" y="1757363"/>
            <a:ext cx="1588" cy="305593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5" name="Google Shape;655;p45"/>
          <p:cNvCxnSpPr/>
          <p:nvPr/>
        </p:nvCxnSpPr>
        <p:spPr>
          <a:xfrm>
            <a:off x="7542213" y="1757363"/>
            <a:ext cx="1587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6" name="Google Shape;656;p45"/>
          <p:cNvCxnSpPr/>
          <p:nvPr/>
        </p:nvCxnSpPr>
        <p:spPr>
          <a:xfrm>
            <a:off x="7888288" y="1757363"/>
            <a:ext cx="1587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7" name="Google Shape;657;p45"/>
          <p:cNvCxnSpPr/>
          <p:nvPr/>
        </p:nvCxnSpPr>
        <p:spPr>
          <a:xfrm>
            <a:off x="6867525" y="1757363"/>
            <a:ext cx="1588" cy="3055937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8" name="Google Shape;658;p45"/>
          <p:cNvCxnSpPr/>
          <p:nvPr/>
        </p:nvCxnSpPr>
        <p:spPr>
          <a:xfrm flipH="1">
            <a:off x="4879975" y="2051050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9" name="Google Shape;659;p45"/>
          <p:cNvCxnSpPr/>
          <p:nvPr/>
        </p:nvCxnSpPr>
        <p:spPr>
          <a:xfrm flipH="1">
            <a:off x="4879975" y="239712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0" name="Google Shape;660;p45"/>
          <p:cNvCxnSpPr/>
          <p:nvPr/>
        </p:nvCxnSpPr>
        <p:spPr>
          <a:xfrm flipH="1">
            <a:off x="4879975" y="239712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1" name="Google Shape;661;p45"/>
          <p:cNvCxnSpPr/>
          <p:nvPr/>
        </p:nvCxnSpPr>
        <p:spPr>
          <a:xfrm flipH="1">
            <a:off x="4879975" y="2741613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2" name="Google Shape;662;p45"/>
          <p:cNvCxnSpPr/>
          <p:nvPr/>
        </p:nvCxnSpPr>
        <p:spPr>
          <a:xfrm flipH="1">
            <a:off x="4879975" y="2741613"/>
            <a:ext cx="3008313" cy="1587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3" name="Google Shape;663;p45"/>
          <p:cNvCxnSpPr/>
          <p:nvPr/>
        </p:nvCxnSpPr>
        <p:spPr>
          <a:xfrm flipH="1">
            <a:off x="4879975" y="3087688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4" name="Google Shape;664;p45"/>
          <p:cNvCxnSpPr/>
          <p:nvPr/>
        </p:nvCxnSpPr>
        <p:spPr>
          <a:xfrm flipH="1">
            <a:off x="4879975" y="343217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5" name="Google Shape;665;p45"/>
          <p:cNvCxnSpPr/>
          <p:nvPr/>
        </p:nvCxnSpPr>
        <p:spPr>
          <a:xfrm flipH="1">
            <a:off x="4879975" y="343217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6" name="Google Shape;666;p45"/>
          <p:cNvCxnSpPr/>
          <p:nvPr/>
        </p:nvCxnSpPr>
        <p:spPr>
          <a:xfrm flipH="1">
            <a:off x="4879975" y="3778250"/>
            <a:ext cx="3008313" cy="1588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7" name="Google Shape;667;p45"/>
          <p:cNvCxnSpPr/>
          <p:nvPr/>
        </p:nvCxnSpPr>
        <p:spPr>
          <a:xfrm flipH="1">
            <a:off x="4879975" y="4122738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8" name="Google Shape;668;p45"/>
          <p:cNvCxnSpPr/>
          <p:nvPr/>
        </p:nvCxnSpPr>
        <p:spPr>
          <a:xfrm flipH="1">
            <a:off x="4862513" y="4468813"/>
            <a:ext cx="3008312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9" name="Google Shape;669;p45"/>
          <p:cNvCxnSpPr/>
          <p:nvPr/>
        </p:nvCxnSpPr>
        <p:spPr>
          <a:xfrm flipH="1">
            <a:off x="4897438" y="4468813"/>
            <a:ext cx="2990850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0" name="Google Shape;670;p45"/>
          <p:cNvCxnSpPr/>
          <p:nvPr/>
        </p:nvCxnSpPr>
        <p:spPr>
          <a:xfrm flipH="1">
            <a:off x="4862513" y="4813300"/>
            <a:ext cx="3008312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71" name="Google Shape;671;p45"/>
          <p:cNvGrpSpPr/>
          <p:nvPr/>
        </p:nvGrpSpPr>
        <p:grpSpPr>
          <a:xfrm>
            <a:off x="5072063" y="1585913"/>
            <a:ext cx="2649537" cy="3417887"/>
            <a:chOff x="3195" y="999"/>
            <a:chExt cx="1669" cy="2153"/>
          </a:xfrm>
        </p:grpSpPr>
        <p:cxnSp>
          <p:nvCxnSpPr>
            <p:cNvPr id="672" name="Google Shape;672;p45"/>
            <p:cNvCxnSpPr/>
            <p:nvPr/>
          </p:nvCxnSpPr>
          <p:spPr>
            <a:xfrm>
              <a:off x="3195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3" name="Google Shape;673;p45"/>
            <p:cNvCxnSpPr/>
            <p:nvPr/>
          </p:nvCxnSpPr>
          <p:spPr>
            <a:xfrm>
              <a:off x="3388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4" name="Google Shape;674;p45"/>
            <p:cNvCxnSpPr/>
            <p:nvPr/>
          </p:nvCxnSpPr>
          <p:spPr>
            <a:xfrm>
              <a:off x="3606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5" name="Google Shape;675;p45"/>
            <p:cNvCxnSpPr/>
            <p:nvPr/>
          </p:nvCxnSpPr>
          <p:spPr>
            <a:xfrm>
              <a:off x="3799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6" name="Google Shape;676;p45"/>
            <p:cNvCxnSpPr/>
            <p:nvPr/>
          </p:nvCxnSpPr>
          <p:spPr>
            <a:xfrm>
              <a:off x="4017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7" name="Google Shape;677;p45"/>
            <p:cNvCxnSpPr/>
            <p:nvPr/>
          </p:nvCxnSpPr>
          <p:spPr>
            <a:xfrm>
              <a:off x="4210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8" name="Google Shape;678;p45"/>
            <p:cNvCxnSpPr/>
            <p:nvPr/>
          </p:nvCxnSpPr>
          <p:spPr>
            <a:xfrm>
              <a:off x="4428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9" name="Google Shape;679;p45"/>
            <p:cNvCxnSpPr/>
            <p:nvPr/>
          </p:nvCxnSpPr>
          <p:spPr>
            <a:xfrm>
              <a:off x="4646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0" name="Google Shape;680;p45"/>
            <p:cNvCxnSpPr/>
            <p:nvPr/>
          </p:nvCxnSpPr>
          <p:spPr>
            <a:xfrm>
              <a:off x="4864" y="999"/>
              <a:ext cx="0" cy="2153"/>
            </a:xfrm>
            <a:prstGeom prst="straightConnector1">
              <a:avLst/>
            </a:prstGeom>
            <a:noFill/>
            <a:ln w="12700" cap="flat" cmpd="sng">
              <a:solidFill>
                <a:srgbClr val="FF66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572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4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6" name="Google Shape;686;p46"/>
          <p:cNvSpPr txBox="1">
            <a:spLocks noGrp="1"/>
          </p:cNvSpPr>
          <p:nvPr>
            <p:ph type="title"/>
          </p:nvPr>
        </p:nvSpPr>
        <p:spPr>
          <a:xfrm>
            <a:off x="461963" y="285750"/>
            <a:ext cx="81422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</a:rPr>
              <a:t>Every 3×3 box contains the numbers 1 to 9</a:t>
            </a:r>
            <a:endParaRPr/>
          </a:p>
        </p:txBody>
      </p:sp>
      <p:sp>
        <p:nvSpPr>
          <p:cNvPr id="687" name="Google Shape;687;p46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8" name="Google Shape;688;p46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9" name="Google Shape;689;p46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0" name="Google Shape;690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675" y="1624013"/>
            <a:ext cx="3252788" cy="33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691" name="Google Shape;691;p46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2" name="Google Shape;692;p46"/>
          <p:cNvSpPr/>
          <p:nvPr/>
        </p:nvSpPr>
        <p:spPr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3" name="Google Shape;693;p46"/>
          <p:cNvSpPr/>
          <p:nvPr/>
        </p:nvSpPr>
        <p:spPr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7" name="Google Shape;697;p46"/>
          <p:cNvSpPr/>
          <p:nvPr/>
        </p:nvSpPr>
        <p:spPr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8" name="Google Shape;698;p46"/>
          <p:cNvSpPr/>
          <p:nvPr/>
        </p:nvSpPr>
        <p:spPr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9" name="Google Shape;699;p46"/>
          <p:cNvSpPr/>
          <p:nvPr/>
        </p:nvSpPr>
        <p:spPr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0" name="Google Shape;700;p46"/>
          <p:cNvSpPr/>
          <p:nvPr/>
        </p:nvSpPr>
        <p:spPr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1" name="Google Shape;701;p46"/>
          <p:cNvSpPr/>
          <p:nvPr/>
        </p:nvSpPr>
        <p:spPr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2" name="Google Shape;702;p46"/>
          <p:cNvSpPr/>
          <p:nvPr/>
        </p:nvSpPr>
        <p:spPr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3" name="Google Shape;703;p46"/>
          <p:cNvSpPr/>
          <p:nvPr/>
        </p:nvSpPr>
        <p:spPr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5    3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4" name="Google Shape;704;p46"/>
          <p:cNvSpPr/>
          <p:nvPr/>
        </p:nvSpPr>
        <p:spPr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5" name="Google Shape;705;p46"/>
          <p:cNvSpPr/>
          <p:nvPr/>
        </p:nvSpPr>
        <p:spPr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6" name="Google Shape;706;p46"/>
          <p:cNvSpPr/>
          <p:nvPr/>
        </p:nvSpPr>
        <p:spPr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7" name="Google Shape;707;p46"/>
          <p:cNvSpPr/>
          <p:nvPr/>
        </p:nvSpPr>
        <p:spPr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7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Google Shape;708;p46"/>
          <p:cNvSpPr/>
          <p:nvPr/>
        </p:nvSpPr>
        <p:spPr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9" name="Google Shape;709;p46"/>
          <p:cNvSpPr/>
          <p:nvPr/>
        </p:nvSpPr>
        <p:spPr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0" name="Google Shape;710;p46"/>
          <p:cNvSpPr/>
          <p:nvPr/>
        </p:nvSpPr>
        <p:spPr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1" name="Google Shape;711;p46"/>
          <p:cNvSpPr/>
          <p:nvPr/>
        </p:nvSpPr>
        <p:spPr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2" name="Google Shape;712;p46"/>
          <p:cNvSpPr/>
          <p:nvPr/>
        </p:nvSpPr>
        <p:spPr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3" name="Google Shape;713;p46"/>
          <p:cNvSpPr/>
          <p:nvPr/>
        </p:nvSpPr>
        <p:spPr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4" name="Google Shape;714;p46"/>
          <p:cNvSpPr/>
          <p:nvPr/>
        </p:nvSpPr>
        <p:spPr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5" name="Google Shape;715;p46"/>
          <p:cNvSpPr/>
          <p:nvPr/>
        </p:nvSpPr>
        <p:spPr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6" name="Google Shape;716;p46"/>
          <p:cNvSpPr/>
          <p:nvPr/>
        </p:nvSpPr>
        <p:spPr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7" name="Google Shape;717;p46"/>
          <p:cNvSpPr/>
          <p:nvPr/>
        </p:nvSpPr>
        <p:spPr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8" name="Google Shape;718;p46"/>
          <p:cNvSpPr/>
          <p:nvPr/>
        </p:nvSpPr>
        <p:spPr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9" name="Google Shape;719;p46"/>
          <p:cNvSpPr/>
          <p:nvPr/>
        </p:nvSpPr>
        <p:spPr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0" name="Google Shape;720;p46"/>
          <p:cNvSpPr/>
          <p:nvPr/>
        </p:nvSpPr>
        <p:spPr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1" name="Google Shape;721;p46"/>
          <p:cNvSpPr/>
          <p:nvPr/>
        </p:nvSpPr>
        <p:spPr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2" name="Google Shape;722;p46"/>
          <p:cNvSpPr/>
          <p:nvPr/>
        </p:nvSpPr>
        <p:spPr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3" name="Google Shape;723;p46"/>
          <p:cNvSpPr/>
          <p:nvPr/>
        </p:nvSpPr>
        <p:spPr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4" name="Google Shape;724;p46"/>
          <p:cNvSpPr/>
          <p:nvPr/>
        </p:nvSpPr>
        <p:spPr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5" name="Google Shape;725;p46"/>
          <p:cNvSpPr/>
          <p:nvPr/>
        </p:nvSpPr>
        <p:spPr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6" name="Google Shape;726;p46"/>
          <p:cNvSpPr/>
          <p:nvPr/>
        </p:nvSpPr>
        <p:spPr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1    9     5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7" name="Google Shape;727;p46"/>
          <p:cNvSpPr/>
          <p:nvPr/>
        </p:nvSpPr>
        <p:spPr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8" name="Google Shape;728;p46"/>
          <p:cNvSpPr/>
          <p:nvPr/>
        </p:nvSpPr>
        <p:spPr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9" name="Google Shape;729;p46"/>
          <p:cNvSpPr/>
          <p:nvPr/>
        </p:nvSpPr>
        <p:spPr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0" name="Google Shape;730;p46"/>
          <p:cNvSpPr/>
          <p:nvPr/>
        </p:nvSpPr>
        <p:spPr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1" name="Google Shape;731;p46"/>
          <p:cNvSpPr/>
          <p:nvPr/>
        </p:nvSpPr>
        <p:spPr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2" name="Google Shape;732;p46"/>
          <p:cNvSpPr/>
          <p:nvPr/>
        </p:nvSpPr>
        <p:spPr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3" name="Google Shape;733;p46"/>
          <p:cNvSpPr/>
          <p:nvPr/>
        </p:nvSpPr>
        <p:spPr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4" name="Google Shape;734;p46"/>
          <p:cNvSpPr/>
          <p:nvPr/>
        </p:nvSpPr>
        <p:spPr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Google Shape;735;p46"/>
          <p:cNvSpPr/>
          <p:nvPr/>
        </p:nvSpPr>
        <p:spPr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6" name="Google Shape;736;p46"/>
          <p:cNvSpPr/>
          <p:nvPr/>
        </p:nvSpPr>
        <p:spPr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7" name="Google Shape;737;p46"/>
          <p:cNvSpPr/>
          <p:nvPr/>
        </p:nvSpPr>
        <p:spPr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8" name="Google Shape;738;p46"/>
          <p:cNvSpPr/>
          <p:nvPr/>
        </p:nvSpPr>
        <p:spPr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9" name="Google Shape;739;p46"/>
          <p:cNvSpPr/>
          <p:nvPr/>
        </p:nvSpPr>
        <p:spPr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0" name="Google Shape;740;p46"/>
          <p:cNvSpPr/>
          <p:nvPr/>
        </p:nvSpPr>
        <p:spPr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1" name="Google Shape;741;p46"/>
          <p:cNvSpPr/>
          <p:nvPr/>
        </p:nvSpPr>
        <p:spPr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2" name="Google Shape;742;p46"/>
          <p:cNvSpPr/>
          <p:nvPr/>
        </p:nvSpPr>
        <p:spPr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3" name="Google Shape;743;p46"/>
          <p:cNvSpPr/>
          <p:nvPr/>
        </p:nvSpPr>
        <p:spPr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9    8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4" name="Google Shape;744;p46"/>
          <p:cNvSpPr/>
          <p:nvPr/>
        </p:nvSpPr>
        <p:spPr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5" name="Google Shape;745;p46"/>
          <p:cNvSpPr/>
          <p:nvPr/>
        </p:nvSpPr>
        <p:spPr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6" name="Google Shape;746;p46"/>
          <p:cNvSpPr/>
          <p:nvPr/>
        </p:nvSpPr>
        <p:spPr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7" name="Google Shape;747;p46"/>
          <p:cNvSpPr/>
          <p:nvPr/>
        </p:nvSpPr>
        <p:spPr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8" name="Google Shape;748;p46"/>
          <p:cNvSpPr/>
          <p:nvPr/>
        </p:nvSpPr>
        <p:spPr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9" name="Google Shape;749;p46"/>
          <p:cNvSpPr/>
          <p:nvPr/>
        </p:nvSpPr>
        <p:spPr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0" name="Google Shape;750;p46"/>
          <p:cNvSpPr/>
          <p:nvPr/>
        </p:nvSpPr>
        <p:spPr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1" name="Google Shape;751;p46"/>
          <p:cNvSpPr/>
          <p:nvPr/>
        </p:nvSpPr>
        <p:spPr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2" name="Google Shape;752;p46"/>
          <p:cNvSpPr/>
          <p:nvPr/>
        </p:nvSpPr>
        <p:spPr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3" name="Google Shape;753;p46"/>
          <p:cNvSpPr/>
          <p:nvPr/>
        </p:nvSpPr>
        <p:spPr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4" name="Google Shape;754;p46"/>
          <p:cNvSpPr/>
          <p:nvPr/>
        </p:nvSpPr>
        <p:spPr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5" name="Google Shape;755;p46"/>
          <p:cNvSpPr/>
          <p:nvPr/>
        </p:nvSpPr>
        <p:spPr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6" name="Google Shape;756;p46"/>
          <p:cNvSpPr/>
          <p:nvPr/>
        </p:nvSpPr>
        <p:spPr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7" name="Google Shape;757;p46"/>
          <p:cNvSpPr/>
          <p:nvPr/>
        </p:nvSpPr>
        <p:spPr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8" name="Google Shape;758;p46"/>
          <p:cNvSpPr/>
          <p:nvPr/>
        </p:nvSpPr>
        <p:spPr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9" name="Google Shape;759;p46"/>
          <p:cNvSpPr/>
          <p:nvPr/>
        </p:nvSpPr>
        <p:spPr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0" name="Google Shape;760;p46"/>
          <p:cNvSpPr/>
          <p:nvPr/>
        </p:nvSpPr>
        <p:spPr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8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1" name="Google Shape;761;p46"/>
          <p:cNvSpPr/>
          <p:nvPr/>
        </p:nvSpPr>
        <p:spPr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2" name="Google Shape;762;p46"/>
          <p:cNvSpPr/>
          <p:nvPr/>
        </p:nvSpPr>
        <p:spPr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3" name="Google Shape;763;p46"/>
          <p:cNvSpPr/>
          <p:nvPr/>
        </p:nvSpPr>
        <p:spPr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4" name="Google Shape;764;p46"/>
          <p:cNvSpPr/>
          <p:nvPr/>
        </p:nvSpPr>
        <p:spPr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5" name="Google Shape;765;p46"/>
          <p:cNvSpPr/>
          <p:nvPr/>
        </p:nvSpPr>
        <p:spPr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6" name="Google Shape;766;p46"/>
          <p:cNvSpPr/>
          <p:nvPr/>
        </p:nvSpPr>
        <p:spPr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7" name="Google Shape;767;p46"/>
          <p:cNvSpPr/>
          <p:nvPr/>
        </p:nvSpPr>
        <p:spPr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8" name="Google Shape;768;p46"/>
          <p:cNvSpPr/>
          <p:nvPr/>
        </p:nvSpPr>
        <p:spPr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9" name="Google Shape;769;p46"/>
          <p:cNvSpPr/>
          <p:nvPr/>
        </p:nvSpPr>
        <p:spPr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0" name="Google Shape;770;p46"/>
          <p:cNvSpPr/>
          <p:nvPr/>
        </p:nvSpPr>
        <p:spPr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1" name="Google Shape;771;p46"/>
          <p:cNvSpPr/>
          <p:nvPr/>
        </p:nvSpPr>
        <p:spPr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2" name="Google Shape;772;p46"/>
          <p:cNvSpPr/>
          <p:nvPr/>
        </p:nvSpPr>
        <p:spPr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3" name="Google Shape;773;p46"/>
          <p:cNvSpPr/>
          <p:nvPr/>
        </p:nvSpPr>
        <p:spPr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4" name="Google Shape;774;p46"/>
          <p:cNvSpPr/>
          <p:nvPr/>
        </p:nvSpPr>
        <p:spPr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5" name="Google Shape;775;p46"/>
          <p:cNvSpPr/>
          <p:nvPr/>
        </p:nvSpPr>
        <p:spPr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6" name="Google Shape;776;p46"/>
          <p:cNvSpPr/>
          <p:nvPr/>
        </p:nvSpPr>
        <p:spPr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7" name="Google Shape;777;p46"/>
          <p:cNvSpPr/>
          <p:nvPr/>
        </p:nvSpPr>
        <p:spPr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8" name="Google Shape;778;p46"/>
          <p:cNvSpPr/>
          <p:nvPr/>
        </p:nvSpPr>
        <p:spPr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9" name="Google Shape;779;p46"/>
          <p:cNvSpPr/>
          <p:nvPr/>
        </p:nvSpPr>
        <p:spPr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0" name="Google Shape;780;p46"/>
          <p:cNvSpPr/>
          <p:nvPr/>
        </p:nvSpPr>
        <p:spPr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4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1" name="Google Shape;781;p46"/>
          <p:cNvSpPr/>
          <p:nvPr/>
        </p:nvSpPr>
        <p:spPr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2" name="Google Shape;782;p46"/>
          <p:cNvSpPr/>
          <p:nvPr/>
        </p:nvSpPr>
        <p:spPr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3" name="Google Shape;783;p46"/>
          <p:cNvSpPr/>
          <p:nvPr/>
        </p:nvSpPr>
        <p:spPr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4" name="Google Shape;784;p46"/>
          <p:cNvSpPr/>
          <p:nvPr/>
        </p:nvSpPr>
        <p:spPr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8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5" name="Google Shape;785;p46"/>
          <p:cNvSpPr/>
          <p:nvPr/>
        </p:nvSpPr>
        <p:spPr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6" name="Google Shape;786;p46"/>
          <p:cNvSpPr/>
          <p:nvPr/>
        </p:nvSpPr>
        <p:spPr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7" name="Google Shape;787;p46"/>
          <p:cNvSpPr/>
          <p:nvPr/>
        </p:nvSpPr>
        <p:spPr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8" name="Google Shape;788;p46"/>
          <p:cNvSpPr/>
          <p:nvPr/>
        </p:nvSpPr>
        <p:spPr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9" name="Google Shape;789;p46"/>
          <p:cNvSpPr/>
          <p:nvPr/>
        </p:nvSpPr>
        <p:spPr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0" name="Google Shape;790;p46"/>
          <p:cNvSpPr/>
          <p:nvPr/>
        </p:nvSpPr>
        <p:spPr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1" name="Google Shape;791;p46"/>
          <p:cNvSpPr/>
          <p:nvPr/>
        </p:nvSpPr>
        <p:spPr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2" name="Google Shape;792;p46"/>
          <p:cNvSpPr/>
          <p:nvPr/>
        </p:nvSpPr>
        <p:spPr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3" name="Google Shape;793;p46"/>
          <p:cNvSpPr/>
          <p:nvPr/>
        </p:nvSpPr>
        <p:spPr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4" name="Google Shape;794;p46"/>
          <p:cNvSpPr/>
          <p:nvPr/>
        </p:nvSpPr>
        <p:spPr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5" name="Google Shape;795;p46"/>
          <p:cNvSpPr/>
          <p:nvPr/>
        </p:nvSpPr>
        <p:spPr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6" name="Google Shape;796;p46"/>
          <p:cNvSpPr/>
          <p:nvPr/>
        </p:nvSpPr>
        <p:spPr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7" name="Google Shape;797;p46"/>
          <p:cNvSpPr/>
          <p:nvPr/>
        </p:nvSpPr>
        <p:spPr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8" name="Google Shape;798;p46"/>
          <p:cNvSpPr/>
          <p:nvPr/>
        </p:nvSpPr>
        <p:spPr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9" name="Google Shape;799;p46"/>
          <p:cNvSpPr/>
          <p:nvPr/>
        </p:nvSpPr>
        <p:spPr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7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0" name="Google Shape;800;p46"/>
          <p:cNvSpPr/>
          <p:nvPr/>
        </p:nvSpPr>
        <p:spPr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1" name="Google Shape;801;p46"/>
          <p:cNvSpPr/>
          <p:nvPr/>
        </p:nvSpPr>
        <p:spPr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2" name="Google Shape;802;p46"/>
          <p:cNvSpPr/>
          <p:nvPr/>
        </p:nvSpPr>
        <p:spPr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3" name="Google Shape;803;p46"/>
          <p:cNvSpPr/>
          <p:nvPr/>
        </p:nvSpPr>
        <p:spPr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4" name="Google Shape;804;p46"/>
          <p:cNvSpPr/>
          <p:nvPr/>
        </p:nvSpPr>
        <p:spPr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5" name="Google Shape;805;p46"/>
          <p:cNvSpPr/>
          <p:nvPr/>
        </p:nvSpPr>
        <p:spPr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2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6" name="Google Shape;806;p46"/>
          <p:cNvSpPr/>
          <p:nvPr/>
        </p:nvSpPr>
        <p:spPr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7" name="Google Shape;807;p46"/>
          <p:cNvSpPr/>
          <p:nvPr/>
        </p:nvSpPr>
        <p:spPr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8" name="Google Shape;808;p46"/>
          <p:cNvSpPr/>
          <p:nvPr/>
        </p:nvSpPr>
        <p:spPr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9" name="Google Shape;809;p46"/>
          <p:cNvSpPr/>
          <p:nvPr/>
        </p:nvSpPr>
        <p:spPr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0" name="Google Shape;810;p46"/>
          <p:cNvSpPr/>
          <p:nvPr/>
        </p:nvSpPr>
        <p:spPr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1" name="Google Shape;811;p46"/>
          <p:cNvSpPr/>
          <p:nvPr/>
        </p:nvSpPr>
        <p:spPr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2" name="Google Shape;812;p46"/>
          <p:cNvSpPr/>
          <p:nvPr/>
        </p:nvSpPr>
        <p:spPr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3" name="Google Shape;813;p46"/>
          <p:cNvSpPr/>
          <p:nvPr/>
        </p:nvSpPr>
        <p:spPr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4" name="Google Shape;814;p46"/>
          <p:cNvSpPr/>
          <p:nvPr/>
        </p:nvSpPr>
        <p:spPr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5" name="Google Shape;815;p46"/>
          <p:cNvSpPr/>
          <p:nvPr/>
        </p:nvSpPr>
        <p:spPr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6" name="Google Shape;816;p46"/>
          <p:cNvSpPr/>
          <p:nvPr/>
        </p:nvSpPr>
        <p:spPr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7" name="Google Shape;817;p46"/>
          <p:cNvSpPr/>
          <p:nvPr/>
        </p:nvSpPr>
        <p:spPr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8" name="Google Shape;818;p46"/>
          <p:cNvSpPr/>
          <p:nvPr/>
        </p:nvSpPr>
        <p:spPr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9" name="Google Shape;819;p46"/>
          <p:cNvSpPr/>
          <p:nvPr/>
        </p:nvSpPr>
        <p:spPr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0" name="Google Shape;820;p46"/>
          <p:cNvSpPr/>
          <p:nvPr/>
        </p:nvSpPr>
        <p:spPr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1" name="Google Shape;821;p46"/>
          <p:cNvSpPr/>
          <p:nvPr/>
        </p:nvSpPr>
        <p:spPr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2" name="Google Shape;822;p46"/>
          <p:cNvSpPr/>
          <p:nvPr/>
        </p:nvSpPr>
        <p:spPr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3" name="Google Shape;823;p46"/>
          <p:cNvSpPr/>
          <p:nvPr/>
        </p:nvSpPr>
        <p:spPr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Google Shape;824;p46"/>
          <p:cNvSpPr/>
          <p:nvPr/>
        </p:nvSpPr>
        <p:spPr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5" name="Google Shape;825;p46"/>
          <p:cNvSpPr/>
          <p:nvPr/>
        </p:nvSpPr>
        <p:spPr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6" name="Google Shape;826;p46"/>
          <p:cNvSpPr/>
          <p:nvPr/>
        </p:nvSpPr>
        <p:spPr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7" name="Google Shape;827;p46"/>
          <p:cNvSpPr/>
          <p:nvPr/>
        </p:nvSpPr>
        <p:spPr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8" name="Google Shape;828;p46"/>
          <p:cNvSpPr/>
          <p:nvPr/>
        </p:nvSpPr>
        <p:spPr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9" name="Google Shape;829;p46"/>
          <p:cNvSpPr/>
          <p:nvPr/>
        </p:nvSpPr>
        <p:spPr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0" name="Google Shape;830;p46"/>
          <p:cNvSpPr/>
          <p:nvPr/>
        </p:nvSpPr>
        <p:spPr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1" name="Google Shape;831;p46"/>
          <p:cNvSpPr/>
          <p:nvPr/>
        </p:nvSpPr>
        <p:spPr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2" name="Google Shape;832;p46"/>
          <p:cNvSpPr/>
          <p:nvPr/>
        </p:nvSpPr>
        <p:spPr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3" name="Google Shape;833;p46"/>
          <p:cNvSpPr/>
          <p:nvPr/>
        </p:nvSpPr>
        <p:spPr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4" name="Google Shape;834;p46"/>
          <p:cNvSpPr/>
          <p:nvPr/>
        </p:nvSpPr>
        <p:spPr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5" name="Google Shape;835;p46"/>
          <p:cNvSpPr/>
          <p:nvPr/>
        </p:nvSpPr>
        <p:spPr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6" name="Google Shape;836;p46"/>
          <p:cNvSpPr/>
          <p:nvPr/>
        </p:nvSpPr>
        <p:spPr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7" name="Google Shape;837;p46"/>
          <p:cNvSpPr/>
          <p:nvPr/>
        </p:nvSpPr>
        <p:spPr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8" name="Google Shape;838;p46"/>
          <p:cNvSpPr/>
          <p:nvPr/>
        </p:nvSpPr>
        <p:spPr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9" name="Google Shape;839;p46"/>
          <p:cNvSpPr/>
          <p:nvPr/>
        </p:nvSpPr>
        <p:spPr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0" name="Google Shape;840;p46"/>
          <p:cNvSpPr/>
          <p:nvPr/>
        </p:nvSpPr>
        <p:spPr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1" name="Google Shape;841;p46"/>
          <p:cNvSpPr/>
          <p:nvPr/>
        </p:nvSpPr>
        <p:spPr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2" name="Google Shape;842;p46"/>
          <p:cNvSpPr/>
          <p:nvPr/>
        </p:nvSpPr>
        <p:spPr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3" name="Google Shape;843;p46"/>
          <p:cNvSpPr/>
          <p:nvPr/>
        </p:nvSpPr>
        <p:spPr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4" name="Google Shape;844;p46"/>
          <p:cNvSpPr/>
          <p:nvPr/>
        </p:nvSpPr>
        <p:spPr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5" name="Google Shape;845;p46"/>
          <p:cNvSpPr/>
          <p:nvPr/>
        </p:nvSpPr>
        <p:spPr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6" name="Google Shape;846;p46"/>
          <p:cNvSpPr/>
          <p:nvPr/>
        </p:nvSpPr>
        <p:spPr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7" name="Google Shape;847;p46"/>
          <p:cNvSpPr/>
          <p:nvPr/>
        </p:nvSpPr>
        <p:spPr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8" name="Google Shape;848;p46"/>
          <p:cNvSpPr/>
          <p:nvPr/>
        </p:nvSpPr>
        <p:spPr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9" name="Google Shape;849;p46"/>
          <p:cNvSpPr/>
          <p:nvPr/>
        </p:nvSpPr>
        <p:spPr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4    1     9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0" name="Google Shape;850;p46"/>
          <p:cNvSpPr/>
          <p:nvPr/>
        </p:nvSpPr>
        <p:spPr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1" name="Google Shape;851;p46"/>
          <p:cNvSpPr/>
          <p:nvPr/>
        </p:nvSpPr>
        <p:spPr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2" name="Google Shape;852;p46"/>
          <p:cNvSpPr/>
          <p:nvPr/>
        </p:nvSpPr>
        <p:spPr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3" name="Google Shape;853;p46"/>
          <p:cNvSpPr/>
          <p:nvPr/>
        </p:nvSpPr>
        <p:spPr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4" name="Google Shape;854;p46"/>
          <p:cNvSpPr/>
          <p:nvPr/>
        </p:nvSpPr>
        <p:spPr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5" name="Google Shape;855;p46"/>
          <p:cNvSpPr/>
          <p:nvPr/>
        </p:nvSpPr>
        <p:spPr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6" name="Google Shape;856;p46"/>
          <p:cNvSpPr/>
          <p:nvPr/>
        </p:nvSpPr>
        <p:spPr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7" name="Google Shape;857;p46"/>
          <p:cNvSpPr/>
          <p:nvPr/>
        </p:nvSpPr>
        <p:spPr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8" name="Google Shape;858;p46"/>
          <p:cNvSpPr/>
          <p:nvPr/>
        </p:nvSpPr>
        <p:spPr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9" name="Google Shape;859;p46"/>
          <p:cNvSpPr/>
          <p:nvPr/>
        </p:nvSpPr>
        <p:spPr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0" name="Google Shape;860;p46"/>
          <p:cNvSpPr/>
          <p:nvPr/>
        </p:nvSpPr>
        <p:spPr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1" name="Google Shape;861;p46"/>
          <p:cNvSpPr/>
          <p:nvPr/>
        </p:nvSpPr>
        <p:spPr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2" name="Google Shape;862;p46"/>
          <p:cNvSpPr/>
          <p:nvPr/>
        </p:nvSpPr>
        <p:spPr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3" name="Google Shape;863;p46"/>
          <p:cNvSpPr/>
          <p:nvPr/>
        </p:nvSpPr>
        <p:spPr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4" name="Google Shape;864;p46"/>
          <p:cNvSpPr/>
          <p:nvPr/>
        </p:nvSpPr>
        <p:spPr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5" name="Google Shape;865;p46"/>
          <p:cNvSpPr/>
          <p:nvPr/>
        </p:nvSpPr>
        <p:spPr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6" name="Google Shape;866;p46"/>
          <p:cNvSpPr/>
          <p:nvPr/>
        </p:nvSpPr>
        <p:spPr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7" name="Google Shape;867;p46"/>
          <p:cNvSpPr/>
          <p:nvPr/>
        </p:nvSpPr>
        <p:spPr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46"/>
          <p:cNvSpPr/>
          <p:nvPr/>
        </p:nvSpPr>
        <p:spPr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9" name="Google Shape;869;p46"/>
          <p:cNvSpPr/>
          <p:nvPr/>
        </p:nvSpPr>
        <p:spPr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0" name="Google Shape;870;p46"/>
          <p:cNvSpPr/>
          <p:nvPr/>
        </p:nvSpPr>
        <p:spPr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1" name="Google Shape;871;p46"/>
          <p:cNvSpPr/>
          <p:nvPr/>
        </p:nvSpPr>
        <p:spPr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2" name="Google Shape;872;p46"/>
          <p:cNvSpPr/>
          <p:nvPr/>
        </p:nvSpPr>
        <p:spPr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3" name="Google Shape;873;p46"/>
          <p:cNvSpPr/>
          <p:nvPr/>
        </p:nvSpPr>
        <p:spPr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4" name="Google Shape;874;p46"/>
          <p:cNvSpPr/>
          <p:nvPr/>
        </p:nvSpPr>
        <p:spPr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5" name="Google Shape;875;p46"/>
          <p:cNvSpPr/>
          <p:nvPr/>
        </p:nvSpPr>
        <p:spPr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7    9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6" name="Google Shape;876;p46"/>
          <p:cNvSpPr/>
          <p:nvPr/>
        </p:nvSpPr>
        <p:spPr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77" name="Google Shape;877;p46"/>
          <p:cNvCxnSpPr/>
          <p:nvPr/>
        </p:nvCxnSpPr>
        <p:spPr>
          <a:xfrm>
            <a:off x="5208588" y="1757363"/>
            <a:ext cx="1587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8" name="Google Shape;878;p46"/>
          <p:cNvCxnSpPr/>
          <p:nvPr/>
        </p:nvCxnSpPr>
        <p:spPr>
          <a:xfrm>
            <a:off x="5537200" y="1757363"/>
            <a:ext cx="1588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9" name="Google Shape;879;p46"/>
          <p:cNvCxnSpPr/>
          <p:nvPr/>
        </p:nvCxnSpPr>
        <p:spPr>
          <a:xfrm>
            <a:off x="5883275" y="1757363"/>
            <a:ext cx="1588" cy="3038475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0" name="Google Shape;880;p46"/>
          <p:cNvCxnSpPr/>
          <p:nvPr/>
        </p:nvCxnSpPr>
        <p:spPr>
          <a:xfrm flipH="1">
            <a:off x="6176963" y="1757363"/>
            <a:ext cx="17462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1" name="Google Shape;881;p46"/>
          <p:cNvCxnSpPr/>
          <p:nvPr/>
        </p:nvCxnSpPr>
        <p:spPr>
          <a:xfrm>
            <a:off x="6540500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2" name="Google Shape;882;p46"/>
          <p:cNvCxnSpPr/>
          <p:nvPr/>
        </p:nvCxnSpPr>
        <p:spPr>
          <a:xfrm>
            <a:off x="6540500" y="1757363"/>
            <a:ext cx="1588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3" name="Google Shape;883;p46"/>
          <p:cNvCxnSpPr/>
          <p:nvPr/>
        </p:nvCxnSpPr>
        <p:spPr>
          <a:xfrm>
            <a:off x="6867525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46"/>
          <p:cNvCxnSpPr/>
          <p:nvPr/>
        </p:nvCxnSpPr>
        <p:spPr>
          <a:xfrm>
            <a:off x="7213600" y="1757363"/>
            <a:ext cx="1588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5" name="Google Shape;885;p46"/>
          <p:cNvCxnSpPr/>
          <p:nvPr/>
        </p:nvCxnSpPr>
        <p:spPr>
          <a:xfrm>
            <a:off x="7213600" y="1757363"/>
            <a:ext cx="1588" cy="305593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6" name="Google Shape;886;p46"/>
          <p:cNvCxnSpPr/>
          <p:nvPr/>
        </p:nvCxnSpPr>
        <p:spPr>
          <a:xfrm>
            <a:off x="7542213" y="1757363"/>
            <a:ext cx="1587" cy="3038475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7" name="Google Shape;887;p46"/>
          <p:cNvCxnSpPr/>
          <p:nvPr/>
        </p:nvCxnSpPr>
        <p:spPr>
          <a:xfrm>
            <a:off x="7888288" y="1757363"/>
            <a:ext cx="1587" cy="2590800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8" name="Google Shape;888;p46"/>
          <p:cNvCxnSpPr/>
          <p:nvPr/>
        </p:nvCxnSpPr>
        <p:spPr>
          <a:xfrm>
            <a:off x="6867525" y="1757363"/>
            <a:ext cx="1588" cy="3055937"/>
          </a:xfrm>
          <a:prstGeom prst="straightConnector1">
            <a:avLst/>
          </a:pr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9" name="Google Shape;889;p46"/>
          <p:cNvCxnSpPr/>
          <p:nvPr/>
        </p:nvCxnSpPr>
        <p:spPr>
          <a:xfrm flipH="1">
            <a:off x="4879975" y="2051050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0" name="Google Shape;890;p46"/>
          <p:cNvCxnSpPr/>
          <p:nvPr/>
        </p:nvCxnSpPr>
        <p:spPr>
          <a:xfrm flipH="1">
            <a:off x="4879975" y="239712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1" name="Google Shape;891;p46"/>
          <p:cNvCxnSpPr/>
          <p:nvPr/>
        </p:nvCxnSpPr>
        <p:spPr>
          <a:xfrm flipH="1">
            <a:off x="4879975" y="239712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2" name="Google Shape;892;p46"/>
          <p:cNvCxnSpPr/>
          <p:nvPr/>
        </p:nvCxnSpPr>
        <p:spPr>
          <a:xfrm flipH="1">
            <a:off x="4879975" y="2741613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3" name="Google Shape;893;p46"/>
          <p:cNvCxnSpPr/>
          <p:nvPr/>
        </p:nvCxnSpPr>
        <p:spPr>
          <a:xfrm flipH="1">
            <a:off x="4879975" y="2741613"/>
            <a:ext cx="3008313" cy="1587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4" name="Google Shape;894;p46"/>
          <p:cNvCxnSpPr/>
          <p:nvPr/>
        </p:nvCxnSpPr>
        <p:spPr>
          <a:xfrm flipH="1">
            <a:off x="4879975" y="3087688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5" name="Google Shape;895;p46"/>
          <p:cNvCxnSpPr/>
          <p:nvPr/>
        </p:nvCxnSpPr>
        <p:spPr>
          <a:xfrm flipH="1">
            <a:off x="4879975" y="343217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6" name="Google Shape;896;p46"/>
          <p:cNvCxnSpPr/>
          <p:nvPr/>
        </p:nvCxnSpPr>
        <p:spPr>
          <a:xfrm flipH="1">
            <a:off x="4879975" y="3432175"/>
            <a:ext cx="3008313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7" name="Google Shape;897;p46"/>
          <p:cNvCxnSpPr/>
          <p:nvPr/>
        </p:nvCxnSpPr>
        <p:spPr>
          <a:xfrm flipH="1">
            <a:off x="4879975" y="3778250"/>
            <a:ext cx="3008313" cy="1588"/>
          </a:xfrm>
          <a:prstGeom prst="straightConnector1">
            <a:avLst/>
          </a:prstGeom>
          <a:noFill/>
          <a:ln w="30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8" name="Google Shape;898;p46"/>
          <p:cNvCxnSpPr/>
          <p:nvPr/>
        </p:nvCxnSpPr>
        <p:spPr>
          <a:xfrm flipH="1">
            <a:off x="4879975" y="4122738"/>
            <a:ext cx="3008313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9" name="Google Shape;899;p46"/>
          <p:cNvCxnSpPr/>
          <p:nvPr/>
        </p:nvCxnSpPr>
        <p:spPr>
          <a:xfrm flipH="1">
            <a:off x="4862513" y="4468813"/>
            <a:ext cx="3008312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0" name="Google Shape;900;p46"/>
          <p:cNvCxnSpPr/>
          <p:nvPr/>
        </p:nvCxnSpPr>
        <p:spPr>
          <a:xfrm flipH="1">
            <a:off x="4897438" y="4468813"/>
            <a:ext cx="2990850" cy="1587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1" name="Google Shape;901;p46"/>
          <p:cNvCxnSpPr/>
          <p:nvPr/>
        </p:nvCxnSpPr>
        <p:spPr>
          <a:xfrm flipH="1">
            <a:off x="4862513" y="4813300"/>
            <a:ext cx="3008312" cy="1588"/>
          </a:xfrm>
          <a:prstGeom prst="straightConnector1">
            <a:avLst/>
          </a:pr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2" name="Google Shape;902;p46"/>
          <p:cNvSpPr/>
          <p:nvPr/>
        </p:nvSpPr>
        <p:spPr>
          <a:xfrm>
            <a:off x="4918075" y="1778000"/>
            <a:ext cx="960438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3" name="Google Shape;903;p46"/>
          <p:cNvSpPr/>
          <p:nvPr/>
        </p:nvSpPr>
        <p:spPr>
          <a:xfrm>
            <a:off x="5916613" y="1778000"/>
            <a:ext cx="960437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4" name="Google Shape;904;p46"/>
          <p:cNvSpPr/>
          <p:nvPr/>
        </p:nvSpPr>
        <p:spPr>
          <a:xfrm>
            <a:off x="6877050" y="1778000"/>
            <a:ext cx="960438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5" name="Google Shape;905;p46"/>
          <p:cNvSpPr/>
          <p:nvPr/>
        </p:nvSpPr>
        <p:spPr>
          <a:xfrm>
            <a:off x="4918075" y="2776538"/>
            <a:ext cx="960438" cy="960437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6" name="Google Shape;906;p46"/>
          <p:cNvSpPr/>
          <p:nvPr/>
        </p:nvSpPr>
        <p:spPr>
          <a:xfrm>
            <a:off x="5916613" y="2776538"/>
            <a:ext cx="960437" cy="960437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7" name="Google Shape;907;p46"/>
          <p:cNvSpPr/>
          <p:nvPr/>
        </p:nvSpPr>
        <p:spPr>
          <a:xfrm>
            <a:off x="6877050" y="2776538"/>
            <a:ext cx="960438" cy="960437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8" name="Google Shape;908;p46"/>
          <p:cNvSpPr/>
          <p:nvPr/>
        </p:nvSpPr>
        <p:spPr>
          <a:xfrm>
            <a:off x="4918075" y="3813175"/>
            <a:ext cx="960438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9" name="Google Shape;909;p46"/>
          <p:cNvSpPr/>
          <p:nvPr/>
        </p:nvSpPr>
        <p:spPr>
          <a:xfrm>
            <a:off x="5916613" y="3813175"/>
            <a:ext cx="960437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0" name="Google Shape;910;p46"/>
          <p:cNvSpPr/>
          <p:nvPr/>
        </p:nvSpPr>
        <p:spPr>
          <a:xfrm>
            <a:off x="6877050" y="3813175"/>
            <a:ext cx="960438" cy="960438"/>
          </a:xfrm>
          <a:prstGeom prst="rect">
            <a:avLst/>
          </a:prstGeom>
          <a:solidFill>
            <a:schemeClr val="accent1">
              <a:alpha val="12156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4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6" name="Google Shape;916;p47"/>
          <p:cNvSpPr txBox="1">
            <a:spLocks noGrp="1"/>
          </p:cNvSpPr>
          <p:nvPr>
            <p:ph type="title"/>
          </p:nvPr>
        </p:nvSpPr>
        <p:spPr>
          <a:xfrm>
            <a:off x="193675" y="228600"/>
            <a:ext cx="87947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Checking Whether a Solution Is Correct</a:t>
            </a:r>
            <a:endParaRPr/>
          </a:p>
        </p:txBody>
      </p:sp>
      <p:sp>
        <p:nvSpPr>
          <p:cNvPr id="917" name="Google Shape;917;p47"/>
          <p:cNvSpPr/>
          <p:nvPr/>
        </p:nvSpPr>
        <p:spPr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8" name="Google Shape;918;p47"/>
          <p:cNvSpPr/>
          <p:nvPr/>
        </p:nvSpPr>
        <p:spPr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9" name="Google Shape;919;p47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0" name="Google Shape;920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125" y="1277938"/>
            <a:ext cx="3252788" cy="3303587"/>
          </a:xfrm>
          <a:prstGeom prst="rect">
            <a:avLst/>
          </a:prstGeom>
          <a:noFill/>
          <a:ln>
            <a:noFill/>
          </a:ln>
        </p:spPr>
      </p:pic>
      <p:sp>
        <p:nvSpPr>
          <p:cNvPr id="921" name="Google Shape;921;p47"/>
          <p:cNvSpPr/>
          <p:nvPr/>
        </p:nvSpPr>
        <p:spPr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2" name="Google Shape;922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56113" y="1277938"/>
            <a:ext cx="3289300" cy="3341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Other Representations?</a:t>
            </a:r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What are some other representations of multi-dimensional arrays?</a:t>
            </a: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Motivations</a:t>
            </a:r>
            <a:endParaRPr b="1"/>
          </a:p>
        </p:txBody>
      </p:sp>
      <p:sp>
        <p:nvSpPr>
          <p:cNvPr id="177" name="Google Shape;177;p18"/>
          <p:cNvSpPr/>
          <p:nvPr/>
        </p:nvSpPr>
        <p:spPr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8" name="Google Shape;17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2009775"/>
            <a:ext cx="6248400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19"/>
          <p:cNvSpPr txBox="1">
            <a:spLocks noGrp="1"/>
          </p:cNvSpPr>
          <p:nvPr>
            <p:ph type="title"/>
          </p:nvPr>
        </p:nvSpPr>
        <p:spPr>
          <a:xfrm>
            <a:off x="269875" y="357188"/>
            <a:ext cx="8564563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Declare/Create Two-dimensional Arrays</a:t>
            </a:r>
            <a:endParaRPr sz="4000" b="1"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"/>
          </p:nvPr>
        </p:nvSpPr>
        <p:spPr>
          <a:xfrm>
            <a:off x="309563" y="1431925"/>
            <a:ext cx="8602662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// Declare array ref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[][]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refVar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endParaRPr sz="20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// Create array and assign its reference to variable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refVar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new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[10][10];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endParaRPr sz="20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// Combine declaration and creation in one statement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[][]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refVar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new </a:t>
            </a:r>
            <a:r>
              <a:rPr lang="en-US" sz="20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[10][10];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endParaRPr sz="20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800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Declaring Variables of Two-dimensional Arrays and Creating Two-dimensional Arrays </a:t>
            </a:r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152400" y="20574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endParaRPr sz="2400" dirty="0">
              <a:solidFill>
                <a:schemeClr val="lt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4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[][] matrix = new </a:t>
            </a:r>
            <a:r>
              <a:rPr lang="en-US" sz="2400" b="1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4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[10][10];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endParaRPr lang="en-US" sz="24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24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matrix[0][0] = 3;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endParaRPr sz="2400" b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534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Two-dimensional Array Illustration</a:t>
            </a:r>
            <a:endParaRPr b="1"/>
          </a:p>
        </p:txBody>
      </p:sp>
      <p:sp>
        <p:nvSpPr>
          <p:cNvPr id="199" name="Google Shape;199;p21"/>
          <p:cNvSpPr/>
          <p:nvPr/>
        </p:nvSpPr>
        <p:spPr>
          <a:xfrm>
            <a:off x="2324100" y="24765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21"/>
          <p:cNvSpPr txBox="1"/>
          <p:nvPr/>
        </p:nvSpPr>
        <p:spPr>
          <a:xfrm>
            <a:off x="6108700" y="5233988"/>
            <a:ext cx="2743200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array.length?  4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array[0].length? 3</a:t>
            </a:r>
            <a:endParaRPr/>
          </a:p>
        </p:txBody>
      </p:sp>
      <p:sp>
        <p:nvSpPr>
          <p:cNvPr id="201" name="Google Shape;201;p21"/>
          <p:cNvSpPr txBox="1"/>
          <p:nvPr/>
        </p:nvSpPr>
        <p:spPr>
          <a:xfrm>
            <a:off x="769938" y="5195888"/>
            <a:ext cx="2743200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matrix.length?  5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matrix[0].length? 5</a:t>
            </a:r>
            <a:endParaRPr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79513"/>
            <a:ext cx="9128125" cy="3916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2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Declaring, Creating, and Initializing Using Shorthand Notations</a:t>
            </a:r>
            <a:endParaRPr sz="3600" b="1"/>
          </a:p>
        </p:txBody>
      </p:sp>
      <p:sp>
        <p:nvSpPr>
          <p:cNvPr id="209" name="Google Shape;209;p22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/>
              <a:t>You can also use an array initializer to declare, create and initialize a two-dimensional array. For example,</a:t>
            </a: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3810000" y="3124200"/>
            <a:ext cx="5178425" cy="1905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</a:pP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int[][] array = new int[4][3];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</a:pP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array[0][0] = 1; array[0][1] = 2; array[0][2] = 3; 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</a:pP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array[1][0] = 4; array[1][1] = 5; array[1][2] = 6; 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</a:pP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array[2][0] = 7; array[2][1] = 8; array[2][2] = 9; </a:t>
            </a:r>
            <a:endParaRPr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</a:pP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array[3][0] = 10; array[3][1] = 11; array[3][2] = 12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r>
              <a:rPr lang="en-US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228600" y="2971800"/>
            <a:ext cx="1905000" cy="2286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int[][] array = {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{1, 2, 3},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{4, 5, 6},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{7, 8, 9},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{10, 11, 12}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</a:pPr>
            <a:r>
              <a:rPr lang="en-US" sz="2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};</a:t>
            </a:r>
            <a:endParaRPr sz="1600" b="1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cxnSp>
        <p:nvCxnSpPr>
          <p:cNvPr id="212" name="Google Shape;212;p22"/>
          <p:cNvCxnSpPr/>
          <p:nvPr/>
        </p:nvCxnSpPr>
        <p:spPr>
          <a:xfrm>
            <a:off x="2133600" y="4191000"/>
            <a:ext cx="1600200" cy="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3" name="Google Shape;213;p22"/>
          <p:cNvSpPr/>
          <p:nvPr/>
        </p:nvSpPr>
        <p:spPr>
          <a:xfrm>
            <a:off x="2438400" y="36576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Same as</a:t>
            </a:r>
            <a:endParaRPr/>
          </a:p>
        </p:txBody>
      </p:sp>
      <p:cxnSp>
        <p:nvCxnSpPr>
          <p:cNvPr id="214" name="Google Shape;214;p22"/>
          <p:cNvCxnSpPr/>
          <p:nvPr/>
        </p:nvCxnSpPr>
        <p:spPr>
          <a:xfrm>
            <a:off x="2133600" y="4114800"/>
            <a:ext cx="1600200" cy="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215;p22"/>
          <p:cNvCxnSpPr/>
          <p:nvPr/>
        </p:nvCxnSpPr>
        <p:spPr>
          <a:xfrm flipH="1">
            <a:off x="1905000" y="1905000"/>
            <a:ext cx="2743200" cy="1752600"/>
          </a:xfrm>
          <a:prstGeom prst="straightConnector1">
            <a:avLst/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stealth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23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Lengths of Two-dimensional Arrays</a:t>
            </a:r>
            <a:endParaRPr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22" name="Google Shape;222;p23"/>
          <p:cNvSpPr/>
          <p:nvPr/>
        </p:nvSpPr>
        <p:spPr>
          <a:xfrm>
            <a:off x="2466975" y="27908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23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65532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/>
              <a:t>int[][] x = new int[3][4];</a:t>
            </a:r>
            <a:endParaRPr/>
          </a:p>
        </p:txBody>
      </p:sp>
      <p:pic>
        <p:nvPicPr>
          <p:cNvPr id="224" name="Google Shape;224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475" y="2471738"/>
            <a:ext cx="8909050" cy="259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1484</Words>
  <Application>Microsoft Macintosh PowerPoint</Application>
  <PresentationFormat>On-screen Show (4:3)</PresentationFormat>
  <Paragraphs>415</Paragraphs>
  <Slides>26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Courier</vt:lpstr>
      <vt:lpstr>Book Antiqua</vt:lpstr>
      <vt:lpstr>Arial</vt:lpstr>
      <vt:lpstr>Courier New</vt:lpstr>
      <vt:lpstr>International</vt:lpstr>
      <vt:lpstr>Chapter 8 Multidimensional Arrays</vt:lpstr>
      <vt:lpstr>Motivations</vt:lpstr>
      <vt:lpstr>Other Representations?</vt:lpstr>
      <vt:lpstr>Motivations</vt:lpstr>
      <vt:lpstr>Declare/Create Two-dimensional Arrays</vt:lpstr>
      <vt:lpstr>Declaring Variables of Two-dimensional Arrays and Creating Two-dimensional Arrays </vt:lpstr>
      <vt:lpstr>Two-dimensional Array Illustration</vt:lpstr>
      <vt:lpstr>Declaring, Creating, and Initializing Using Shorthand Notations</vt:lpstr>
      <vt:lpstr>Lengths of Two-dimensional Arrays</vt:lpstr>
      <vt:lpstr>Lengths of Two-dimensional Arrays, cont.</vt:lpstr>
      <vt:lpstr>Ragged Arrays</vt:lpstr>
      <vt:lpstr>Ragged Arrays, cont.</vt:lpstr>
      <vt:lpstr>Initializing arrays with random values</vt:lpstr>
      <vt:lpstr>Printing arrays</vt:lpstr>
      <vt:lpstr>Summing all elements</vt:lpstr>
      <vt:lpstr>Summing elements by column</vt:lpstr>
      <vt:lpstr>Your turn: Multiple-Choice Test</vt:lpstr>
      <vt:lpstr>Multidimensional Arrays</vt:lpstr>
      <vt:lpstr>Multidimensional Arrays</vt:lpstr>
      <vt:lpstr>Problem: Finding Two Points Nearest to Each Other</vt:lpstr>
      <vt:lpstr>Misc Slides</vt:lpstr>
      <vt:lpstr>What is Sudoku?</vt:lpstr>
      <vt:lpstr>Every row contains the numbers 1 to 9</vt:lpstr>
      <vt:lpstr>Every column contains the numbers 1 to 9</vt:lpstr>
      <vt:lpstr>Every 3×3 box contains the numbers 1 to 9</vt:lpstr>
      <vt:lpstr>Checking Whether a Solution Is Correct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Multidimensional Arrays</dc:title>
  <cp:lastModifiedBy>Microsoft Office User</cp:lastModifiedBy>
  <cp:revision>5</cp:revision>
  <dcterms:modified xsi:type="dcterms:W3CDTF">2019-10-10T19:53:02Z</dcterms:modified>
</cp:coreProperties>
</file>