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301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70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y,Benjamin" userId="12accc6f-d5d5-4773-a929-5f4f5530135e" providerId="ADAL" clId="{BA6B1CAC-755A-45D6-BE54-A13642E0B4BB}"/>
    <pc:docChg chg="custSel addSld delSld modSld modMainMaster">
      <pc:chgData name="Say,Benjamin" userId="12accc6f-d5d5-4773-a929-5f4f5530135e" providerId="ADAL" clId="{BA6B1CAC-755A-45D6-BE54-A13642E0B4BB}" dt="2018-02-21T03:25:21.997" v="1771" actId="20577"/>
      <pc:docMkLst>
        <pc:docMk/>
      </pc:docMkLst>
      <pc:sldChg chg="modSp">
        <pc:chgData name="Say,Benjamin" userId="12accc6f-d5d5-4773-a929-5f4f5530135e" providerId="ADAL" clId="{BA6B1CAC-755A-45D6-BE54-A13642E0B4BB}" dt="2018-02-20T16:40:24.517" v="53" actId="20577"/>
        <pc:sldMkLst>
          <pc:docMk/>
          <pc:sldMk cId="243498805" sldId="256"/>
        </pc:sldMkLst>
        <pc:spChg chg="mod">
          <ac:chgData name="Say,Benjamin" userId="12accc6f-d5d5-4773-a929-5f4f5530135e" providerId="ADAL" clId="{BA6B1CAC-755A-45D6-BE54-A13642E0B4BB}" dt="2018-02-20T16:40:13.175" v="11" actId="20577"/>
          <ac:spMkLst>
            <pc:docMk/>
            <pc:sldMk cId="243498805" sldId="256"/>
            <ac:spMk id="2" creationId="{0EB1AB3D-A6C1-4AAF-B23F-C05D3203D7FE}"/>
          </ac:spMkLst>
        </pc:spChg>
        <pc:spChg chg="mod">
          <ac:chgData name="Say,Benjamin" userId="12accc6f-d5d5-4773-a929-5f4f5530135e" providerId="ADAL" clId="{BA6B1CAC-755A-45D6-BE54-A13642E0B4BB}" dt="2018-02-20T16:40:24.517" v="53" actId="20577"/>
          <ac:spMkLst>
            <pc:docMk/>
            <pc:sldMk cId="243498805" sldId="256"/>
            <ac:spMk id="3" creationId="{E17A88DE-C2BD-41A0-8D77-FA22F7C640CA}"/>
          </ac:spMkLst>
        </pc:spChg>
      </pc:sldChg>
      <pc:sldChg chg="del">
        <pc:chgData name="Say,Benjamin" userId="12accc6f-d5d5-4773-a929-5f4f5530135e" providerId="ADAL" clId="{BA6B1CAC-755A-45D6-BE54-A13642E0B4BB}" dt="2018-02-20T16:40:42.653" v="55" actId="2696"/>
        <pc:sldMkLst>
          <pc:docMk/>
          <pc:sldMk cId="3533375611" sldId="257"/>
        </pc:sldMkLst>
      </pc:sldChg>
      <pc:sldChg chg="del">
        <pc:chgData name="Say,Benjamin" userId="12accc6f-d5d5-4773-a929-5f4f5530135e" providerId="ADAL" clId="{BA6B1CAC-755A-45D6-BE54-A13642E0B4BB}" dt="2018-02-20T16:40:42.669" v="56" actId="2696"/>
        <pc:sldMkLst>
          <pc:docMk/>
          <pc:sldMk cId="1973675390" sldId="258"/>
        </pc:sldMkLst>
      </pc:sldChg>
      <pc:sldChg chg="del">
        <pc:chgData name="Say,Benjamin" userId="12accc6f-d5d5-4773-a929-5f4f5530135e" providerId="ADAL" clId="{BA6B1CAC-755A-45D6-BE54-A13642E0B4BB}" dt="2018-02-20T16:40:42.685" v="57" actId="2696"/>
        <pc:sldMkLst>
          <pc:docMk/>
          <pc:sldMk cId="2285412659" sldId="259"/>
        </pc:sldMkLst>
      </pc:sldChg>
      <pc:sldChg chg="del">
        <pc:chgData name="Say,Benjamin" userId="12accc6f-d5d5-4773-a929-5f4f5530135e" providerId="ADAL" clId="{BA6B1CAC-755A-45D6-BE54-A13642E0B4BB}" dt="2018-02-20T16:40:42.685" v="58" actId="2696"/>
        <pc:sldMkLst>
          <pc:docMk/>
          <pc:sldMk cId="2406383387" sldId="260"/>
        </pc:sldMkLst>
      </pc:sldChg>
      <pc:sldChg chg="del">
        <pc:chgData name="Say,Benjamin" userId="12accc6f-d5d5-4773-a929-5f4f5530135e" providerId="ADAL" clId="{BA6B1CAC-755A-45D6-BE54-A13642E0B4BB}" dt="2018-02-20T16:40:42.700" v="59" actId="2696"/>
        <pc:sldMkLst>
          <pc:docMk/>
          <pc:sldMk cId="3301976089" sldId="261"/>
        </pc:sldMkLst>
      </pc:sldChg>
      <pc:sldChg chg="del">
        <pc:chgData name="Say,Benjamin" userId="12accc6f-d5d5-4773-a929-5f4f5530135e" providerId="ADAL" clId="{BA6B1CAC-755A-45D6-BE54-A13642E0B4BB}" dt="2018-02-20T16:40:42.716" v="60" actId="2696"/>
        <pc:sldMkLst>
          <pc:docMk/>
          <pc:sldMk cId="3185092086" sldId="262"/>
        </pc:sldMkLst>
      </pc:sldChg>
      <pc:sldChg chg="del">
        <pc:chgData name="Say,Benjamin" userId="12accc6f-d5d5-4773-a929-5f4f5530135e" providerId="ADAL" clId="{BA6B1CAC-755A-45D6-BE54-A13642E0B4BB}" dt="2018-02-20T16:40:42.732" v="61" actId="2696"/>
        <pc:sldMkLst>
          <pc:docMk/>
          <pc:sldMk cId="3802687226" sldId="263"/>
        </pc:sldMkLst>
      </pc:sldChg>
      <pc:sldChg chg="del">
        <pc:chgData name="Say,Benjamin" userId="12accc6f-d5d5-4773-a929-5f4f5530135e" providerId="ADAL" clId="{BA6B1CAC-755A-45D6-BE54-A13642E0B4BB}" dt="2018-02-20T16:40:42.750" v="62" actId="2696"/>
        <pc:sldMkLst>
          <pc:docMk/>
          <pc:sldMk cId="2386661018" sldId="264"/>
        </pc:sldMkLst>
      </pc:sldChg>
      <pc:sldChg chg="del">
        <pc:chgData name="Say,Benjamin" userId="12accc6f-d5d5-4773-a929-5f4f5530135e" providerId="ADAL" clId="{BA6B1CAC-755A-45D6-BE54-A13642E0B4BB}" dt="2018-02-20T16:40:42.753" v="63" actId="2696"/>
        <pc:sldMkLst>
          <pc:docMk/>
          <pc:sldMk cId="95583456" sldId="265"/>
        </pc:sldMkLst>
      </pc:sldChg>
      <pc:sldChg chg="del">
        <pc:chgData name="Say,Benjamin" userId="12accc6f-d5d5-4773-a929-5f4f5530135e" providerId="ADAL" clId="{BA6B1CAC-755A-45D6-BE54-A13642E0B4BB}" dt="2018-02-20T16:40:42.769" v="64" actId="2696"/>
        <pc:sldMkLst>
          <pc:docMk/>
          <pc:sldMk cId="3799911276" sldId="266"/>
        </pc:sldMkLst>
      </pc:sldChg>
      <pc:sldChg chg="del">
        <pc:chgData name="Say,Benjamin" userId="12accc6f-d5d5-4773-a929-5f4f5530135e" providerId="ADAL" clId="{BA6B1CAC-755A-45D6-BE54-A13642E0B4BB}" dt="2018-02-20T16:40:42.785" v="65" actId="2696"/>
        <pc:sldMkLst>
          <pc:docMk/>
          <pc:sldMk cId="257540529" sldId="267"/>
        </pc:sldMkLst>
      </pc:sldChg>
      <pc:sldChg chg="del">
        <pc:chgData name="Say,Benjamin" userId="12accc6f-d5d5-4773-a929-5f4f5530135e" providerId="ADAL" clId="{BA6B1CAC-755A-45D6-BE54-A13642E0B4BB}" dt="2018-02-20T16:40:42.801" v="66" actId="2696"/>
        <pc:sldMkLst>
          <pc:docMk/>
          <pc:sldMk cId="1897703238" sldId="268"/>
        </pc:sldMkLst>
      </pc:sldChg>
      <pc:sldChg chg="del">
        <pc:chgData name="Say,Benjamin" userId="12accc6f-d5d5-4773-a929-5f4f5530135e" providerId="ADAL" clId="{BA6B1CAC-755A-45D6-BE54-A13642E0B4BB}" dt="2018-02-20T16:40:42.801" v="67" actId="2696"/>
        <pc:sldMkLst>
          <pc:docMk/>
          <pc:sldMk cId="1063384125" sldId="269"/>
        </pc:sldMkLst>
      </pc:sldChg>
      <pc:sldChg chg="del">
        <pc:chgData name="Say,Benjamin" userId="12accc6f-d5d5-4773-a929-5f4f5530135e" providerId="ADAL" clId="{BA6B1CAC-755A-45D6-BE54-A13642E0B4BB}" dt="2018-02-20T16:40:42.832" v="68" actId="2696"/>
        <pc:sldMkLst>
          <pc:docMk/>
          <pc:sldMk cId="2280556670" sldId="270"/>
        </pc:sldMkLst>
      </pc:sldChg>
      <pc:sldChg chg="del">
        <pc:chgData name="Say,Benjamin" userId="12accc6f-d5d5-4773-a929-5f4f5530135e" providerId="ADAL" clId="{BA6B1CAC-755A-45D6-BE54-A13642E0B4BB}" dt="2018-02-20T16:40:42.854" v="69" actId="2696"/>
        <pc:sldMkLst>
          <pc:docMk/>
          <pc:sldMk cId="1092217874" sldId="271"/>
        </pc:sldMkLst>
      </pc:sldChg>
      <pc:sldChg chg="del">
        <pc:chgData name="Say,Benjamin" userId="12accc6f-d5d5-4773-a929-5f4f5530135e" providerId="ADAL" clId="{BA6B1CAC-755A-45D6-BE54-A13642E0B4BB}" dt="2018-02-20T16:40:42.870" v="70" actId="2696"/>
        <pc:sldMkLst>
          <pc:docMk/>
          <pc:sldMk cId="2794082756" sldId="272"/>
        </pc:sldMkLst>
      </pc:sldChg>
      <pc:sldChg chg="del">
        <pc:chgData name="Say,Benjamin" userId="12accc6f-d5d5-4773-a929-5f4f5530135e" providerId="ADAL" clId="{BA6B1CAC-755A-45D6-BE54-A13642E0B4BB}" dt="2018-02-20T16:40:42.885" v="71" actId="2696"/>
        <pc:sldMkLst>
          <pc:docMk/>
          <pc:sldMk cId="2598960289" sldId="273"/>
        </pc:sldMkLst>
      </pc:sldChg>
      <pc:sldChg chg="del">
        <pc:chgData name="Say,Benjamin" userId="12accc6f-d5d5-4773-a929-5f4f5530135e" providerId="ADAL" clId="{BA6B1CAC-755A-45D6-BE54-A13642E0B4BB}" dt="2018-02-20T16:40:42.901" v="72" actId="2696"/>
        <pc:sldMkLst>
          <pc:docMk/>
          <pc:sldMk cId="2816110960" sldId="274"/>
        </pc:sldMkLst>
      </pc:sldChg>
      <pc:sldChg chg="del">
        <pc:chgData name="Say,Benjamin" userId="12accc6f-d5d5-4773-a929-5f4f5530135e" providerId="ADAL" clId="{BA6B1CAC-755A-45D6-BE54-A13642E0B4BB}" dt="2018-02-20T16:40:42.932" v="75" actId="2696"/>
        <pc:sldMkLst>
          <pc:docMk/>
          <pc:sldMk cId="3880175298" sldId="275"/>
        </pc:sldMkLst>
      </pc:sldChg>
      <pc:sldChg chg="del">
        <pc:chgData name="Say,Benjamin" userId="12accc6f-d5d5-4773-a929-5f4f5530135e" providerId="ADAL" clId="{BA6B1CAC-755A-45D6-BE54-A13642E0B4BB}" dt="2018-02-20T16:40:42.916" v="74" actId="2696"/>
        <pc:sldMkLst>
          <pc:docMk/>
          <pc:sldMk cId="2431580975" sldId="276"/>
        </pc:sldMkLst>
      </pc:sldChg>
      <pc:sldChg chg="del">
        <pc:chgData name="Say,Benjamin" userId="12accc6f-d5d5-4773-a929-5f4f5530135e" providerId="ADAL" clId="{BA6B1CAC-755A-45D6-BE54-A13642E0B4BB}" dt="2018-02-20T16:40:42.954" v="76" actId="2696"/>
        <pc:sldMkLst>
          <pc:docMk/>
          <pc:sldMk cId="1489599549" sldId="277"/>
        </pc:sldMkLst>
      </pc:sldChg>
      <pc:sldChg chg="del">
        <pc:chgData name="Say,Benjamin" userId="12accc6f-d5d5-4773-a929-5f4f5530135e" providerId="ADAL" clId="{BA6B1CAC-755A-45D6-BE54-A13642E0B4BB}" dt="2018-02-20T16:40:42.954" v="77" actId="2696"/>
        <pc:sldMkLst>
          <pc:docMk/>
          <pc:sldMk cId="57804434" sldId="278"/>
        </pc:sldMkLst>
      </pc:sldChg>
      <pc:sldChg chg="del">
        <pc:chgData name="Say,Benjamin" userId="12accc6f-d5d5-4773-a929-5f4f5530135e" providerId="ADAL" clId="{BA6B1CAC-755A-45D6-BE54-A13642E0B4BB}" dt="2018-02-20T16:40:42.970" v="78" actId="2696"/>
        <pc:sldMkLst>
          <pc:docMk/>
          <pc:sldMk cId="873308288" sldId="279"/>
        </pc:sldMkLst>
      </pc:sldChg>
      <pc:sldChg chg="del">
        <pc:chgData name="Say,Benjamin" userId="12accc6f-d5d5-4773-a929-5f4f5530135e" providerId="ADAL" clId="{BA6B1CAC-755A-45D6-BE54-A13642E0B4BB}" dt="2018-02-20T16:40:42.986" v="79" actId="2696"/>
        <pc:sldMkLst>
          <pc:docMk/>
          <pc:sldMk cId="2836231852" sldId="280"/>
        </pc:sldMkLst>
      </pc:sldChg>
      <pc:sldChg chg="del">
        <pc:chgData name="Say,Benjamin" userId="12accc6f-d5d5-4773-a929-5f4f5530135e" providerId="ADAL" clId="{BA6B1CAC-755A-45D6-BE54-A13642E0B4BB}" dt="2018-02-20T16:40:42.986" v="80" actId="2696"/>
        <pc:sldMkLst>
          <pc:docMk/>
          <pc:sldMk cId="3860831491" sldId="281"/>
        </pc:sldMkLst>
      </pc:sldChg>
      <pc:sldChg chg="del">
        <pc:chgData name="Say,Benjamin" userId="12accc6f-d5d5-4773-a929-5f4f5530135e" providerId="ADAL" clId="{BA6B1CAC-755A-45D6-BE54-A13642E0B4BB}" dt="2018-02-20T16:40:43.001" v="81" actId="2696"/>
        <pc:sldMkLst>
          <pc:docMk/>
          <pc:sldMk cId="3096238709" sldId="282"/>
        </pc:sldMkLst>
      </pc:sldChg>
      <pc:sldChg chg="del">
        <pc:chgData name="Say,Benjamin" userId="12accc6f-d5d5-4773-a929-5f4f5530135e" providerId="ADAL" clId="{BA6B1CAC-755A-45D6-BE54-A13642E0B4BB}" dt="2018-02-20T16:40:43.017" v="82" actId="2696"/>
        <pc:sldMkLst>
          <pc:docMk/>
          <pc:sldMk cId="3477446466" sldId="283"/>
        </pc:sldMkLst>
      </pc:sldChg>
      <pc:sldChg chg="del">
        <pc:chgData name="Say,Benjamin" userId="12accc6f-d5d5-4773-a929-5f4f5530135e" providerId="ADAL" clId="{BA6B1CAC-755A-45D6-BE54-A13642E0B4BB}" dt="2018-02-20T16:40:43.032" v="84" actId="2696"/>
        <pc:sldMkLst>
          <pc:docMk/>
          <pc:sldMk cId="4080076891" sldId="284"/>
        </pc:sldMkLst>
      </pc:sldChg>
      <pc:sldChg chg="del">
        <pc:chgData name="Say,Benjamin" userId="12accc6f-d5d5-4773-a929-5f4f5530135e" providerId="ADAL" clId="{BA6B1CAC-755A-45D6-BE54-A13642E0B4BB}" dt="2018-02-20T16:40:43.017" v="83" actId="2696"/>
        <pc:sldMkLst>
          <pc:docMk/>
          <pc:sldMk cId="3907845541" sldId="285"/>
        </pc:sldMkLst>
      </pc:sldChg>
      <pc:sldChg chg="del">
        <pc:chgData name="Say,Benjamin" userId="12accc6f-d5d5-4773-a929-5f4f5530135e" providerId="ADAL" clId="{BA6B1CAC-755A-45D6-BE54-A13642E0B4BB}" dt="2018-02-20T16:40:42.901" v="73" actId="2696"/>
        <pc:sldMkLst>
          <pc:docMk/>
          <pc:sldMk cId="2459476947" sldId="286"/>
        </pc:sldMkLst>
      </pc:sldChg>
      <pc:sldChg chg="del">
        <pc:chgData name="Say,Benjamin" userId="12accc6f-d5d5-4773-a929-5f4f5530135e" providerId="ADAL" clId="{BA6B1CAC-755A-45D6-BE54-A13642E0B4BB}" dt="2018-02-20T16:40:43.055" v="85" actId="2696"/>
        <pc:sldMkLst>
          <pc:docMk/>
          <pc:sldMk cId="614900329" sldId="287"/>
        </pc:sldMkLst>
      </pc:sldChg>
      <pc:sldChg chg="addSp delSp modSp add">
        <pc:chgData name="Say,Benjamin" userId="12accc6f-d5d5-4773-a929-5f4f5530135e" providerId="ADAL" clId="{BA6B1CAC-755A-45D6-BE54-A13642E0B4BB}" dt="2018-02-21T02:05:40.204" v="411"/>
        <pc:sldMkLst>
          <pc:docMk/>
          <pc:sldMk cId="1307334021" sldId="288"/>
        </pc:sldMkLst>
        <pc:spChg chg="mod">
          <ac:chgData name="Say,Benjamin" userId="12accc6f-d5d5-4773-a929-5f4f5530135e" providerId="ADAL" clId="{BA6B1CAC-755A-45D6-BE54-A13642E0B4BB}" dt="2018-02-21T01:29:11.781" v="102" actId="20577"/>
          <ac:spMkLst>
            <pc:docMk/>
            <pc:sldMk cId="1307334021" sldId="288"/>
            <ac:spMk id="2" creationId="{A166B913-84B3-463B-9EE2-1D3BC77F80DB}"/>
          </ac:spMkLst>
        </pc:spChg>
        <pc:spChg chg="del">
          <ac:chgData name="Say,Benjamin" userId="12accc6f-d5d5-4773-a929-5f4f5530135e" providerId="ADAL" clId="{BA6B1CAC-755A-45D6-BE54-A13642E0B4BB}" dt="2018-02-21T01:31:04.909" v="103" actId="478"/>
          <ac:spMkLst>
            <pc:docMk/>
            <pc:sldMk cId="1307334021" sldId="288"/>
            <ac:spMk id="3" creationId="{EBE94B1C-8C9D-4ABF-8432-117EF75CEEE4}"/>
          </ac:spMkLst>
        </pc:spChg>
        <pc:picChg chg="add mod">
          <ac:chgData name="Say,Benjamin" userId="12accc6f-d5d5-4773-a929-5f4f5530135e" providerId="ADAL" clId="{BA6B1CAC-755A-45D6-BE54-A13642E0B4BB}" dt="2018-02-21T02:05:40.204" v="411"/>
          <ac:picMkLst>
            <pc:docMk/>
            <pc:sldMk cId="1307334021" sldId="288"/>
            <ac:picMk id="1026" creationId="{A94276ED-3BE9-4095-909F-56A6B92B1DC6}"/>
          </ac:picMkLst>
        </pc:picChg>
      </pc:sldChg>
      <pc:sldChg chg="addSp delSp modSp add">
        <pc:chgData name="Say,Benjamin" userId="12accc6f-d5d5-4773-a929-5f4f5530135e" providerId="ADAL" clId="{BA6B1CAC-755A-45D6-BE54-A13642E0B4BB}" dt="2018-02-21T02:05:40.204" v="411"/>
        <pc:sldMkLst>
          <pc:docMk/>
          <pc:sldMk cId="1151542100" sldId="289"/>
        </pc:sldMkLst>
        <pc:spChg chg="add del">
          <ac:chgData name="Say,Benjamin" userId="12accc6f-d5d5-4773-a929-5f4f5530135e" providerId="ADAL" clId="{BA6B1CAC-755A-45D6-BE54-A13642E0B4BB}" dt="2018-02-21T01:34:40.385" v="110"/>
          <ac:spMkLst>
            <pc:docMk/>
            <pc:sldMk cId="1151542100" sldId="289"/>
            <ac:spMk id="3" creationId="{AC6D4E9B-DD5B-4772-8CC2-2E6898C17386}"/>
          </ac:spMkLst>
        </pc:spChg>
        <pc:picChg chg="del">
          <ac:chgData name="Say,Benjamin" userId="12accc6f-d5d5-4773-a929-5f4f5530135e" providerId="ADAL" clId="{BA6B1CAC-755A-45D6-BE54-A13642E0B4BB}" dt="2018-02-21T01:31:36.286" v="108" actId="478"/>
          <ac:picMkLst>
            <pc:docMk/>
            <pc:sldMk cId="1151542100" sldId="289"/>
            <ac:picMk id="1026" creationId="{A94276ED-3BE9-4095-909F-56A6B92B1DC6}"/>
          </ac:picMkLst>
        </pc:picChg>
        <pc:picChg chg="add mod">
          <ac:chgData name="Say,Benjamin" userId="12accc6f-d5d5-4773-a929-5f4f5530135e" providerId="ADAL" clId="{BA6B1CAC-755A-45D6-BE54-A13642E0B4BB}" dt="2018-02-21T02:05:40.204" v="411"/>
          <ac:picMkLst>
            <pc:docMk/>
            <pc:sldMk cId="1151542100" sldId="289"/>
            <ac:picMk id="2050" creationId="{E4F359FF-97E3-4E45-969B-3E7B84F0ED76}"/>
          </ac:picMkLst>
        </pc:picChg>
      </pc:sldChg>
      <pc:sldChg chg="modSp add">
        <pc:chgData name="Say,Benjamin" userId="12accc6f-d5d5-4773-a929-5f4f5530135e" providerId="ADAL" clId="{BA6B1CAC-755A-45D6-BE54-A13642E0B4BB}" dt="2018-02-21T01:43:56.746" v="276" actId="20577"/>
        <pc:sldMkLst>
          <pc:docMk/>
          <pc:sldMk cId="2911321694" sldId="290"/>
        </pc:sldMkLst>
        <pc:spChg chg="mod">
          <ac:chgData name="Say,Benjamin" userId="12accc6f-d5d5-4773-a929-5f4f5530135e" providerId="ADAL" clId="{BA6B1CAC-755A-45D6-BE54-A13642E0B4BB}" dt="2018-02-21T01:39:27.008" v="175" actId="20577"/>
          <ac:spMkLst>
            <pc:docMk/>
            <pc:sldMk cId="2911321694" sldId="290"/>
            <ac:spMk id="2" creationId="{F5DCEADC-A043-4989-9688-6BB3369BCC29}"/>
          </ac:spMkLst>
        </pc:spChg>
        <pc:spChg chg="mod">
          <ac:chgData name="Say,Benjamin" userId="12accc6f-d5d5-4773-a929-5f4f5530135e" providerId="ADAL" clId="{BA6B1CAC-755A-45D6-BE54-A13642E0B4BB}" dt="2018-02-21T01:43:56.746" v="276" actId="20577"/>
          <ac:spMkLst>
            <pc:docMk/>
            <pc:sldMk cId="2911321694" sldId="290"/>
            <ac:spMk id="3" creationId="{712020D8-4B63-437F-903D-742F640797FC}"/>
          </ac:spMkLst>
        </pc:spChg>
      </pc:sldChg>
      <pc:sldChg chg="modSp add">
        <pc:chgData name="Say,Benjamin" userId="12accc6f-d5d5-4773-a929-5f4f5530135e" providerId="ADAL" clId="{BA6B1CAC-755A-45D6-BE54-A13642E0B4BB}" dt="2018-02-21T02:05:26.225" v="410" actId="5793"/>
        <pc:sldMkLst>
          <pc:docMk/>
          <pc:sldMk cId="3350223641" sldId="291"/>
        </pc:sldMkLst>
        <pc:spChg chg="mod">
          <ac:chgData name="Say,Benjamin" userId="12accc6f-d5d5-4773-a929-5f4f5530135e" providerId="ADAL" clId="{BA6B1CAC-755A-45D6-BE54-A13642E0B4BB}" dt="2018-02-21T02:04:54.098" v="315" actId="5793"/>
          <ac:spMkLst>
            <pc:docMk/>
            <pc:sldMk cId="3350223641" sldId="291"/>
            <ac:spMk id="2" creationId="{A224C1D4-48BB-41A4-A1AC-21596A55E3C9}"/>
          </ac:spMkLst>
        </pc:spChg>
        <pc:spChg chg="mod">
          <ac:chgData name="Say,Benjamin" userId="12accc6f-d5d5-4773-a929-5f4f5530135e" providerId="ADAL" clId="{BA6B1CAC-755A-45D6-BE54-A13642E0B4BB}" dt="2018-02-21T02:05:26.225" v="410" actId="5793"/>
          <ac:spMkLst>
            <pc:docMk/>
            <pc:sldMk cId="3350223641" sldId="291"/>
            <ac:spMk id="3" creationId="{08B3BFA4-2304-4F59-A43C-895A1E2C70BE}"/>
          </ac:spMkLst>
        </pc:spChg>
      </pc:sldChg>
      <pc:sldChg chg="addSp delSp modSp add">
        <pc:chgData name="Say,Benjamin" userId="12accc6f-d5d5-4773-a929-5f4f5530135e" providerId="ADAL" clId="{BA6B1CAC-755A-45D6-BE54-A13642E0B4BB}" dt="2018-02-21T03:25:21.997" v="1771" actId="20577"/>
        <pc:sldMkLst>
          <pc:docMk/>
          <pc:sldMk cId="2896830522" sldId="292"/>
        </pc:sldMkLst>
        <pc:spChg chg="mod">
          <ac:chgData name="Say,Benjamin" userId="12accc6f-d5d5-4773-a929-5f4f5530135e" providerId="ADAL" clId="{BA6B1CAC-755A-45D6-BE54-A13642E0B4BB}" dt="2018-02-21T02:10:25.214" v="524" actId="20577"/>
          <ac:spMkLst>
            <pc:docMk/>
            <pc:sldMk cId="2896830522" sldId="292"/>
            <ac:spMk id="2" creationId="{28931618-4442-442B-8680-95F2E5F8C9C4}"/>
          </ac:spMkLst>
        </pc:spChg>
        <pc:spChg chg="del mod">
          <ac:chgData name="Say,Benjamin" userId="12accc6f-d5d5-4773-a929-5f4f5530135e" providerId="ADAL" clId="{BA6B1CAC-755A-45D6-BE54-A13642E0B4BB}" dt="2018-02-21T02:10:29.147" v="525" actId="478"/>
          <ac:spMkLst>
            <pc:docMk/>
            <pc:sldMk cId="2896830522" sldId="292"/>
            <ac:spMk id="3" creationId="{4431FAC3-8391-4195-BA7E-CCF55F861F53}"/>
          </ac:spMkLst>
        </pc:spChg>
        <pc:spChg chg="add mod">
          <ac:chgData name="Say,Benjamin" userId="12accc6f-d5d5-4773-a929-5f4f5530135e" providerId="ADAL" clId="{BA6B1CAC-755A-45D6-BE54-A13642E0B4BB}" dt="2018-02-21T03:25:21.997" v="1771" actId="20577"/>
          <ac:spMkLst>
            <pc:docMk/>
            <pc:sldMk cId="2896830522" sldId="292"/>
            <ac:spMk id="5" creationId="{8DA28C4A-7807-46E2-9D94-8E7DD74D0510}"/>
          </ac:spMkLst>
        </pc:spChg>
        <pc:picChg chg="add mod">
          <ac:chgData name="Say,Benjamin" userId="12accc6f-d5d5-4773-a929-5f4f5530135e" providerId="ADAL" clId="{BA6B1CAC-755A-45D6-BE54-A13642E0B4BB}" dt="2018-02-21T02:13:58.501" v="564" actId="14100"/>
          <ac:picMkLst>
            <pc:docMk/>
            <pc:sldMk cId="2896830522" sldId="292"/>
            <ac:picMk id="7" creationId="{0016FCEF-6D56-404B-A9C0-CCB0A61C9A93}"/>
          </ac:picMkLst>
        </pc:picChg>
        <pc:picChg chg="add del mod">
          <ac:chgData name="Say,Benjamin" userId="12accc6f-d5d5-4773-a929-5f4f5530135e" providerId="ADAL" clId="{BA6B1CAC-755A-45D6-BE54-A13642E0B4BB}" dt="2018-02-21T02:10:43.242" v="529"/>
          <ac:picMkLst>
            <pc:docMk/>
            <pc:sldMk cId="2896830522" sldId="292"/>
            <ac:picMk id="3074" creationId="{0A2385B3-B175-4CF4-94CA-81F3F2D34EDF}"/>
          </ac:picMkLst>
        </pc:picChg>
      </pc:sldChg>
      <pc:sldChg chg="addSp modSp add">
        <pc:chgData name="Say,Benjamin" userId="12accc6f-d5d5-4773-a929-5f4f5530135e" providerId="ADAL" clId="{BA6B1CAC-755A-45D6-BE54-A13642E0B4BB}" dt="2018-02-21T02:18:59.211" v="881" actId="1076"/>
        <pc:sldMkLst>
          <pc:docMk/>
          <pc:sldMk cId="122244461" sldId="293"/>
        </pc:sldMkLst>
        <pc:spChg chg="mod">
          <ac:chgData name="Say,Benjamin" userId="12accc6f-d5d5-4773-a929-5f4f5530135e" providerId="ADAL" clId="{BA6B1CAC-755A-45D6-BE54-A13642E0B4BB}" dt="2018-02-21T02:14:55.901" v="577" actId="20577"/>
          <ac:spMkLst>
            <pc:docMk/>
            <pc:sldMk cId="122244461" sldId="293"/>
            <ac:spMk id="2" creationId="{F09AF403-7132-45B2-93FD-AE975E0B1527}"/>
          </ac:spMkLst>
        </pc:spChg>
        <pc:spChg chg="add mod">
          <ac:chgData name="Say,Benjamin" userId="12accc6f-d5d5-4773-a929-5f4f5530135e" providerId="ADAL" clId="{BA6B1CAC-755A-45D6-BE54-A13642E0B4BB}" dt="2018-02-21T02:18:39.471" v="869" actId="20577"/>
          <ac:spMkLst>
            <pc:docMk/>
            <pc:sldMk cId="122244461" sldId="293"/>
            <ac:spMk id="5" creationId="{C83AB656-2F7C-431F-B118-1299C23F0E9E}"/>
          </ac:spMkLst>
        </pc:spChg>
        <pc:spChg chg="add mod">
          <ac:chgData name="Say,Benjamin" userId="12accc6f-d5d5-4773-a929-5f4f5530135e" providerId="ADAL" clId="{BA6B1CAC-755A-45D6-BE54-A13642E0B4BB}" dt="2018-02-21T02:18:59.211" v="881" actId="1076"/>
          <ac:spMkLst>
            <pc:docMk/>
            <pc:sldMk cId="122244461" sldId="293"/>
            <ac:spMk id="6" creationId="{5592D2A1-0388-47F7-96DF-2F1536862061}"/>
          </ac:spMkLst>
        </pc:spChg>
        <pc:picChg chg="add mod">
          <ac:chgData name="Say,Benjamin" userId="12accc6f-d5d5-4773-a929-5f4f5530135e" providerId="ADAL" clId="{BA6B1CAC-755A-45D6-BE54-A13642E0B4BB}" dt="2018-02-21T02:17:53.152" v="787" actId="1076"/>
          <ac:picMkLst>
            <pc:docMk/>
            <pc:sldMk cId="122244461" sldId="293"/>
            <ac:picMk id="4" creationId="{C7283FFC-4D3A-42BB-ADC6-E321338D6733}"/>
          </ac:picMkLst>
        </pc:picChg>
      </pc:sldChg>
      <pc:sldChg chg="modSp add">
        <pc:chgData name="Say,Benjamin" userId="12accc6f-d5d5-4773-a929-5f4f5530135e" providerId="ADAL" clId="{BA6B1CAC-755A-45D6-BE54-A13642E0B4BB}" dt="2018-02-21T02:15:43.346" v="662" actId="20577"/>
        <pc:sldMkLst>
          <pc:docMk/>
          <pc:sldMk cId="2561952768" sldId="294"/>
        </pc:sldMkLst>
        <pc:spChg chg="mod">
          <ac:chgData name="Say,Benjamin" userId="12accc6f-d5d5-4773-a929-5f4f5530135e" providerId="ADAL" clId="{BA6B1CAC-755A-45D6-BE54-A13642E0B4BB}" dt="2018-02-21T02:15:06.260" v="600" actId="5793"/>
          <ac:spMkLst>
            <pc:docMk/>
            <pc:sldMk cId="2561952768" sldId="294"/>
            <ac:spMk id="2" creationId="{45AD1D60-2B0A-4038-9372-3CA2839CE9B5}"/>
          </ac:spMkLst>
        </pc:spChg>
        <pc:spChg chg="mod">
          <ac:chgData name="Say,Benjamin" userId="12accc6f-d5d5-4773-a929-5f4f5530135e" providerId="ADAL" clId="{BA6B1CAC-755A-45D6-BE54-A13642E0B4BB}" dt="2018-02-21T02:15:43.346" v="662" actId="20577"/>
          <ac:spMkLst>
            <pc:docMk/>
            <pc:sldMk cId="2561952768" sldId="294"/>
            <ac:spMk id="3" creationId="{0C8AC86B-7539-45B3-910A-600E6253A1A6}"/>
          </ac:spMkLst>
        </pc:spChg>
      </pc:sldChg>
      <pc:sldChg chg="modSp add">
        <pc:chgData name="Say,Benjamin" userId="12accc6f-d5d5-4773-a929-5f4f5530135e" providerId="ADAL" clId="{BA6B1CAC-755A-45D6-BE54-A13642E0B4BB}" dt="2018-02-21T02:19:19.381" v="917" actId="20577"/>
        <pc:sldMkLst>
          <pc:docMk/>
          <pc:sldMk cId="72938082" sldId="295"/>
        </pc:sldMkLst>
        <pc:spChg chg="mod">
          <ac:chgData name="Say,Benjamin" userId="12accc6f-d5d5-4773-a929-5f4f5530135e" providerId="ADAL" clId="{BA6B1CAC-755A-45D6-BE54-A13642E0B4BB}" dt="2018-02-21T02:15:59.643" v="692" actId="20577"/>
          <ac:spMkLst>
            <pc:docMk/>
            <pc:sldMk cId="72938082" sldId="295"/>
            <ac:spMk id="2" creationId="{45DF116F-1014-44D9-AABF-2274D9C58BD0}"/>
          </ac:spMkLst>
        </pc:spChg>
        <pc:spChg chg="mod">
          <ac:chgData name="Say,Benjamin" userId="12accc6f-d5d5-4773-a929-5f4f5530135e" providerId="ADAL" clId="{BA6B1CAC-755A-45D6-BE54-A13642E0B4BB}" dt="2018-02-21T02:19:19.381" v="917" actId="20577"/>
          <ac:spMkLst>
            <pc:docMk/>
            <pc:sldMk cId="72938082" sldId="295"/>
            <ac:spMk id="3" creationId="{4C33FD1C-5A79-4D92-A570-F07CFE42B190}"/>
          </ac:spMkLst>
        </pc:spChg>
      </pc:sldChg>
      <pc:sldChg chg="modSp add">
        <pc:chgData name="Say,Benjamin" userId="12accc6f-d5d5-4773-a929-5f4f5530135e" providerId="ADAL" clId="{BA6B1CAC-755A-45D6-BE54-A13642E0B4BB}" dt="2018-02-21T02:20:05.512" v="1063" actId="20577"/>
        <pc:sldMkLst>
          <pc:docMk/>
          <pc:sldMk cId="2009206858" sldId="296"/>
        </pc:sldMkLst>
        <pc:spChg chg="mod">
          <ac:chgData name="Say,Benjamin" userId="12accc6f-d5d5-4773-a929-5f4f5530135e" providerId="ADAL" clId="{BA6B1CAC-755A-45D6-BE54-A13642E0B4BB}" dt="2018-02-21T02:19:35.317" v="944" actId="5793"/>
          <ac:spMkLst>
            <pc:docMk/>
            <pc:sldMk cId="2009206858" sldId="296"/>
            <ac:spMk id="2" creationId="{FF6EE18B-E779-4897-AE96-8EA0A073400A}"/>
          </ac:spMkLst>
        </pc:spChg>
        <pc:spChg chg="mod">
          <ac:chgData name="Say,Benjamin" userId="12accc6f-d5d5-4773-a929-5f4f5530135e" providerId="ADAL" clId="{BA6B1CAC-755A-45D6-BE54-A13642E0B4BB}" dt="2018-02-21T02:20:05.512" v="1063" actId="20577"/>
          <ac:spMkLst>
            <pc:docMk/>
            <pc:sldMk cId="2009206858" sldId="296"/>
            <ac:spMk id="3" creationId="{E8BE9DB0-8103-4F08-B7BB-0DC090B835FD}"/>
          </ac:spMkLst>
        </pc:spChg>
      </pc:sldChg>
      <pc:sldChg chg="addSp delSp modSp add">
        <pc:chgData name="Say,Benjamin" userId="12accc6f-d5d5-4773-a929-5f4f5530135e" providerId="ADAL" clId="{BA6B1CAC-755A-45D6-BE54-A13642E0B4BB}" dt="2018-02-21T02:21:45.921" v="1082" actId="478"/>
        <pc:sldMkLst>
          <pc:docMk/>
          <pc:sldMk cId="722481251" sldId="297"/>
        </pc:sldMkLst>
        <pc:spChg chg="mod">
          <ac:chgData name="Say,Benjamin" userId="12accc6f-d5d5-4773-a929-5f4f5530135e" providerId="ADAL" clId="{BA6B1CAC-755A-45D6-BE54-A13642E0B4BB}" dt="2018-02-21T02:21:34.980" v="1080" actId="1076"/>
          <ac:spMkLst>
            <pc:docMk/>
            <pc:sldMk cId="722481251" sldId="297"/>
            <ac:spMk id="2" creationId="{2390CB6F-BCFA-4783-9554-92FAD033DA46}"/>
          </ac:spMkLst>
        </pc:spChg>
        <pc:spChg chg="del">
          <ac:chgData name="Say,Benjamin" userId="12accc6f-d5d5-4773-a929-5f4f5530135e" providerId="ADAL" clId="{BA6B1CAC-755A-45D6-BE54-A13642E0B4BB}" dt="2018-02-21T02:21:45.921" v="1082" actId="478"/>
          <ac:spMkLst>
            <pc:docMk/>
            <pc:sldMk cId="722481251" sldId="297"/>
            <ac:spMk id="3" creationId="{99BB636A-8546-4B1B-8F8F-21FC12779CA6}"/>
          </ac:spMkLst>
        </pc:spChg>
        <pc:picChg chg="add mod">
          <ac:chgData name="Say,Benjamin" userId="12accc6f-d5d5-4773-a929-5f4f5530135e" providerId="ADAL" clId="{BA6B1CAC-755A-45D6-BE54-A13642E0B4BB}" dt="2018-02-21T02:21:38.311" v="1081" actId="1076"/>
          <ac:picMkLst>
            <pc:docMk/>
            <pc:sldMk cId="722481251" sldId="297"/>
            <ac:picMk id="4098" creationId="{5DCD5729-EACB-419A-A3BE-A8EBB5E1DFA8}"/>
          </ac:picMkLst>
        </pc:picChg>
      </pc:sldChg>
      <pc:sldChg chg="modSp add">
        <pc:chgData name="Say,Benjamin" userId="12accc6f-d5d5-4773-a929-5f4f5530135e" providerId="ADAL" clId="{BA6B1CAC-755A-45D6-BE54-A13642E0B4BB}" dt="2018-02-21T02:27:49.815" v="1319" actId="20577"/>
        <pc:sldMkLst>
          <pc:docMk/>
          <pc:sldMk cId="2623793728" sldId="298"/>
        </pc:sldMkLst>
        <pc:spChg chg="mod">
          <ac:chgData name="Say,Benjamin" userId="12accc6f-d5d5-4773-a929-5f4f5530135e" providerId="ADAL" clId="{BA6B1CAC-755A-45D6-BE54-A13642E0B4BB}" dt="2018-02-21T02:22:45.543" v="1138" actId="20577"/>
          <ac:spMkLst>
            <pc:docMk/>
            <pc:sldMk cId="2623793728" sldId="298"/>
            <ac:spMk id="2" creationId="{7B7C9CB5-A6D4-4EEB-89E0-D3737DF2AF28}"/>
          </ac:spMkLst>
        </pc:spChg>
        <pc:spChg chg="mod">
          <ac:chgData name="Say,Benjamin" userId="12accc6f-d5d5-4773-a929-5f4f5530135e" providerId="ADAL" clId="{BA6B1CAC-755A-45D6-BE54-A13642E0B4BB}" dt="2018-02-21T02:27:49.815" v="1319" actId="20577"/>
          <ac:spMkLst>
            <pc:docMk/>
            <pc:sldMk cId="2623793728" sldId="298"/>
            <ac:spMk id="3" creationId="{D7348E12-4709-4E8E-A14E-6F2A98FACAF0}"/>
          </ac:spMkLst>
        </pc:spChg>
      </pc:sldChg>
      <pc:sldChg chg="modSp add">
        <pc:chgData name="Say,Benjamin" userId="12accc6f-d5d5-4773-a929-5f4f5530135e" providerId="ADAL" clId="{BA6B1CAC-755A-45D6-BE54-A13642E0B4BB}" dt="2018-02-21T02:29:08.333" v="1545" actId="20577"/>
        <pc:sldMkLst>
          <pc:docMk/>
          <pc:sldMk cId="2235943256" sldId="299"/>
        </pc:sldMkLst>
        <pc:spChg chg="mod">
          <ac:chgData name="Say,Benjamin" userId="12accc6f-d5d5-4773-a929-5f4f5530135e" providerId="ADAL" clId="{BA6B1CAC-755A-45D6-BE54-A13642E0B4BB}" dt="2018-02-21T02:28:08.290" v="1330" actId="5793"/>
          <ac:spMkLst>
            <pc:docMk/>
            <pc:sldMk cId="2235943256" sldId="299"/>
            <ac:spMk id="2" creationId="{48742EA3-83EB-4720-99C8-9AE14B661991}"/>
          </ac:spMkLst>
        </pc:spChg>
        <pc:spChg chg="mod">
          <ac:chgData name="Say,Benjamin" userId="12accc6f-d5d5-4773-a929-5f4f5530135e" providerId="ADAL" clId="{BA6B1CAC-755A-45D6-BE54-A13642E0B4BB}" dt="2018-02-21T02:29:08.333" v="1545" actId="20577"/>
          <ac:spMkLst>
            <pc:docMk/>
            <pc:sldMk cId="2235943256" sldId="299"/>
            <ac:spMk id="3" creationId="{A5A46EE1-6F66-45B0-ACB3-C50499F0554B}"/>
          </ac:spMkLst>
        </pc:spChg>
      </pc:sldChg>
      <pc:sldChg chg="modSp add">
        <pc:chgData name="Say,Benjamin" userId="12accc6f-d5d5-4773-a929-5f4f5530135e" providerId="ADAL" clId="{BA6B1CAC-755A-45D6-BE54-A13642E0B4BB}" dt="2018-02-21T02:29:43.331" v="1639" actId="20577"/>
        <pc:sldMkLst>
          <pc:docMk/>
          <pc:sldMk cId="3706057016" sldId="300"/>
        </pc:sldMkLst>
        <pc:spChg chg="mod">
          <ac:chgData name="Say,Benjamin" userId="12accc6f-d5d5-4773-a929-5f4f5530135e" providerId="ADAL" clId="{BA6B1CAC-755A-45D6-BE54-A13642E0B4BB}" dt="2018-02-21T02:29:18.723" v="1558" actId="20577"/>
          <ac:spMkLst>
            <pc:docMk/>
            <pc:sldMk cId="3706057016" sldId="300"/>
            <ac:spMk id="2" creationId="{3C416204-917B-4054-B96A-9504BA00702A}"/>
          </ac:spMkLst>
        </pc:spChg>
        <pc:spChg chg="mod">
          <ac:chgData name="Say,Benjamin" userId="12accc6f-d5d5-4773-a929-5f4f5530135e" providerId="ADAL" clId="{BA6B1CAC-755A-45D6-BE54-A13642E0B4BB}" dt="2018-02-21T02:29:43.331" v="1639" actId="20577"/>
          <ac:spMkLst>
            <pc:docMk/>
            <pc:sldMk cId="3706057016" sldId="300"/>
            <ac:spMk id="3" creationId="{3026B90A-746A-441E-A17F-383FFFB2A02F}"/>
          </ac:spMkLst>
        </pc:spChg>
      </pc:sldChg>
      <pc:sldChg chg="modSp add">
        <pc:chgData name="Say,Benjamin" userId="12accc6f-d5d5-4773-a929-5f4f5530135e" providerId="ADAL" clId="{BA6B1CAC-755A-45D6-BE54-A13642E0B4BB}" dt="2018-02-21T02:30:32.471" v="1762" actId="20577"/>
        <pc:sldMkLst>
          <pc:docMk/>
          <pc:sldMk cId="908759016" sldId="301"/>
        </pc:sldMkLst>
        <pc:spChg chg="mod">
          <ac:chgData name="Say,Benjamin" userId="12accc6f-d5d5-4773-a929-5f4f5530135e" providerId="ADAL" clId="{BA6B1CAC-755A-45D6-BE54-A13642E0B4BB}" dt="2018-02-21T02:29:58.207" v="1649" actId="5793"/>
          <ac:spMkLst>
            <pc:docMk/>
            <pc:sldMk cId="908759016" sldId="301"/>
            <ac:spMk id="2" creationId="{E16B674D-961C-4BDD-AA2F-A2092C581257}"/>
          </ac:spMkLst>
        </pc:spChg>
        <pc:spChg chg="mod">
          <ac:chgData name="Say,Benjamin" userId="12accc6f-d5d5-4773-a929-5f4f5530135e" providerId="ADAL" clId="{BA6B1CAC-755A-45D6-BE54-A13642E0B4BB}" dt="2018-02-21T02:30:32.471" v="1762" actId="20577"/>
          <ac:spMkLst>
            <pc:docMk/>
            <pc:sldMk cId="908759016" sldId="301"/>
            <ac:spMk id="3" creationId="{AFFD8189-516D-43C5-897D-7F2B1BC90646}"/>
          </ac:spMkLst>
        </pc:spChg>
      </pc:sldChg>
      <pc:sldMasterChg chg="modSp modSldLayout">
        <pc:chgData name="Say,Benjamin" userId="12accc6f-d5d5-4773-a929-5f4f5530135e" providerId="ADAL" clId="{BA6B1CAC-755A-45D6-BE54-A13642E0B4BB}" dt="2018-02-21T02:05:40.204" v="411"/>
        <pc:sldMasterMkLst>
          <pc:docMk/>
          <pc:sldMasterMk cId="565499809" sldId="2147483846"/>
        </pc:sldMasterMkLst>
        <pc:spChg chg="mod">
          <ac:chgData name="Say,Benjamin" userId="12accc6f-d5d5-4773-a929-5f4f5530135e" providerId="ADAL" clId="{BA6B1CAC-755A-45D6-BE54-A13642E0B4BB}" dt="2018-02-21T02:05:40.204" v="411"/>
          <ac:spMkLst>
            <pc:docMk/>
            <pc:sldMasterMk cId="565499809" sldId="2147483846"/>
            <ac:spMk id="2" creationId="{00000000-0000-0000-0000-000000000000}"/>
          </ac:spMkLst>
        </pc:spChg>
        <pc:spChg chg="mod">
          <ac:chgData name="Say,Benjamin" userId="12accc6f-d5d5-4773-a929-5f4f5530135e" providerId="ADAL" clId="{BA6B1CAC-755A-45D6-BE54-A13642E0B4BB}" dt="2018-02-21T02:05:40.204" v="411"/>
          <ac:spMkLst>
            <pc:docMk/>
            <pc:sldMasterMk cId="565499809" sldId="2147483846"/>
            <ac:spMk id="3" creationId="{00000000-0000-0000-0000-000000000000}"/>
          </ac:spMkLst>
        </pc:spChg>
        <pc:spChg chg="mod">
          <ac:chgData name="Say,Benjamin" userId="12accc6f-d5d5-4773-a929-5f4f5530135e" providerId="ADAL" clId="{BA6B1CAC-755A-45D6-BE54-A13642E0B4BB}" dt="2018-02-21T02:05:40.204" v="411"/>
          <ac:spMkLst>
            <pc:docMk/>
            <pc:sldMasterMk cId="565499809" sldId="2147483846"/>
            <ac:spMk id="4" creationId="{00000000-0000-0000-0000-000000000000}"/>
          </ac:spMkLst>
        </pc:spChg>
        <pc:spChg chg="mod">
          <ac:chgData name="Say,Benjamin" userId="12accc6f-d5d5-4773-a929-5f4f5530135e" providerId="ADAL" clId="{BA6B1CAC-755A-45D6-BE54-A13642E0B4BB}" dt="2018-02-21T02:05:40.204" v="411"/>
          <ac:spMkLst>
            <pc:docMk/>
            <pc:sldMasterMk cId="565499809" sldId="2147483846"/>
            <ac:spMk id="5" creationId="{00000000-0000-0000-0000-000000000000}"/>
          </ac:spMkLst>
        </pc:spChg>
        <pc:spChg chg="mod">
          <ac:chgData name="Say,Benjamin" userId="12accc6f-d5d5-4773-a929-5f4f5530135e" providerId="ADAL" clId="{BA6B1CAC-755A-45D6-BE54-A13642E0B4BB}" dt="2018-02-21T02:05:40.204" v="411"/>
          <ac:spMkLst>
            <pc:docMk/>
            <pc:sldMasterMk cId="565499809" sldId="2147483846"/>
            <ac:spMk id="6" creationId="{00000000-0000-0000-0000-000000000000}"/>
          </ac:spMkLst>
        </pc:spChg>
        <pc:spChg chg="mod">
          <ac:chgData name="Say,Benjamin" userId="12accc6f-d5d5-4773-a929-5f4f5530135e" providerId="ADAL" clId="{BA6B1CAC-755A-45D6-BE54-A13642E0B4BB}" dt="2018-02-21T02:05:40.204" v="411"/>
          <ac:spMkLst>
            <pc:docMk/>
            <pc:sldMasterMk cId="565499809" sldId="2147483846"/>
            <ac:spMk id="14" creationId="{00000000-0000-0000-0000-000000000000}"/>
          </ac:spMkLst>
        </pc:spChg>
        <pc:spChg chg="mod">
          <ac:chgData name="Say,Benjamin" userId="12accc6f-d5d5-4773-a929-5f4f5530135e" providerId="ADAL" clId="{BA6B1CAC-755A-45D6-BE54-A13642E0B4BB}" dt="2018-02-21T02:05:40.204" v="411"/>
          <ac:spMkLst>
            <pc:docMk/>
            <pc:sldMasterMk cId="565499809" sldId="2147483846"/>
            <ac:spMk id="16" creationId="{00000000-0000-0000-0000-000000000000}"/>
          </ac:spMkLst>
        </pc:spChg>
        <pc:picChg chg="mod">
          <ac:chgData name="Say,Benjamin" userId="12accc6f-d5d5-4773-a929-5f4f5530135e" providerId="ADAL" clId="{BA6B1CAC-755A-45D6-BE54-A13642E0B4BB}" dt="2018-02-21T02:05:40.204" v="411"/>
          <ac:picMkLst>
            <pc:docMk/>
            <pc:sldMasterMk cId="565499809" sldId="2147483846"/>
            <ac:picMk id="7" creationId="{00000000-0000-0000-0000-000000000000}"/>
          </ac:picMkLst>
        </pc:picChg>
        <pc:picChg chg="mod">
          <ac:chgData name="Say,Benjamin" userId="12accc6f-d5d5-4773-a929-5f4f5530135e" providerId="ADAL" clId="{BA6B1CAC-755A-45D6-BE54-A13642E0B4BB}" dt="2018-02-21T02:05:40.204" v="411"/>
          <ac:picMkLst>
            <pc:docMk/>
            <pc:sldMasterMk cId="565499809" sldId="2147483846"/>
            <ac:picMk id="8" creationId="{00000000-0000-0000-0000-000000000000}"/>
          </ac:picMkLst>
        </pc:picChg>
        <pc:picChg chg="mod">
          <ac:chgData name="Say,Benjamin" userId="12accc6f-d5d5-4773-a929-5f4f5530135e" providerId="ADAL" clId="{BA6B1CAC-755A-45D6-BE54-A13642E0B4BB}" dt="2018-02-21T02:05:40.204" v="411"/>
          <ac:picMkLst>
            <pc:docMk/>
            <pc:sldMasterMk cId="565499809" sldId="2147483846"/>
            <ac:picMk id="9" creationId="{00000000-0000-0000-0000-000000000000}"/>
          </ac:picMkLst>
        </pc:picChg>
        <pc:picChg chg="mod">
          <ac:chgData name="Say,Benjamin" userId="12accc6f-d5d5-4773-a929-5f4f5530135e" providerId="ADAL" clId="{BA6B1CAC-755A-45D6-BE54-A13642E0B4BB}" dt="2018-02-21T02:05:40.204" v="411"/>
          <ac:picMkLst>
            <pc:docMk/>
            <pc:sldMasterMk cId="565499809" sldId="2147483846"/>
            <ac:picMk id="10" creationId="{00000000-0000-0000-0000-000000000000}"/>
          </ac:picMkLst>
        </pc:pic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2579170046" sldId="2147483847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2579170046" sldId="2147483847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2579170046" sldId="2147483847"/>
              <ac:spMk id="3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3703885643" sldId="2147483849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703885643" sldId="2147483849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703885643" sldId="2147483849"/>
              <ac:spMk id="3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2030708062" sldId="2147483850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2030708062" sldId="2147483850"/>
              <ac:spMk id="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2030708062" sldId="2147483850"/>
              <ac:spMk id="4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1436875888" sldId="2147483851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436875888" sldId="2147483851"/>
              <ac:spMk id="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436875888" sldId="2147483851"/>
              <ac:spMk id="4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436875888" sldId="2147483851"/>
              <ac:spMk id="5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436875888" sldId="2147483851"/>
              <ac:spMk id="6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1905400310" sldId="2147483854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905400310" sldId="2147483854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905400310" sldId="2147483854"/>
              <ac:spMk id="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905400310" sldId="2147483854"/>
              <ac:spMk id="4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3762345577" sldId="2147483855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762345577" sldId="2147483855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762345577" sldId="2147483855"/>
              <ac:spMk id="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762345577" sldId="2147483855"/>
              <ac:spMk id="4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1299737678" sldId="2147483856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299737678" sldId="2147483856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299737678" sldId="2147483856"/>
              <ac:spMk id="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299737678" sldId="2147483856"/>
              <ac:spMk id="4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1515894293" sldId="2147483857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515894293" sldId="2147483857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1515894293" sldId="2147483857"/>
              <ac:spMk id="8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3653419440" sldId="2147483858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653419440" sldId="2147483858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653419440" sldId="2147483858"/>
              <ac:spMk id="10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653419440" sldId="2147483858"/>
              <ac:spMk id="11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653419440" sldId="2147483858"/>
              <ac:spMk id="1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653419440" sldId="2147483858"/>
              <ac:spMk id="14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3344524895" sldId="2147483859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344524895" sldId="2147483859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344524895" sldId="2147483859"/>
              <ac:spMk id="3" creationId="{00000000-0000-0000-0000-000000000000}"/>
            </ac:spMkLst>
          </pc:sp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3499376121" sldId="2147483860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499376121" sldId="2147483860"/>
              <ac:spMk id="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499376121" sldId="2147483860"/>
              <ac:spMk id="5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499376121" sldId="2147483860"/>
              <ac:spMk id="14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499376121" sldId="2147483860"/>
              <ac:spMk id="16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499376121" sldId="2147483860"/>
              <ac:spMk id="19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499376121" sldId="2147483860"/>
              <ac:spMk id="20" creationId="{00000000-0000-0000-0000-000000000000}"/>
            </ac:spMkLst>
          </pc:spChg>
          <pc:cxnChg chg="mod">
            <ac:chgData name="Say,Benjamin" userId="12accc6f-d5d5-4773-a929-5f4f5530135e" providerId="ADAL" clId="{BA6B1CAC-755A-45D6-BE54-A13642E0B4BB}" dt="2018-02-21T02:05:40.204" v="411"/>
            <ac:cxnSpMkLst>
              <pc:docMk/>
              <pc:sldMasterMk cId="565499809" sldId="2147483846"/>
              <pc:sldLayoutMk cId="3499376121" sldId="2147483860"/>
              <ac:cxnSpMk id="17" creationId="{00000000-0000-0000-0000-000000000000}"/>
            </ac:cxnSpMkLst>
          </pc:cxnChg>
          <pc:cxnChg chg="mod">
            <ac:chgData name="Say,Benjamin" userId="12accc6f-d5d5-4773-a929-5f4f5530135e" providerId="ADAL" clId="{BA6B1CAC-755A-45D6-BE54-A13642E0B4BB}" dt="2018-02-21T02:05:40.204" v="411"/>
            <ac:cxnSpMkLst>
              <pc:docMk/>
              <pc:sldMasterMk cId="565499809" sldId="2147483846"/>
              <pc:sldLayoutMk cId="3499376121" sldId="2147483860"/>
              <ac:cxnSpMk id="18" creationId="{00000000-0000-0000-0000-000000000000}"/>
            </ac:cxnSpMkLst>
          </pc:cxn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3851764197" sldId="2147483861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5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14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2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23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24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29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30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3851764197" sldId="2147483861"/>
              <ac:spMk id="31" creationId="{00000000-0000-0000-0000-000000000000}"/>
            </ac:spMkLst>
          </pc:spChg>
          <pc:cxnChg chg="mod">
            <ac:chgData name="Say,Benjamin" userId="12accc6f-d5d5-4773-a929-5f4f5530135e" providerId="ADAL" clId="{BA6B1CAC-755A-45D6-BE54-A13642E0B4BB}" dt="2018-02-21T02:05:40.204" v="411"/>
            <ac:cxnSpMkLst>
              <pc:docMk/>
              <pc:sldMasterMk cId="565499809" sldId="2147483846"/>
              <pc:sldLayoutMk cId="3851764197" sldId="2147483861"/>
              <ac:cxnSpMk id="17" creationId="{00000000-0000-0000-0000-000000000000}"/>
            </ac:cxnSpMkLst>
          </pc:cxnChg>
          <pc:cxnChg chg="mod">
            <ac:chgData name="Say,Benjamin" userId="12accc6f-d5d5-4773-a929-5f4f5530135e" providerId="ADAL" clId="{BA6B1CAC-755A-45D6-BE54-A13642E0B4BB}" dt="2018-02-21T02:05:40.204" v="411"/>
            <ac:cxnSpMkLst>
              <pc:docMk/>
              <pc:sldMasterMk cId="565499809" sldId="2147483846"/>
              <pc:sldLayoutMk cId="3851764197" sldId="2147483861"/>
              <ac:cxnSpMk id="18" creationId="{00000000-0000-0000-0000-000000000000}"/>
            </ac:cxnSpMkLst>
          </pc:cxnChg>
        </pc:sldLayoutChg>
        <pc:sldLayoutChg chg="modSp">
          <pc:chgData name="Say,Benjamin" userId="12accc6f-d5d5-4773-a929-5f4f5530135e" providerId="ADAL" clId="{BA6B1CAC-755A-45D6-BE54-A13642E0B4BB}" dt="2018-02-21T02:05:40.204" v="411"/>
          <pc:sldLayoutMkLst>
            <pc:docMk/>
            <pc:sldMasterMk cId="565499809" sldId="2147483846"/>
            <pc:sldLayoutMk cId="2318375637" sldId="2147483863"/>
          </pc:sldLayoutMkLst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2318375637" sldId="2147483863"/>
              <ac:spMk id="2" creationId="{00000000-0000-0000-0000-000000000000}"/>
            </ac:spMkLst>
          </pc:spChg>
          <pc:spChg chg="mod">
            <ac:chgData name="Say,Benjamin" userId="12accc6f-d5d5-4773-a929-5f4f5530135e" providerId="ADAL" clId="{BA6B1CAC-755A-45D6-BE54-A13642E0B4BB}" dt="2018-02-21T02:05:40.204" v="411"/>
            <ac:spMkLst>
              <pc:docMk/>
              <pc:sldMasterMk cId="565499809" sldId="2147483846"/>
              <pc:sldLayoutMk cId="2318375637" sldId="2147483863"/>
              <ac:spMk id="3" creationId="{00000000-0000-0000-0000-000000000000}"/>
            </ac:spMkLst>
          </pc:spChg>
        </pc:sldLayoutChg>
      </pc:sldMasterChg>
    </pc:docChg>
  </pc:docChgLst>
  <pc:docChgLst>
    <pc:chgData name="Say,Benjamin" userId="12accc6f-d5d5-4773-a929-5f4f5530135e" providerId="ADAL" clId="{ACD05DBE-1B20-4E34-B264-3AA0E6560D67}"/>
    <pc:docChg chg="undo custSel addSld delSld modSld sldOrd">
      <pc:chgData name="Say,Benjamin" userId="12accc6f-d5d5-4773-a929-5f4f5530135e" providerId="ADAL" clId="{ACD05DBE-1B20-4E34-B264-3AA0E6560D67}" dt="2018-02-07T14:34:07.357" v="5427" actId="20577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7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2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23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8900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36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16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45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9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6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6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4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9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4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8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8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54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AB3D-A6C1-4AAF-B23F-C05D3203D7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PHP Sessions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A88DE-C2BD-41A0-8D77-FA22F7C64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Persisting Data in a Stateless Environment</a:t>
            </a:r>
          </a:p>
        </p:txBody>
      </p:sp>
    </p:spTree>
    <p:extLst>
      <p:ext uri="{BB962C8B-B14F-4D97-AF65-F5344CB8AC3E}">
        <p14:creationId xmlns:p14="http://schemas.microsoft.com/office/powerpoint/2010/main" val="24349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116F-1014-44D9-AABF-2274D9C5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cookies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FD1C-5A79-4D92-A570-F07CFE42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server sends the cookie with the HTTP response headers</a:t>
            </a:r>
          </a:p>
          <a:p>
            <a:r>
              <a:rPr lang="en-US" dirty="0"/>
              <a:t>Can also be set with </a:t>
            </a:r>
            <a:r>
              <a:rPr lang="en-US" dirty="0" err="1"/>
              <a:t>Javascript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client doesn’t create cookies</a:t>
            </a:r>
          </a:p>
        </p:txBody>
      </p:sp>
    </p:spTree>
    <p:extLst>
      <p:ext uri="{BB962C8B-B14F-4D97-AF65-F5344CB8AC3E}">
        <p14:creationId xmlns:p14="http://schemas.microsoft.com/office/powerpoint/2010/main" val="7293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E18B-E779-4897-AE96-8EA0A073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with each request…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9DB0-8103-4F08-B7BB-0DC090B83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client (browser) sends the cookie to the server</a:t>
            </a:r>
          </a:p>
          <a:p>
            <a:endParaRPr lang="en-US" dirty="0"/>
          </a:p>
          <a:p>
            <a:r>
              <a:rPr lang="en-US" dirty="0"/>
              <a:t>Cookies can be further restricted, such as by path in the browser</a:t>
            </a:r>
          </a:p>
        </p:txBody>
      </p:sp>
    </p:spTree>
    <p:extLst>
      <p:ext uri="{BB962C8B-B14F-4D97-AF65-F5344CB8AC3E}">
        <p14:creationId xmlns:p14="http://schemas.microsoft.com/office/powerpoint/2010/main" val="2009206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CB6F-BCFA-4783-9554-92FAD033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87" y="609594"/>
            <a:ext cx="7055380" cy="1400530"/>
          </a:xfrm>
        </p:spPr>
        <p:txBody>
          <a:bodyPr/>
          <a:lstStyle/>
          <a:p>
            <a:r>
              <a:rPr lang="en-US" dirty="0"/>
              <a:t>Cookies Expire</a:t>
            </a:r>
          </a:p>
        </p:txBody>
      </p:sp>
      <p:pic>
        <p:nvPicPr>
          <p:cNvPr id="4098" name="Picture 2" descr="Image result for cookie expiration date">
            <a:extLst>
              <a:ext uri="{FF2B5EF4-FFF2-40B4-BE49-F238E27FC236}">
                <a16:creationId xmlns:a16="http://schemas.microsoft.com/office/drawing/2014/main" id="{5DCD5729-EACB-419A-A3BE-A8EBB5E1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70" y="1889337"/>
            <a:ext cx="7048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481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C9CB5-A6D4-4EEB-89E0-D3737DF2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this means nothing, without state on the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48E12-4709-4E8E-A14E-6F2A98FAC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Server stores state</a:t>
            </a:r>
          </a:p>
          <a:p>
            <a:pPr lvl="1"/>
            <a:r>
              <a:rPr lang="en-US" dirty="0"/>
              <a:t>In the cookie itself – TRUST ISSUES</a:t>
            </a:r>
          </a:p>
          <a:p>
            <a:pPr lvl="1"/>
            <a:r>
              <a:rPr lang="en-US" dirty="0"/>
              <a:t>In a file – Look up by ID (Trust issues?)</a:t>
            </a:r>
          </a:p>
          <a:p>
            <a:pPr lvl="1"/>
            <a:r>
              <a:rPr lang="en-US" dirty="0"/>
              <a:t>In a Database – Look up by ID</a:t>
            </a:r>
          </a:p>
          <a:p>
            <a:pPr lvl="1"/>
            <a:r>
              <a:rPr lang="en-US" dirty="0"/>
              <a:t>Wherever else you can store data!</a:t>
            </a:r>
          </a:p>
        </p:txBody>
      </p:sp>
    </p:spTree>
    <p:extLst>
      <p:ext uri="{BB962C8B-B14F-4D97-AF65-F5344CB8AC3E}">
        <p14:creationId xmlns:p14="http://schemas.microsoft.com/office/powerpoint/2010/main" val="2623793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2EA3-83EB-4720-99C8-9AE14B66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PHP…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46EE1-6F66-45B0-ACB3-C50499F05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data stored on the server is called </a:t>
            </a:r>
            <a:r>
              <a:rPr lang="en-US" b="1" dirty="0"/>
              <a:t>Session Data</a:t>
            </a:r>
          </a:p>
          <a:p>
            <a:r>
              <a:rPr lang="en-US" dirty="0"/>
              <a:t>Generally accessed using $_SESSION</a:t>
            </a:r>
          </a:p>
          <a:p>
            <a:r>
              <a:rPr lang="en-US" dirty="0"/>
              <a:t>In Fuel PHP</a:t>
            </a:r>
          </a:p>
          <a:p>
            <a:pPr lvl="1"/>
            <a:r>
              <a:rPr lang="en-US" dirty="0"/>
              <a:t>We can configure it to use $_SESSION</a:t>
            </a:r>
          </a:p>
          <a:p>
            <a:pPr lvl="1"/>
            <a:r>
              <a:rPr lang="en-US" dirty="0"/>
              <a:t>Or use Fuel’s built-in class</a:t>
            </a:r>
          </a:p>
          <a:p>
            <a:pPr lvl="1"/>
            <a:r>
              <a:rPr lang="en-US" dirty="0"/>
              <a:t>Either way is fine!</a:t>
            </a:r>
          </a:p>
        </p:txBody>
      </p:sp>
    </p:spTree>
    <p:extLst>
      <p:ext uri="{BB962C8B-B14F-4D97-AF65-F5344CB8AC3E}">
        <p14:creationId xmlns:p14="http://schemas.microsoft.com/office/powerpoint/2010/main" val="223594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6204-917B-4054-B96A-9504BA00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6B90A-746A-441E-A17F-383FFFB2A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simple state example</a:t>
            </a:r>
          </a:p>
          <a:p>
            <a:r>
              <a:rPr lang="en-US" dirty="0"/>
              <a:t>Addition to our MVC example</a:t>
            </a:r>
          </a:p>
          <a:p>
            <a:r>
              <a:rPr lang="en-US" dirty="0"/>
              <a:t>Now with flash messages!</a:t>
            </a:r>
          </a:p>
        </p:txBody>
      </p:sp>
    </p:spTree>
    <p:extLst>
      <p:ext uri="{BB962C8B-B14F-4D97-AF65-F5344CB8AC3E}">
        <p14:creationId xmlns:p14="http://schemas.microsoft.com/office/powerpoint/2010/main" val="3706057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674D-961C-4BDD-AA2F-A2092C58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D8189-516D-43C5-897D-7F2B1BC90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exam questions?</a:t>
            </a:r>
          </a:p>
          <a:p>
            <a:endParaRPr lang="en-US" dirty="0"/>
          </a:p>
          <a:p>
            <a:r>
              <a:rPr lang="en-US" dirty="0"/>
              <a:t>Any project questions?</a:t>
            </a:r>
          </a:p>
          <a:p>
            <a:endParaRPr lang="en-US" dirty="0"/>
          </a:p>
          <a:p>
            <a:r>
              <a:rPr lang="en-US" dirty="0"/>
              <a:t>Any Assignment questions?</a:t>
            </a:r>
          </a:p>
          <a:p>
            <a:endParaRPr lang="en-US" dirty="0"/>
          </a:p>
          <a:p>
            <a:r>
              <a:rPr lang="en-US" dirty="0"/>
              <a:t>Any quiz questions?</a:t>
            </a:r>
          </a:p>
          <a:p>
            <a:endParaRPr lang="en-US" dirty="0"/>
          </a:p>
          <a:p>
            <a:r>
              <a:rPr lang="en-US" dirty="0"/>
              <a:t>Any other questions?</a:t>
            </a:r>
          </a:p>
        </p:txBody>
      </p:sp>
    </p:spTree>
    <p:extLst>
      <p:ext uri="{BB962C8B-B14F-4D97-AF65-F5344CB8AC3E}">
        <p14:creationId xmlns:p14="http://schemas.microsoft.com/office/powerpoint/2010/main" val="90875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B913-84B3-463B-9EE2-1D3BC77F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is stateless</a:t>
            </a:r>
          </a:p>
        </p:txBody>
      </p:sp>
      <p:pic>
        <p:nvPicPr>
          <p:cNvPr id="1026" name="Picture 2" descr="File:Goldfish3.jpg">
            <a:extLst>
              <a:ext uri="{FF2B5EF4-FFF2-40B4-BE49-F238E27FC236}">
                <a16:creationId xmlns:a16="http://schemas.microsoft.com/office/drawing/2014/main" id="{A94276ED-3BE9-4095-909F-56A6B92B1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69" y="1746647"/>
            <a:ext cx="3450431" cy="36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3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B913-84B3-463B-9EE2-1D3BC77F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is stateless</a:t>
            </a:r>
          </a:p>
        </p:txBody>
      </p:sp>
      <p:pic>
        <p:nvPicPr>
          <p:cNvPr id="2050" name="Picture 2" descr="https://scontent-dfw5-1.xx.fbcdn.net/v/t1.0-9/27073225_10155074411177624_6049336669760551883_n.jpg?oh=83e057bc5db5fe89ab542e9b6202d5c0&amp;oe=5B1F0AE9">
            <a:extLst>
              <a:ext uri="{FF2B5EF4-FFF2-40B4-BE49-F238E27FC236}">
                <a16:creationId xmlns:a16="http://schemas.microsoft.com/office/drawing/2014/main" id="{E4F359FF-97E3-4E45-969B-3E7B84F0E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98" y="1411289"/>
            <a:ext cx="2139553" cy="380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4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EADC-A043-4989-9688-6BB3369B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request is like talking to someone for the first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020D8-4B63-437F-903D-742F64079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Except they don’t remember you the next time…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</a:t>
            </a:r>
          </a:p>
          <a:p>
            <a:r>
              <a:rPr lang="en-US" dirty="0"/>
              <a:t>Or the next…you get the point.</a:t>
            </a:r>
          </a:p>
        </p:txBody>
      </p:sp>
    </p:spTree>
    <p:extLst>
      <p:ext uri="{BB962C8B-B14F-4D97-AF65-F5344CB8AC3E}">
        <p14:creationId xmlns:p14="http://schemas.microsoft.com/office/powerpoint/2010/main" val="291132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4C1D4-48BB-41A4-A1AC-21596A55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we artificially built in state…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BFA4-2304-4F59-A43C-895A1E2C7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Authentication isn’t the issue</a:t>
            </a:r>
          </a:p>
          <a:p>
            <a:r>
              <a:rPr lang="en-US" dirty="0"/>
              <a:t>The issue is having to re-authenticate EVERY TIME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2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1618-4442-442B-8680-95F2E5F8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 that, we need the browser’s help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A28C4A-7807-46E2-9D94-8E7DD74D0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what do we do?  Bribe the browser!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6FCEF-6D56-404B-A9C0-CCB0A61C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30" y="2675300"/>
            <a:ext cx="6017124" cy="33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F403-7132-45B2-93FD-AE975E0B1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cookies!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81509-5C73-485A-8AA8-AF4875E60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cookie">
            <a:extLst>
              <a:ext uri="{FF2B5EF4-FFF2-40B4-BE49-F238E27FC236}">
                <a16:creationId xmlns:a16="http://schemas.microsoft.com/office/drawing/2014/main" id="{C7283FFC-4D3A-42BB-ADC6-E321338D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5" y="1215294"/>
            <a:ext cx="6635931" cy="442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3AB656-2F7C-431F-B118-1299C23F0E9E}"/>
              </a:ext>
            </a:extLst>
          </p:cNvPr>
          <p:cNvSpPr/>
          <p:nvPr/>
        </p:nvSpPr>
        <p:spPr>
          <a:xfrm>
            <a:off x="0" y="6165669"/>
            <a:ext cx="9144000" cy="692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This presentation uses cookies.  You don’t have to eat one…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2D2A1-0388-47F7-96DF-2F1536862061}"/>
              </a:ext>
            </a:extLst>
          </p:cNvPr>
          <p:cNvSpPr/>
          <p:nvPr/>
        </p:nvSpPr>
        <p:spPr>
          <a:xfrm>
            <a:off x="7228114" y="6322425"/>
            <a:ext cx="1593669" cy="378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122244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1D60-2B0A-4038-9372-3CA2839C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all seriousness…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AC86B-7539-45B3-910A-600E6253A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cookie is a text entry</a:t>
            </a:r>
          </a:p>
          <a:p>
            <a:r>
              <a:rPr lang="en-US" dirty="0"/>
              <a:t>&lt;= 4kB</a:t>
            </a:r>
          </a:p>
          <a:p>
            <a:r>
              <a:rPr lang="en-US" dirty="0"/>
              <a:t>Generally only stores an 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52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1891</TotalTime>
  <Words>331</Words>
  <Application>Microsoft Office PowerPoint</Application>
  <PresentationFormat>On-screen Show (4:3)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</vt:lpstr>
      <vt:lpstr>PHP Sessions</vt:lpstr>
      <vt:lpstr>First…</vt:lpstr>
      <vt:lpstr>HTTP is stateless</vt:lpstr>
      <vt:lpstr>HTTP is stateless</vt:lpstr>
      <vt:lpstr>Each request is like talking to someone for the first time</vt:lpstr>
      <vt:lpstr>So, we artificially built in state…</vt:lpstr>
      <vt:lpstr>To do that, we need the browser’s help</vt:lpstr>
      <vt:lpstr>With cookies!</vt:lpstr>
      <vt:lpstr>In all seriousness…</vt:lpstr>
      <vt:lpstr>Where do cookies come from?</vt:lpstr>
      <vt:lpstr>Then with each request…</vt:lpstr>
      <vt:lpstr>Cookies Expire</vt:lpstr>
      <vt:lpstr>All this means nothing, without state on the server</vt:lpstr>
      <vt:lpstr>In PHP…</vt:lpstr>
      <vt:lpstr>Example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View Controller</dc:title>
  <dc:creator>Say,Benjamin</dc:creator>
  <cp:lastModifiedBy>Say,Benjamin</cp:lastModifiedBy>
  <cp:revision>1</cp:revision>
  <dcterms:created xsi:type="dcterms:W3CDTF">2018-02-06T17:47:49Z</dcterms:created>
  <dcterms:modified xsi:type="dcterms:W3CDTF">2018-02-21T03:25:28Z</dcterms:modified>
</cp:coreProperties>
</file>