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81" r:id="rId2"/>
    <p:sldId id="326" r:id="rId3"/>
    <p:sldId id="327" r:id="rId4"/>
    <p:sldId id="328" r:id="rId5"/>
    <p:sldId id="329" r:id="rId6"/>
    <p:sldId id="330" r:id="rId7"/>
    <p:sldId id="331" r:id="rId8"/>
    <p:sldId id="306" r:id="rId9"/>
    <p:sldId id="304" r:id="rId10"/>
    <p:sldId id="305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24" r:id="rId20"/>
    <p:sldId id="325" r:id="rId21"/>
    <p:sldId id="33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03C"/>
    <a:srgbClr val="FF2600"/>
    <a:srgbClr val="FF9300"/>
    <a:srgbClr val="000000"/>
    <a:srgbClr val="A8B9BB"/>
    <a:srgbClr val="CC66FF"/>
    <a:srgbClr val="FFDB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2172"/>
  </p:normalViewPr>
  <p:slideViewPr>
    <p:cSldViewPr>
      <p:cViewPr varScale="1">
        <p:scale>
          <a:sx n="146" d="100"/>
          <a:sy n="146" d="100"/>
        </p:scale>
        <p:origin x="2190" y="10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12AED544-A213-4FC0-86D7-482A4B1B09BA}"/>
    <pc:docChg chg="custSel addSld modSld">
      <pc:chgData name="Say,Benjamin" userId="12accc6f-d5d5-4773-a929-5f4f5530135e" providerId="ADAL" clId="{12AED544-A213-4FC0-86D7-482A4B1B09BA}" dt="2018-01-26T14:46:25.064" v="312" actId="20577"/>
      <pc:docMkLst>
        <pc:docMk/>
      </pc:docMkLst>
      <pc:sldChg chg="modSp">
        <pc:chgData name="Say,Benjamin" userId="12accc6f-d5d5-4773-a929-5f4f5530135e" providerId="ADAL" clId="{12AED544-A213-4FC0-86D7-482A4B1B09BA}" dt="2018-01-26T14:33:58.712" v="200" actId="20577"/>
        <pc:sldMkLst>
          <pc:docMk/>
          <pc:sldMk cId="0" sldId="281"/>
        </pc:sldMkLst>
        <pc:spChg chg="mod">
          <ac:chgData name="Say,Benjamin" userId="12accc6f-d5d5-4773-a929-5f4f5530135e" providerId="ADAL" clId="{12AED544-A213-4FC0-86D7-482A4B1B09BA}" dt="2018-01-26T14:33:58.712" v="200" actId="20577"/>
          <ac:spMkLst>
            <pc:docMk/>
            <pc:sldMk cId="0" sldId="281"/>
            <ac:spMk id="60418" creationId="{00000000-0000-0000-0000-000000000000}"/>
          </ac:spMkLst>
        </pc:spChg>
      </pc:sldChg>
      <pc:sldChg chg="modSp">
        <pc:chgData name="Say,Benjamin" userId="12accc6f-d5d5-4773-a929-5f4f5530135e" providerId="ADAL" clId="{12AED544-A213-4FC0-86D7-482A4B1B09BA}" dt="2018-01-23T17:32:57.295" v="0" actId="20577"/>
        <pc:sldMkLst>
          <pc:docMk/>
          <pc:sldMk cId="344413328" sldId="310"/>
        </pc:sldMkLst>
        <pc:spChg chg="mod">
          <ac:chgData name="Say,Benjamin" userId="12accc6f-d5d5-4773-a929-5f4f5530135e" providerId="ADAL" clId="{12AED544-A213-4FC0-86D7-482A4B1B09BA}" dt="2018-01-23T17:32:57.295" v="0" actId="20577"/>
          <ac:spMkLst>
            <pc:docMk/>
            <pc:sldMk cId="344413328" sldId="310"/>
            <ac:spMk id="320515" creationId="{00000000-0000-0000-0000-000000000000}"/>
          </ac:spMkLst>
        </pc:spChg>
      </pc:sldChg>
      <pc:sldChg chg="addSp delSp modSp add">
        <pc:chgData name="Say,Benjamin" userId="12accc6f-d5d5-4773-a929-5f4f5530135e" providerId="ADAL" clId="{12AED544-A213-4FC0-86D7-482A4B1B09BA}" dt="2018-01-26T14:46:25.064" v="312" actId="20577"/>
        <pc:sldMkLst>
          <pc:docMk/>
          <pc:sldMk cId="3717541102" sldId="326"/>
        </pc:sldMkLst>
        <pc:spChg chg="mod">
          <ac:chgData name="Say,Benjamin" userId="12accc6f-d5d5-4773-a929-5f4f5530135e" providerId="ADAL" clId="{12AED544-A213-4FC0-86D7-482A4B1B09BA}" dt="2018-01-26T14:46:25.064" v="312" actId="20577"/>
          <ac:spMkLst>
            <pc:docMk/>
            <pc:sldMk cId="3717541102" sldId="326"/>
            <ac:spMk id="2" creationId="{FB19CB98-75BE-4F01-A9E9-57D620B809AB}"/>
          </ac:spMkLst>
        </pc:spChg>
        <pc:spChg chg="del">
          <ac:chgData name="Say,Benjamin" userId="12accc6f-d5d5-4773-a929-5f4f5530135e" providerId="ADAL" clId="{12AED544-A213-4FC0-86D7-482A4B1B09BA}" dt="2018-01-26T14:25:12.882" v="2" actId="478"/>
          <ac:spMkLst>
            <pc:docMk/>
            <pc:sldMk cId="3717541102" sldId="326"/>
            <ac:spMk id="3" creationId="{26059780-A168-41ED-80B7-72841907E8DF}"/>
          </ac:spMkLst>
        </pc:spChg>
        <pc:picChg chg="add del mod">
          <ac:chgData name="Say,Benjamin" userId="12accc6f-d5d5-4773-a929-5f4f5530135e" providerId="ADAL" clId="{12AED544-A213-4FC0-86D7-482A4B1B09BA}" dt="2018-01-26T14:26:13.292" v="53" actId="478"/>
          <ac:picMkLst>
            <pc:docMk/>
            <pc:sldMk cId="3717541102" sldId="326"/>
            <ac:picMk id="7" creationId="{11DA416A-BAF1-4DBB-B84A-CDA92048BDD5}"/>
          </ac:picMkLst>
        </pc:picChg>
        <pc:picChg chg="add mod">
          <ac:chgData name="Say,Benjamin" userId="12accc6f-d5d5-4773-a929-5f4f5530135e" providerId="ADAL" clId="{12AED544-A213-4FC0-86D7-482A4B1B09BA}" dt="2018-01-26T14:32:51.455" v="188" actId="14100"/>
          <ac:picMkLst>
            <pc:docMk/>
            <pc:sldMk cId="3717541102" sldId="326"/>
            <ac:picMk id="8" creationId="{6E857342-127C-4E5B-AC94-3023391AB3F8}"/>
          </ac:picMkLst>
        </pc:picChg>
      </pc:sldChg>
      <pc:sldChg chg="addSp delSp modSp add">
        <pc:chgData name="Say,Benjamin" userId="12accc6f-d5d5-4773-a929-5f4f5530135e" providerId="ADAL" clId="{12AED544-A213-4FC0-86D7-482A4B1B09BA}" dt="2018-01-26T14:33:02.573" v="190" actId="14100"/>
        <pc:sldMkLst>
          <pc:docMk/>
          <pc:sldMk cId="2468357912" sldId="327"/>
        </pc:sldMkLst>
        <pc:spChg chg="mod">
          <ac:chgData name="Say,Benjamin" userId="12accc6f-d5d5-4773-a929-5f4f5530135e" providerId="ADAL" clId="{12AED544-A213-4FC0-86D7-482A4B1B09BA}" dt="2018-01-26T14:25:48.212" v="52" actId="20577"/>
          <ac:spMkLst>
            <pc:docMk/>
            <pc:sldMk cId="2468357912" sldId="327"/>
            <ac:spMk id="2" creationId="{7DADF617-925C-4585-9D45-BC9E8D5E6BE2}"/>
          </ac:spMkLst>
        </pc:spChg>
        <pc:spChg chg="del">
          <ac:chgData name="Say,Benjamin" userId="12accc6f-d5d5-4773-a929-5f4f5530135e" providerId="ADAL" clId="{12AED544-A213-4FC0-86D7-482A4B1B09BA}" dt="2018-01-26T14:25:31.271" v="7" actId="478"/>
          <ac:spMkLst>
            <pc:docMk/>
            <pc:sldMk cId="2468357912" sldId="327"/>
            <ac:spMk id="3" creationId="{6F19ACD6-FBE0-4EB0-A27B-3C9A750E3E71}"/>
          </ac:spMkLst>
        </pc:spChg>
        <pc:picChg chg="add mod">
          <ac:chgData name="Say,Benjamin" userId="12accc6f-d5d5-4773-a929-5f4f5530135e" providerId="ADAL" clId="{12AED544-A213-4FC0-86D7-482A4B1B09BA}" dt="2018-01-26T14:33:02.573" v="190" actId="14100"/>
          <ac:picMkLst>
            <pc:docMk/>
            <pc:sldMk cId="2468357912" sldId="327"/>
            <ac:picMk id="7" creationId="{CAA024C0-A3F1-4C90-B1FE-00234B9B34D5}"/>
          </ac:picMkLst>
        </pc:picChg>
      </pc:sldChg>
      <pc:sldChg chg="addSp modSp add">
        <pc:chgData name="Say,Benjamin" userId="12accc6f-d5d5-4773-a929-5f4f5530135e" providerId="ADAL" clId="{12AED544-A213-4FC0-86D7-482A4B1B09BA}" dt="2018-01-26T14:33:12.800" v="192" actId="14100"/>
        <pc:sldMkLst>
          <pc:docMk/>
          <pc:sldMk cId="2514588780" sldId="328"/>
        </pc:sldMkLst>
        <pc:spChg chg="mod">
          <ac:chgData name="Say,Benjamin" userId="12accc6f-d5d5-4773-a929-5f4f5530135e" providerId="ADAL" clId="{12AED544-A213-4FC0-86D7-482A4B1B09BA}" dt="2018-01-26T14:26:33.667" v="92" actId="20577"/>
          <ac:spMkLst>
            <pc:docMk/>
            <pc:sldMk cId="2514588780" sldId="328"/>
            <ac:spMk id="2" creationId="{7DADF617-925C-4585-9D45-BC9E8D5E6BE2}"/>
          </ac:spMkLst>
        </pc:spChg>
        <pc:picChg chg="add mod">
          <ac:chgData name="Say,Benjamin" userId="12accc6f-d5d5-4773-a929-5f4f5530135e" providerId="ADAL" clId="{12AED544-A213-4FC0-86D7-482A4B1B09BA}" dt="2018-01-26T14:33:12.800" v="192" actId="14100"/>
          <ac:picMkLst>
            <pc:docMk/>
            <pc:sldMk cId="2514588780" sldId="328"/>
            <ac:picMk id="3" creationId="{5CC519B0-1940-499D-84A3-D80DED053986}"/>
          </ac:picMkLst>
        </pc:picChg>
      </pc:sldChg>
      <pc:sldChg chg="addSp modSp add">
        <pc:chgData name="Say,Benjamin" userId="12accc6f-d5d5-4773-a929-5f4f5530135e" providerId="ADAL" clId="{12AED544-A213-4FC0-86D7-482A4B1B09BA}" dt="2018-01-26T14:33:29.498" v="194" actId="14100"/>
        <pc:sldMkLst>
          <pc:docMk/>
          <pc:sldMk cId="660207073" sldId="329"/>
        </pc:sldMkLst>
        <pc:spChg chg="mod">
          <ac:chgData name="Say,Benjamin" userId="12accc6f-d5d5-4773-a929-5f4f5530135e" providerId="ADAL" clId="{12AED544-A213-4FC0-86D7-482A4B1B09BA}" dt="2018-01-26T14:26:45.282" v="110" actId="20577"/>
          <ac:spMkLst>
            <pc:docMk/>
            <pc:sldMk cId="660207073" sldId="329"/>
            <ac:spMk id="2" creationId="{7DADF617-925C-4585-9D45-BC9E8D5E6BE2}"/>
          </ac:spMkLst>
        </pc:spChg>
        <pc:picChg chg="add mod">
          <ac:chgData name="Say,Benjamin" userId="12accc6f-d5d5-4773-a929-5f4f5530135e" providerId="ADAL" clId="{12AED544-A213-4FC0-86D7-482A4B1B09BA}" dt="2018-01-26T14:33:29.498" v="194" actId="14100"/>
          <ac:picMkLst>
            <pc:docMk/>
            <pc:sldMk cId="660207073" sldId="329"/>
            <ac:picMk id="3" creationId="{B403C2BB-15D7-4188-A7F9-4DD37876381E}"/>
          </ac:picMkLst>
        </pc:picChg>
      </pc:sldChg>
      <pc:sldChg chg="addSp modSp add">
        <pc:chgData name="Say,Benjamin" userId="12accc6f-d5d5-4773-a929-5f4f5530135e" providerId="ADAL" clId="{12AED544-A213-4FC0-86D7-482A4B1B09BA}" dt="2018-01-26T14:33:37.656" v="196" actId="14100"/>
        <pc:sldMkLst>
          <pc:docMk/>
          <pc:sldMk cId="137502137" sldId="330"/>
        </pc:sldMkLst>
        <pc:spChg chg="mod">
          <ac:chgData name="Say,Benjamin" userId="12accc6f-d5d5-4773-a929-5f4f5530135e" providerId="ADAL" clId="{12AED544-A213-4FC0-86D7-482A4B1B09BA}" dt="2018-01-26T14:26:57.938" v="136" actId="20577"/>
          <ac:spMkLst>
            <pc:docMk/>
            <pc:sldMk cId="137502137" sldId="330"/>
            <ac:spMk id="2" creationId="{7DADF617-925C-4585-9D45-BC9E8D5E6BE2}"/>
          </ac:spMkLst>
        </pc:spChg>
        <pc:picChg chg="add mod">
          <ac:chgData name="Say,Benjamin" userId="12accc6f-d5d5-4773-a929-5f4f5530135e" providerId="ADAL" clId="{12AED544-A213-4FC0-86D7-482A4B1B09BA}" dt="2018-01-26T14:33:37.656" v="196" actId="14100"/>
          <ac:picMkLst>
            <pc:docMk/>
            <pc:sldMk cId="137502137" sldId="330"/>
            <ac:picMk id="3" creationId="{A6B62838-539B-4081-AD81-1510D1C10494}"/>
          </ac:picMkLst>
        </pc:picChg>
      </pc:sldChg>
      <pc:sldChg chg="addSp modSp add">
        <pc:chgData name="Say,Benjamin" userId="12accc6f-d5d5-4773-a929-5f4f5530135e" providerId="ADAL" clId="{12AED544-A213-4FC0-86D7-482A4B1B09BA}" dt="2018-01-26T14:33:45.790" v="198" actId="14100"/>
        <pc:sldMkLst>
          <pc:docMk/>
          <pc:sldMk cId="1515198454" sldId="331"/>
        </pc:sldMkLst>
        <pc:spChg chg="mod">
          <ac:chgData name="Say,Benjamin" userId="12accc6f-d5d5-4773-a929-5f4f5530135e" providerId="ADAL" clId="{12AED544-A213-4FC0-86D7-482A4B1B09BA}" dt="2018-01-26T14:27:12.810" v="168" actId="20577"/>
          <ac:spMkLst>
            <pc:docMk/>
            <pc:sldMk cId="1515198454" sldId="331"/>
            <ac:spMk id="2" creationId="{7DADF617-925C-4585-9D45-BC9E8D5E6BE2}"/>
          </ac:spMkLst>
        </pc:spChg>
        <pc:picChg chg="add mod">
          <ac:chgData name="Say,Benjamin" userId="12accc6f-d5d5-4773-a929-5f4f5530135e" providerId="ADAL" clId="{12AED544-A213-4FC0-86D7-482A4B1B09BA}" dt="2018-01-26T14:33:45.790" v="198" actId="14100"/>
          <ac:picMkLst>
            <pc:docMk/>
            <pc:sldMk cId="1515198454" sldId="331"/>
            <ac:picMk id="3" creationId="{77A7CAC5-000B-4A57-8A14-F3982334F44B}"/>
          </ac:picMkLst>
        </pc:picChg>
      </pc:sldChg>
      <pc:sldChg chg="addSp delSp modSp add">
        <pc:chgData name="Say,Benjamin" userId="12accc6f-d5d5-4773-a929-5f4f5530135e" providerId="ADAL" clId="{12AED544-A213-4FC0-86D7-482A4B1B09BA}" dt="2018-01-26T14:42:03.790" v="226" actId="1076"/>
        <pc:sldMkLst>
          <pc:docMk/>
          <pc:sldMk cId="2439449234" sldId="332"/>
        </pc:sldMkLst>
        <pc:spChg chg="mod">
          <ac:chgData name="Say,Benjamin" userId="12accc6f-d5d5-4773-a929-5f4f5530135e" providerId="ADAL" clId="{12AED544-A213-4FC0-86D7-482A4B1B09BA}" dt="2018-01-26T14:37:41.149" v="219" actId="20577"/>
          <ac:spMkLst>
            <pc:docMk/>
            <pc:sldMk cId="2439449234" sldId="332"/>
            <ac:spMk id="2" creationId="{00000000-0000-0000-0000-000000000000}"/>
          </ac:spMkLst>
        </pc:spChg>
        <pc:spChg chg="del">
          <ac:chgData name="Say,Benjamin" userId="12accc6f-d5d5-4773-a929-5f4f5530135e" providerId="ADAL" clId="{12AED544-A213-4FC0-86D7-482A4B1B09BA}" dt="2018-01-26T14:39:05.458" v="221" actId="478"/>
          <ac:spMkLst>
            <pc:docMk/>
            <pc:sldMk cId="2439449234" sldId="332"/>
            <ac:spMk id="7" creationId="{00000000-0000-0000-0000-000000000000}"/>
          </ac:spMkLst>
        </pc:spChg>
        <pc:picChg chg="del">
          <ac:chgData name="Say,Benjamin" userId="12accc6f-d5d5-4773-a929-5f4f5530135e" providerId="ADAL" clId="{12AED544-A213-4FC0-86D7-482A4B1B09BA}" dt="2018-01-26T14:39:03.114" v="220" actId="478"/>
          <ac:picMkLst>
            <pc:docMk/>
            <pc:sldMk cId="2439449234" sldId="332"/>
            <ac:picMk id="6" creationId="{00000000-0000-0000-0000-000000000000}"/>
          </ac:picMkLst>
        </pc:picChg>
        <pc:picChg chg="add mod">
          <ac:chgData name="Say,Benjamin" userId="12accc6f-d5d5-4773-a929-5f4f5530135e" providerId="ADAL" clId="{12AED544-A213-4FC0-86D7-482A4B1B09BA}" dt="2018-01-26T14:42:03.790" v="226" actId="1076"/>
          <ac:picMkLst>
            <pc:docMk/>
            <pc:sldMk cId="2439449234" sldId="332"/>
            <ac:picMk id="8" creationId="{AAD05498-E4ED-4A30-97FE-6D7B540E4F3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31750B-5A3E-2E42-B310-F4F03C28A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D43B4F5-CB3E-5A45-9CFE-A9B97FB18E3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53AA9-CD57-4748-8945-7D3926C546E5}" type="slidenum">
              <a:rPr lang="en-US"/>
              <a:pPr/>
              <a:t>9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16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94E2E-A446-374D-8227-DC6F905D3C62}" type="slidenum">
              <a:rPr lang="en-US"/>
              <a:pPr/>
              <a:t>10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05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A6F1DE-BE3C-7846-A362-F64633EDC865}" type="slidenum">
              <a:rPr lang="en-US"/>
              <a:pPr/>
              <a:t>11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7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5366E-43E1-A64F-8D77-18EBF872B67C}" type="slidenum">
              <a:rPr lang="en-US"/>
              <a:pPr/>
              <a:t>12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5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9CE07-046D-CD4F-9526-F90DE91D74C4}" type="slidenum">
              <a:rPr lang="en-US"/>
              <a:pPr/>
              <a:t>17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6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5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46033930-34CE-F646-A5B6-7E8ED678FB35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1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F7096-F1D6-BE4F-8CF5-4FA272D68313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A77E989-7BA9-BB42-8ABA-805A613F14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1E853-41A8-1344-B2F1-A4B687896F6C}" type="datetime1">
              <a:rPr lang="en-US" smtClean="0"/>
              <a:t>1/23/2018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DBF3212-ED34-C44D-91F0-7BA9D15B4A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7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314B69-D0EA-2C48-AC0C-17FBFDA46181}" type="datetime1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CSU CT 310 Web Development ©Ross Beveridge &amp; Jaime Ruiz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54A3717-ADBD-E841-8557-A527A9BC0C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B964C4F9-6D1B-5B43-BC56-C9C9CBC32909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6" r:id="rId3"/>
    <p:sldLayoutId id="2147483667" r:id="rId4"/>
    <p:sldLayoutId id="2147483674" r:id="rId5"/>
  </p:sldLayoutIdLst>
  <p:hf hdr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uefil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5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sz="2400" dirty="0"/>
              <a:t>PHP Basics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1752600" y="137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609600" y="57150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  <a:r>
              <a:rPr lang="en-US">
                <a:latin typeface="Arial" charset="0"/>
              </a:rPr>
              <a:t> </a:t>
            </a:r>
            <a:r>
              <a:rPr lang="en-US" sz="1200">
                <a:latin typeface="Arial" charset="0"/>
              </a:rPr>
              <a:t>Course logo spider web photograph from </a:t>
            </a:r>
            <a:r>
              <a:rPr lang="en-US" sz="1200">
                <a:latin typeface="Arial" charset="0"/>
                <a:hlinkClick r:id="rId3"/>
              </a:rPr>
              <a:t>Morguefile</a:t>
            </a:r>
            <a:r>
              <a:rPr lang="en-US" sz="1200">
                <a:latin typeface="Arial" charset="0"/>
              </a:rPr>
              <a:t> openstock photograph by Gabor Karpati, Hungary.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Echo, Print, Comments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echo and print both output strings</a:t>
            </a:r>
          </a:p>
          <a:p>
            <a:r>
              <a:rPr lang="en-US"/>
              <a:t>echo allows for multiple parameters to be passed</a:t>
            </a:r>
          </a:p>
          <a:p>
            <a:r>
              <a:rPr lang="en-US"/>
              <a:t>print acts more like a function and only allows one</a:t>
            </a:r>
          </a:p>
          <a:p>
            <a:r>
              <a:rPr lang="en-US"/>
              <a:t>// and # comment out single lines</a:t>
            </a:r>
          </a:p>
          <a:p>
            <a:r>
              <a:rPr lang="en-US"/>
              <a:t>/* blah blah */ comment out blocks of text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76200" y="6492875"/>
            <a:ext cx="1066800" cy="365125"/>
          </a:xfrm>
        </p:spPr>
        <p:txBody>
          <a:bodyPr/>
          <a:lstStyle/>
          <a:p>
            <a:fld id="{8C73C1DD-F0B8-0441-86F6-9A9AB5BD9038}" type="datetime1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990600" cy="358775"/>
          </a:xfrm>
        </p:spPr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</p:spPr>
        <p:txBody>
          <a:bodyPr/>
          <a:lstStyle/>
          <a:p>
            <a:r>
              <a:rPr lang="en-US"/>
              <a:t>CSU CT 310 Web Development ©Ross Beveridge &amp; Jaime Ruiz </a:t>
            </a:r>
          </a:p>
        </p:txBody>
      </p:sp>
    </p:spTree>
    <p:extLst>
      <p:ext uri="{BB962C8B-B14F-4D97-AF65-F5344CB8AC3E}">
        <p14:creationId xmlns:p14="http://schemas.microsoft.com/office/powerpoint/2010/main" val="54225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PHP Variables</a:t>
            </a:r>
            <a:endParaRPr lang="en-US" dirty="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$ - always!</a:t>
            </a:r>
          </a:p>
          <a:p>
            <a:r>
              <a:rPr lang="en-US" dirty="0"/>
              <a:t>Case sensitive, and can contain letters, underscores and numbers</a:t>
            </a:r>
          </a:p>
          <a:p>
            <a:pPr marL="400050" lvl="1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$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exNumText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$1_exNumText, $_1exNumText, $_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exNumText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/>
              <a:t>No type declarations are needed</a:t>
            </a:r>
          </a:p>
          <a:p>
            <a:r>
              <a:rPr lang="en-US" dirty="0"/>
              <a:t>Automatic type conversion</a:t>
            </a:r>
          </a:p>
          <a:p>
            <a:r>
              <a:rPr lang="en-US" dirty="0"/>
              <a:t>Automatic substitution, except in ‘ ‘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9BBA3A-2F53-D24D-980C-503370A705FF}" type="datetime1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</a:p>
        </p:txBody>
      </p:sp>
    </p:spTree>
    <p:extLst>
      <p:ext uri="{BB962C8B-B14F-4D97-AF65-F5344CB8AC3E}">
        <p14:creationId xmlns:p14="http://schemas.microsoft.com/office/powerpoint/2010/main" val="430872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Include()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3048000" cy="4114800"/>
          </a:xfrm>
        </p:spPr>
        <p:txBody>
          <a:bodyPr/>
          <a:lstStyle/>
          <a:p>
            <a:r>
              <a:rPr lang="en-US" sz="2400" dirty="0"/>
              <a:t>Interpreter drops out of PHP mode when processing included files, then drops back in when it’s done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295400"/>
            <a:ext cx="5334000" cy="4572000"/>
          </a:xfrm>
          <a:solidFill>
            <a:schemeClr val="accent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>
                <a:solidFill>
                  <a:schemeClr val="tx1">
                    <a:lumMod val="75000"/>
                  </a:schemeClr>
                </a:solidFill>
              </a:rPr>
              <a:t>&lt;?php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>
                <a:solidFill>
                  <a:schemeClr val="tx1">
                    <a:lumMod val="75000"/>
                  </a:schemeClr>
                </a:solidFill>
              </a:rPr>
              <a:t>	echo “Sometimes I like to play with “;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>
                <a:solidFill>
                  <a:schemeClr val="tx1">
                    <a:lumMod val="75000"/>
                  </a:schemeClr>
                </a:solidFill>
              </a:rPr>
              <a:t>	include (‘dogs.php’);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>
                <a:solidFill>
                  <a:schemeClr val="tx1">
                    <a:lumMod val="75000"/>
                  </a:schemeClr>
                </a:solidFill>
              </a:rPr>
              <a:t>	echo “.”;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>
                <a:solidFill>
                  <a:schemeClr val="tx1">
                    <a:lumMod val="75000"/>
                  </a:schemeClr>
                </a:solidFill>
              </a:rPr>
              <a:t>?&gt;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/>
              <a:t>Outputs: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/>
              <a:t>	Sometimes I like to play with dogs more than cats.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/>
              <a:t>The processor runs it like: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>
                <a:solidFill>
                  <a:srgbClr val="FFB831"/>
                </a:solidFill>
              </a:rPr>
              <a:t>&lt;?php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>
                <a:solidFill>
                  <a:srgbClr val="FFB831"/>
                </a:solidFill>
              </a:rPr>
              <a:t>	echo “Sometimes I like to play with ”;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>
                <a:solidFill>
                  <a:srgbClr val="FFB831"/>
                </a:solidFill>
              </a:rPr>
              <a:t>?&gt;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>
                <a:solidFill>
                  <a:srgbClr val="FFB831"/>
                </a:solidFill>
              </a:rPr>
              <a:t>&lt;?php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>
                <a:solidFill>
                  <a:srgbClr val="FFB831"/>
                </a:solidFill>
              </a:rPr>
              <a:t>	echo “dogs more than cats”;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>
                <a:solidFill>
                  <a:srgbClr val="FFB831"/>
                </a:solidFill>
              </a:rPr>
              <a:t>?&gt;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>
                <a:solidFill>
                  <a:srgbClr val="FFB831"/>
                </a:solidFill>
              </a:rPr>
              <a:t>&lt;?php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>
                <a:solidFill>
                  <a:srgbClr val="FFB831"/>
                </a:solidFill>
              </a:rPr>
              <a:t>	echo “.”;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>
                <a:solidFill>
                  <a:srgbClr val="FFB831"/>
                </a:solidFill>
              </a:rPr>
              <a:t>?&gt;</a:t>
            </a:r>
            <a:endParaRPr lang="en-US" sz="1000">
              <a:solidFill>
                <a:srgbClr val="FFB83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/>
              <a:t>	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/>
              <a:t>	</a:t>
            </a:r>
            <a:endParaRPr lang="en-US" sz="2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DD37-7809-9F4C-9ED5-8174047D0A85}" type="datetime1">
              <a:rPr lang="en-US" smtClean="0"/>
              <a:t>1/23/2018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54A3717-ADBD-E841-8557-A527A9BC0C8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</a:p>
        </p:txBody>
      </p:sp>
    </p:spTree>
    <p:extLst>
      <p:ext uri="{BB962C8B-B14F-4D97-AF65-F5344CB8AC3E}">
        <p14:creationId xmlns:p14="http://schemas.microsoft.com/office/powerpoint/2010/main" val="344413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01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B7B5B691-3824-4346-8370-075236A43467}" type="datetime1">
              <a:rPr lang="en-US" smtClean="0"/>
              <a:t>1/23/2018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754A3717-ADBD-E841-8557-A527A9BC0C8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CSU CT 310 Web Development ©Ross Beveridge &amp; Jaime Ruiz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5993"/>
            <a:ext cx="7327900" cy="2971800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58950" y="4419600"/>
            <a:ext cx="602615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example introduces: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use of a variable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use of include files</a:t>
            </a:r>
          </a:p>
          <a:p>
            <a:r>
              <a:rPr lang="en-US" dirty="0"/>
              <a:t>Most important, dynamic content!</a:t>
            </a:r>
          </a:p>
        </p:txBody>
      </p:sp>
    </p:spTree>
    <p:extLst>
      <p:ext uri="{BB962C8B-B14F-4D97-AF65-F5344CB8AC3E}">
        <p14:creationId xmlns:p14="http://schemas.microsoft.com/office/powerpoint/2010/main" val="799179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Header and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C0E3-1881-5949-B950-ACECC8EE1212}" type="datetime1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1302603"/>
            <a:ext cx="3200400" cy="83099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Reuse Common Components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7" y="2515717"/>
            <a:ext cx="7327900" cy="2971800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ular Callout 11"/>
          <p:cNvSpPr/>
          <p:nvPr/>
        </p:nvSpPr>
        <p:spPr bwMode="auto">
          <a:xfrm>
            <a:off x="3276600" y="860270"/>
            <a:ext cx="5469468" cy="2187730"/>
          </a:xfrm>
          <a:prstGeom prst="wedgeRectCallout">
            <a:avLst>
              <a:gd name="adj1" fmla="val -71446"/>
              <a:gd name="adj2" fmla="val 52936"/>
            </a:avLst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66" y="919367"/>
            <a:ext cx="5254903" cy="2015699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 bwMode="auto">
          <a:xfrm>
            <a:off x="3674532" y="5530335"/>
            <a:ext cx="5232401" cy="1013429"/>
          </a:xfrm>
          <a:prstGeom prst="wedgeRectCallout">
            <a:avLst>
              <a:gd name="adj1" fmla="val -36850"/>
              <a:gd name="adj2" fmla="val -64438"/>
            </a:avLst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93" y="5611606"/>
            <a:ext cx="5086214" cy="8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7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for Example 01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CB8C-40FE-3D42-8D9A-C942DF51C9A6}" type="datetime1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514600" y="6248400"/>
            <a:ext cx="42672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4267200"/>
            <a:ext cx="55245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At the risk of being repetitive: from a client browser perspective there is no </a:t>
            </a:r>
            <a:r>
              <a:rPr lang="en-US"/>
              <a:t>such thing as PHP.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8929"/>
            <a:ext cx="8839200" cy="291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83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 your style 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DFC3-F8A7-4D4E-81B7-F891B60C2ED9}" type="datetime1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pic>
        <p:nvPicPr>
          <p:cNvPr id="9" name="Picture 8" descr="ct310lec07fig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593728" cy="5210432"/>
          </a:xfrm>
          <a:prstGeom prst="rect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0" name="Left Arrow 9"/>
          <p:cNvSpPr/>
          <p:nvPr/>
        </p:nvSpPr>
        <p:spPr bwMode="auto">
          <a:xfrm>
            <a:off x="3886200" y="4495800"/>
            <a:ext cx="685800" cy="576798"/>
          </a:xfrm>
          <a:prstGeom prst="leftArrow">
            <a:avLst>
              <a:gd name="adj1" fmla="val 32613"/>
              <a:gd name="adj2" fmla="val 40581"/>
            </a:avLst>
          </a:prstGeom>
          <a:gradFill flip="none" rotWithShape="1">
            <a:gsLst>
              <a:gs pos="0">
                <a:srgbClr val="FF6600"/>
              </a:gs>
              <a:gs pos="100000">
                <a:srgbClr val="FFFF00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2" name="Left Arrow 11"/>
          <p:cNvSpPr/>
          <p:nvPr/>
        </p:nvSpPr>
        <p:spPr bwMode="auto">
          <a:xfrm rot="8666293">
            <a:off x="3233111" y="3491416"/>
            <a:ext cx="1447800" cy="576798"/>
          </a:xfrm>
          <a:prstGeom prst="leftArrow">
            <a:avLst>
              <a:gd name="adj1" fmla="val 32613"/>
              <a:gd name="adj2" fmla="val 40581"/>
            </a:avLst>
          </a:prstGeom>
          <a:gradFill flip="none" rotWithShape="1">
            <a:gsLst>
              <a:gs pos="0">
                <a:srgbClr val="FF6600"/>
              </a:gs>
              <a:gs pos="100000">
                <a:srgbClr val="FFFF00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3" name="TextBox 12"/>
          <p:cNvSpPr txBox="1"/>
          <p:nvPr/>
        </p:nvSpPr>
        <p:spPr>
          <a:xfrm>
            <a:off x="228600" y="6229728"/>
            <a:ext cx="708660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Note: this is a ‘vintage slide’ showing older </a:t>
            </a:r>
            <a:r>
              <a:rPr lang="en-US" sz="1400"/>
              <a:t>xml header and Bluefish editor.</a:t>
            </a:r>
          </a:p>
        </p:txBody>
      </p:sp>
    </p:spTree>
    <p:extLst>
      <p:ext uri="{BB962C8B-B14F-4D97-AF65-F5344CB8AC3E}">
        <p14:creationId xmlns:p14="http://schemas.microsoft.com/office/powerpoint/2010/main" val="615235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0" dirty="0">
                <a:latin typeface="Courier" charset="0"/>
                <a:ea typeface="Courier" charset="0"/>
                <a:cs typeface="Courier" charset="0"/>
              </a:rPr>
              <a:t>Date() </a:t>
            </a:r>
            <a:r>
              <a:rPr lang="en-US" dirty="0"/>
              <a:t>&amp; Other Functions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320800"/>
            <a:ext cx="8382000" cy="4495800"/>
          </a:xfrm>
        </p:spPr>
        <p:txBody>
          <a:bodyPr/>
          <a:lstStyle/>
          <a:p>
            <a:r>
              <a:rPr lang="en-US" dirty="0"/>
              <a:t>Functions are not case sensitive</a:t>
            </a:r>
          </a:p>
          <a:p>
            <a:r>
              <a:rPr lang="en-US" dirty="0"/>
              <a:t>They ignore whitespace</a:t>
            </a:r>
          </a:p>
          <a:p>
            <a:r>
              <a:rPr lang="en-US" dirty="0"/>
              <a:t>Date allows for several variables to be passed for different formats</a:t>
            </a:r>
          </a:p>
          <a:p>
            <a:r>
              <a:rPr lang="en-US" dirty="0"/>
              <a:t>Explicitly set the time zone</a:t>
            </a:r>
          </a:p>
          <a:p>
            <a:pPr lvl="1"/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date_default_timezone_set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('America/Denver');</a:t>
            </a:r>
          </a:p>
          <a:p>
            <a:r>
              <a:rPr lang="en-US" dirty="0"/>
              <a:t>For a complete list of arguments</a:t>
            </a:r>
          </a:p>
          <a:p>
            <a:pPr lvl="1"/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http://us3.php.net/manual/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en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function.date.php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1E16E6-79F1-C44F-B57C-DAB77D0C39B1}" type="datetime1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</a:p>
        </p:txBody>
      </p:sp>
    </p:spTree>
    <p:extLst>
      <p:ext uri="{BB962C8B-B14F-4D97-AF65-F5344CB8AC3E}">
        <p14:creationId xmlns:p14="http://schemas.microsoft.com/office/powerpoint/2010/main" val="127624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02 </a:t>
            </a:r>
          </a:p>
        </p:txBody>
      </p:sp>
      <p:pic>
        <p:nvPicPr>
          <p:cNvPr id="12" name="Content Placeholder 11" descr="ct310lec07fig00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350" y="1447800"/>
            <a:ext cx="6790653" cy="4495800"/>
          </a:xfrm>
          <a:prstGeom prst="rect">
            <a:avLst/>
          </a:prstGeom>
          <a:ln w="1270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55B26A-0D9B-5B48-8682-3C3ABD5BED07}" type="datetime1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</a:p>
        </p:txBody>
      </p:sp>
    </p:spTree>
    <p:extLst>
      <p:ext uri="{BB962C8B-B14F-4D97-AF65-F5344CB8AC3E}">
        <p14:creationId xmlns:p14="http://schemas.microsoft.com/office/powerpoint/2010/main" val="855547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Heavy Reliance on echo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3930-34CE-F646-A5B6-7E8ED678FB35}" type="datetime1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7848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Note large PHP block, single quotes, double quote new lines in this example.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3200"/>
            <a:ext cx="8724900" cy="14027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5486400"/>
            <a:ext cx="8229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 must master control of all these interacting features.  Must you always use them – next slide.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762000" y="2106057"/>
            <a:ext cx="2362200" cy="461665"/>
          </a:xfrm>
          <a:prstGeom prst="wedgeRectCallout">
            <a:avLst>
              <a:gd name="adj1" fmla="val -26209"/>
              <a:gd name="adj2" fmla="val 13539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Double quote</a:t>
            </a: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7105650" y="4413250"/>
            <a:ext cx="1733550" cy="461665"/>
          </a:xfrm>
          <a:prstGeom prst="wedgeRectCallout">
            <a:avLst>
              <a:gd name="adj1" fmla="val 4542"/>
              <a:gd name="adj2" fmla="val -20433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New line</a:t>
            </a: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6324600" y="2095280"/>
            <a:ext cx="2609850" cy="461665"/>
          </a:xfrm>
          <a:prstGeom prst="wedgeRectCallout">
            <a:avLst>
              <a:gd name="adj1" fmla="val 19313"/>
              <a:gd name="adj2" fmla="val 19454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HTML new</a:t>
            </a:r>
            <a:r>
              <a:rPr kumimoji="0" lang="en-US" sz="2400" b="0" i="0" u="none" strike="noStrike" cap="none" normalizeH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 line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3419475" y="2106057"/>
            <a:ext cx="2305050" cy="461665"/>
          </a:xfrm>
          <a:prstGeom prst="wedgeRectCallout">
            <a:avLst>
              <a:gd name="adj1" fmla="val -8235"/>
              <a:gd name="adj2" fmla="val 17803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-128"/>
                <a:cs typeface="ＭＳ Ｐゴシック" charset="-128"/>
              </a:rPr>
              <a:t>Function call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2914650" y="4413250"/>
            <a:ext cx="3505200" cy="461665"/>
          </a:xfrm>
          <a:prstGeom prst="wedgeRectCallout">
            <a:avLst>
              <a:gd name="adj1" fmla="val 36874"/>
              <a:gd name="adj2" fmla="val -11493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-128"/>
                <a:cs typeface="ＭＳ Ｐゴシック" charset="-128"/>
              </a:rPr>
              <a:t>String Concatenation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ular Callout 23"/>
          <p:cNvSpPr/>
          <p:nvPr/>
        </p:nvSpPr>
        <p:spPr bwMode="auto">
          <a:xfrm>
            <a:off x="304800" y="4413250"/>
            <a:ext cx="2451100" cy="461665"/>
          </a:xfrm>
          <a:prstGeom prst="wedgeRectCallout">
            <a:avLst>
              <a:gd name="adj1" fmla="val -561"/>
              <a:gd name="adj2" fmla="val -16720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Leading Space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38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9CB98-75BE-4F01-A9E9-57D620B8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PHP in 5 easy steps!</a:t>
            </a:r>
            <a:br>
              <a:rPr lang="en-US" dirty="0"/>
            </a:br>
            <a:r>
              <a:rPr lang="en-US" sz="2000" dirty="0"/>
              <a:t>(people who try to get views on their articles HATE THIS!)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18DBD-86AD-41E2-8626-1790D78D9D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033930-34CE-F646-A5B6-7E8ED678FB35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30ABC-F1FA-45FE-8D32-4FAA91D9F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6FCCB-FAD0-46A1-B2C9-0D205AD8B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857342-127C-4E5B-AC94-3023391AB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15905"/>
            <a:ext cx="7315200" cy="308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41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02 Clean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7096-F1D6-BE4F-8CF5-4FA272D68313}" type="datetime1">
              <a:rPr lang="en-US" smtClean="0"/>
              <a:t>1/23/2018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7" y="990600"/>
            <a:ext cx="8721066" cy="4713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1467" y="5646003"/>
            <a:ext cx="872106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I am strongly </a:t>
            </a:r>
            <a:r>
              <a:rPr lang="en-US" dirty="0"/>
              <a:t>moving toward this more sparing use of PHP, but be aware and able to use both styles.</a:t>
            </a:r>
          </a:p>
        </p:txBody>
      </p:sp>
    </p:spTree>
    <p:extLst>
      <p:ext uri="{BB962C8B-B14F-4D97-AF65-F5344CB8AC3E}">
        <p14:creationId xmlns:p14="http://schemas.microsoft.com/office/powerpoint/2010/main" val="1381159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02 Cleaner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7096-F1D6-BE4F-8CF5-4FA272D68313}" type="datetime1">
              <a:rPr lang="en-US" smtClean="0"/>
              <a:t>1/26/2018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D05498-E4ED-4A30-97FE-6D7B540E4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90800"/>
            <a:ext cx="7839891" cy="156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4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F617-925C-4585-9D45-BC9E8D5E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dollar signs in front of variables.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9B5D6-B5AB-4202-9E36-DB0AE3E492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033930-34CE-F646-A5B6-7E8ED678FB35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F0DB-4EC7-42F7-BCE8-84241F701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4627-F16B-486F-95CA-B7C654EB3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A024C0-A3F1-4C90-B1FE-00234B9B3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7315200" cy="308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F617-925C-4585-9D45-BC9E8D5E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String Concatenation Operators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9B5D6-B5AB-4202-9E36-DB0AE3E492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033930-34CE-F646-A5B6-7E8ED678FB35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F0DB-4EC7-42F7-BCE8-84241F701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4627-F16B-486F-95CA-B7C654EB3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C519B0-1940-499D-84A3-D80DED053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7315200" cy="306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8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F617-925C-4585-9D45-BC9E8D5E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Types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9B5D6-B5AB-4202-9E36-DB0AE3E492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033930-34CE-F646-A5B6-7E8ED678FB35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F0DB-4EC7-42F7-BCE8-84241F701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4627-F16B-486F-95CA-B7C654EB3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3C2BB-15D7-4188-A7F9-4DD378763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80180"/>
            <a:ext cx="7315200" cy="308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0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F617-925C-4585-9D45-BC9E8D5E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 function a function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9B5D6-B5AB-4202-9E36-DB0AE3E492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033930-34CE-F646-A5B6-7E8ED678FB35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F0DB-4EC7-42F7-BCE8-84241F701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4627-F16B-486F-95CA-B7C654EB3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62838-539B-4081-AD81-1510D1C10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90809"/>
            <a:ext cx="7315200" cy="30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F617-925C-4585-9D45-BC9E8D5E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function call punctuation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9B5D6-B5AB-4202-9E36-DB0AE3E492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033930-34CE-F646-A5B6-7E8ED678FB35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F0DB-4EC7-42F7-BCE8-84241F701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4627-F16B-486F-95CA-B7C654EB3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A7CAC5-000B-4A57-8A14-F3982334F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7315200" cy="305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9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Example – 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EEDF-35C6-0841-B6E2-CC4E5F4462C6}" type="datetime1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55700"/>
            <a:ext cx="6400800" cy="323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00400"/>
            <a:ext cx="7670800" cy="3124200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1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12837"/>
            <a:ext cx="4038600" cy="4495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Server runs all .</a:t>
            </a:r>
            <a:r>
              <a:rPr lang="en-US" sz="2400" dirty="0" err="1"/>
              <a:t>php</a:t>
            </a:r>
            <a:r>
              <a:rPr lang="en-US" sz="2400" dirty="0"/>
              <a:t> files through PHP interpreter before sending to client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Special language constructs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pretend to be functions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These include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F1D5"/>
                </a:solidFill>
              </a:rPr>
              <a:t>print, echo, include, require, return, exit, array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AE99E9-DB37-5049-B61B-DA288BA15179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754A3717-ADBD-E841-8557-A527A9BC0C8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71433" y="1798107"/>
            <a:ext cx="4491567" cy="31242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&lt;?</a:t>
            </a:r>
            <a:r>
              <a:rPr lang="en-US" sz="2400" dirty="0" err="1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php</a:t>
            </a:r>
            <a:endParaRPr lang="en-US" sz="2400" dirty="0">
              <a:solidFill>
                <a:schemeClr val="bg2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	print “Hello World!”;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?&gt;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Vs.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&lt;?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	print “Hello World!”;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917730182"/>
      </p:ext>
    </p:extLst>
  </p:cSld>
  <p:clrMapOvr>
    <a:masterClrMapping/>
  </p:clrMapOvr>
</p:sld>
</file>

<file path=ppt/theme/theme1.xml><?xml version="1.0" encoding="utf-8"?>
<a:theme xmlns:a="http://schemas.openxmlformats.org/drawingml/2006/main" name="ct310slidesTemplate">
  <a:themeElements>
    <a:clrScheme name="">
      <a:dk1>
        <a:srgbClr val="2D2015"/>
      </a:dk1>
      <a:lt1>
        <a:srgbClr val="FFDB96"/>
      </a:lt1>
      <a:dk2>
        <a:srgbClr val="609060"/>
      </a:dk2>
      <a:lt2>
        <a:srgbClr val="FFDB96"/>
      </a:lt2>
      <a:accent1>
        <a:srgbClr val="8C7B70"/>
      </a:accent1>
      <a:accent2>
        <a:srgbClr val="AC6020"/>
      </a:accent2>
      <a:accent3>
        <a:srgbClr val="B6C6B6"/>
      </a:accent3>
      <a:accent4>
        <a:srgbClr val="DABB7F"/>
      </a:accent4>
      <a:accent5>
        <a:srgbClr val="C5BFBB"/>
      </a:accent5>
      <a:accent6>
        <a:srgbClr val="9B561C"/>
      </a:accent6>
      <a:hlink>
        <a:srgbClr val="E7CE37"/>
      </a:hlink>
      <a:folHlink>
        <a:srgbClr val="A8B9BB"/>
      </a:folHlink>
    </a:clrScheme>
    <a:fontScheme name="ct310slidesTemplat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t310slidesTemplate 1">
        <a:dk1>
          <a:srgbClr val="2D2015"/>
        </a:dk1>
        <a:lt1>
          <a:srgbClr val="FFDB96"/>
        </a:lt1>
        <a:dk2>
          <a:srgbClr val="609060"/>
        </a:dk2>
        <a:lt2>
          <a:srgbClr val="FFDB96"/>
        </a:lt2>
        <a:accent1>
          <a:srgbClr val="8C7B70"/>
        </a:accent1>
        <a:accent2>
          <a:srgbClr val="8F5F2F"/>
        </a:accent2>
        <a:accent3>
          <a:srgbClr val="B6C6B6"/>
        </a:accent3>
        <a:accent4>
          <a:srgbClr val="DABB7F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" id="{651E2502-4539-5B4B-8FB1-4AC9F5D32A86}" vid="{37538EC0-D294-234D-8248-EE84B24FEA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ct310template</Template>
  <TotalTime>4506</TotalTime>
  <Words>711</Words>
  <Application>Microsoft Office PowerPoint</Application>
  <PresentationFormat>On-screen Show (4:3)</PresentationFormat>
  <Paragraphs>156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MS PGothic</vt:lpstr>
      <vt:lpstr>Arial</vt:lpstr>
      <vt:lpstr>Courier</vt:lpstr>
      <vt:lpstr>Verdana</vt:lpstr>
      <vt:lpstr>Wingdings</vt:lpstr>
      <vt:lpstr>ct310slidesTemplate</vt:lpstr>
      <vt:lpstr>Lecture 5</vt:lpstr>
      <vt:lpstr>Learn PHP in 5 easy steps! (people who try to get views on their articles HATE THIS!)</vt:lpstr>
      <vt:lpstr>Put dollar signs in front of variables.</vt:lpstr>
      <vt:lpstr>Change String Concatenation Operators</vt:lpstr>
      <vt:lpstr>Remove Types</vt:lpstr>
      <vt:lpstr>Call a function a function</vt:lpstr>
      <vt:lpstr>Change function call punctuation</vt:lpstr>
      <vt:lpstr>Example – 00</vt:lpstr>
      <vt:lpstr>Basics</vt:lpstr>
      <vt:lpstr>Echo, Print, Comments</vt:lpstr>
      <vt:lpstr>PHP Variables</vt:lpstr>
      <vt:lpstr>Include()</vt:lpstr>
      <vt:lpstr>Example 01</vt:lpstr>
      <vt:lpstr>Header and Footer</vt:lpstr>
      <vt:lpstr>HTML for Example 01</vt:lpstr>
      <vt:lpstr>Keep your style !</vt:lpstr>
      <vt:lpstr>Date() &amp; Other Functions</vt:lpstr>
      <vt:lpstr>Example 02 </vt:lpstr>
      <vt:lpstr>Heavy Reliance on echo</vt:lpstr>
      <vt:lpstr>Example 02 Clean</vt:lpstr>
      <vt:lpstr>Example 02 Cleaner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?</dc:title>
  <dc:subject/>
  <dc:creator>Microsoft Office User</dc:creator>
  <cp:keywords/>
  <dc:description/>
  <cp:lastModifiedBy>Say,Benjamin</cp:lastModifiedBy>
  <cp:revision>34</cp:revision>
  <cp:lastPrinted>2017-02-08T14:44:30Z</cp:lastPrinted>
  <dcterms:created xsi:type="dcterms:W3CDTF">2016-01-31T20:47:46Z</dcterms:created>
  <dcterms:modified xsi:type="dcterms:W3CDTF">2018-01-26T14:46:26Z</dcterms:modified>
  <cp:category/>
</cp:coreProperties>
</file>