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14" r:id="rId2"/>
    <p:sldMasterId id="2147483732" r:id="rId3"/>
  </p:sldMasterIdLst>
  <p:sldIdLst>
    <p:sldId id="256" r:id="rId4"/>
    <p:sldId id="257" r:id="rId5"/>
    <p:sldId id="286" r:id="rId6"/>
    <p:sldId id="259" r:id="rId7"/>
    <p:sldId id="260" r:id="rId8"/>
    <p:sldId id="261" r:id="rId9"/>
    <p:sldId id="262" r:id="rId10"/>
    <p:sldId id="258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87" r:id="rId19"/>
    <p:sldId id="270" r:id="rId20"/>
    <p:sldId id="271" r:id="rId21"/>
    <p:sldId id="272" r:id="rId22"/>
    <p:sldId id="273" r:id="rId23"/>
    <p:sldId id="274" r:id="rId24"/>
    <p:sldId id="275" r:id="rId25"/>
    <p:sldId id="277" r:id="rId26"/>
    <p:sldId id="278" r:id="rId27"/>
    <p:sldId id="279" r:id="rId28"/>
    <p:sldId id="280" r:id="rId29"/>
    <p:sldId id="281" r:id="rId30"/>
    <p:sldId id="282" r:id="rId31"/>
    <p:sldId id="289" r:id="rId32"/>
    <p:sldId id="283" r:id="rId33"/>
    <p:sldId id="284" r:id="rId34"/>
    <p:sldId id="285" r:id="rId35"/>
    <p:sldId id="290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F9B005-7752-4B4B-AB3A-2BDE4BE7A62E}" v="20" dt="2019-01-22T18:17:44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y,Benjamin" userId="12accc6f-d5d5-4773-a929-5f4f5530135e" providerId="ADAL" clId="{B2F9B005-7752-4B4B-AB3A-2BDE4BE7A62E}"/>
    <pc:docChg chg="undo custSel addSld delSld modSld sldOrd">
      <pc:chgData name="Say,Benjamin" userId="12accc6f-d5d5-4773-a929-5f4f5530135e" providerId="ADAL" clId="{B2F9B005-7752-4B4B-AB3A-2BDE4BE7A62E}" dt="2019-01-22T18:17:24.954" v="1754" actId="20577"/>
      <pc:docMkLst>
        <pc:docMk/>
      </pc:docMkLst>
      <pc:sldChg chg="modSp">
        <pc:chgData name="Say,Benjamin" userId="12accc6f-d5d5-4773-a929-5f4f5530135e" providerId="ADAL" clId="{B2F9B005-7752-4B4B-AB3A-2BDE4BE7A62E}" dt="2019-01-22T18:05:19.959" v="199"/>
        <pc:sldMkLst>
          <pc:docMk/>
          <pc:sldMk cId="3276193434" sldId="271"/>
        </pc:sldMkLst>
        <pc:spChg chg="mod">
          <ac:chgData name="Say,Benjamin" userId="12accc6f-d5d5-4773-a929-5f4f5530135e" providerId="ADAL" clId="{B2F9B005-7752-4B4B-AB3A-2BDE4BE7A62E}" dt="2019-01-22T17:50:10.362" v="22" actId="20577"/>
          <ac:spMkLst>
            <pc:docMk/>
            <pc:sldMk cId="3276193434" sldId="271"/>
            <ac:spMk id="2" creationId="{1E58EE2F-3124-48CD-8D7D-F985800E807F}"/>
          </ac:spMkLst>
        </pc:spChg>
        <pc:spChg chg="mod">
          <ac:chgData name="Say,Benjamin" userId="12accc6f-d5d5-4773-a929-5f4f5530135e" providerId="ADAL" clId="{B2F9B005-7752-4B4B-AB3A-2BDE4BE7A62E}" dt="2019-01-22T18:05:19.959" v="199"/>
          <ac:spMkLst>
            <pc:docMk/>
            <pc:sldMk cId="3276193434" sldId="271"/>
            <ac:spMk id="3" creationId="{314DF00A-7DDA-49DA-8C91-A6596940CFA8}"/>
          </ac:spMkLst>
        </pc:spChg>
      </pc:sldChg>
      <pc:sldChg chg="addSp modSp">
        <pc:chgData name="Say,Benjamin" userId="12accc6f-d5d5-4773-a929-5f4f5530135e" providerId="ADAL" clId="{B2F9B005-7752-4B4B-AB3A-2BDE4BE7A62E}" dt="2019-01-22T17:57:23.579" v="79" actId="1076"/>
        <pc:sldMkLst>
          <pc:docMk/>
          <pc:sldMk cId="2888850895" sldId="272"/>
        </pc:sldMkLst>
        <pc:spChg chg="mod">
          <ac:chgData name="Say,Benjamin" userId="12accc6f-d5d5-4773-a929-5f4f5530135e" providerId="ADAL" clId="{B2F9B005-7752-4B4B-AB3A-2BDE4BE7A62E}" dt="2019-01-22T17:51:10.070" v="75" actId="20577"/>
          <ac:spMkLst>
            <pc:docMk/>
            <pc:sldMk cId="2888850895" sldId="272"/>
            <ac:spMk id="2" creationId="{1E58EE2F-3124-48CD-8D7D-F985800E807F}"/>
          </ac:spMkLst>
        </pc:spChg>
        <pc:picChg chg="add mod">
          <ac:chgData name="Say,Benjamin" userId="12accc6f-d5d5-4773-a929-5f4f5530135e" providerId="ADAL" clId="{B2F9B005-7752-4B4B-AB3A-2BDE4BE7A62E}" dt="2019-01-22T17:57:23.579" v="79" actId="1076"/>
          <ac:picMkLst>
            <pc:docMk/>
            <pc:sldMk cId="2888850895" sldId="272"/>
            <ac:picMk id="4" creationId="{DA63AA66-BD8E-44E7-B235-05BB52816310}"/>
          </ac:picMkLst>
        </pc:picChg>
      </pc:sldChg>
      <pc:sldChg chg="modSp">
        <pc:chgData name="Say,Benjamin" userId="12accc6f-d5d5-4773-a929-5f4f5530135e" providerId="ADAL" clId="{B2F9B005-7752-4B4B-AB3A-2BDE4BE7A62E}" dt="2019-01-22T18:03:47.337" v="145" actId="113"/>
        <pc:sldMkLst>
          <pc:docMk/>
          <pc:sldMk cId="2569107519" sldId="273"/>
        </pc:sldMkLst>
        <pc:spChg chg="mod">
          <ac:chgData name="Say,Benjamin" userId="12accc6f-d5d5-4773-a929-5f4f5530135e" providerId="ADAL" clId="{B2F9B005-7752-4B4B-AB3A-2BDE4BE7A62E}" dt="2019-01-22T18:03:15.334" v="141" actId="313"/>
          <ac:spMkLst>
            <pc:docMk/>
            <pc:sldMk cId="2569107519" sldId="273"/>
            <ac:spMk id="2" creationId="{1E58EE2F-3124-48CD-8D7D-F985800E807F}"/>
          </ac:spMkLst>
        </pc:spChg>
        <pc:spChg chg="mod">
          <ac:chgData name="Say,Benjamin" userId="12accc6f-d5d5-4773-a929-5f4f5530135e" providerId="ADAL" clId="{B2F9B005-7752-4B4B-AB3A-2BDE4BE7A62E}" dt="2019-01-22T18:03:47.337" v="145" actId="113"/>
          <ac:spMkLst>
            <pc:docMk/>
            <pc:sldMk cId="2569107519" sldId="273"/>
            <ac:spMk id="3" creationId="{314DF00A-7DDA-49DA-8C91-A6596940CFA8}"/>
          </ac:spMkLst>
        </pc:spChg>
      </pc:sldChg>
      <pc:sldChg chg="addSp delSp modSp">
        <pc:chgData name="Say,Benjamin" userId="12accc6f-d5d5-4773-a929-5f4f5530135e" providerId="ADAL" clId="{B2F9B005-7752-4B4B-AB3A-2BDE4BE7A62E}" dt="2019-01-22T18:04:26.357" v="196" actId="20577"/>
        <pc:sldMkLst>
          <pc:docMk/>
          <pc:sldMk cId="2368081968" sldId="274"/>
        </pc:sldMkLst>
        <pc:spChg chg="del">
          <ac:chgData name="Say,Benjamin" userId="12accc6f-d5d5-4773-a929-5f4f5530135e" providerId="ADAL" clId="{B2F9B005-7752-4B4B-AB3A-2BDE4BE7A62E}" dt="2019-01-22T18:04:03.873" v="146"/>
          <ac:spMkLst>
            <pc:docMk/>
            <pc:sldMk cId="2368081968" sldId="274"/>
            <ac:spMk id="2" creationId="{1E58EE2F-3124-48CD-8D7D-F985800E807F}"/>
          </ac:spMkLst>
        </pc:spChg>
        <pc:spChg chg="del">
          <ac:chgData name="Say,Benjamin" userId="12accc6f-d5d5-4773-a929-5f4f5530135e" providerId="ADAL" clId="{B2F9B005-7752-4B4B-AB3A-2BDE4BE7A62E}" dt="2019-01-22T18:04:03.873" v="146"/>
          <ac:spMkLst>
            <pc:docMk/>
            <pc:sldMk cId="2368081968" sldId="274"/>
            <ac:spMk id="3" creationId="{314DF00A-7DDA-49DA-8C91-A6596940CFA8}"/>
          </ac:spMkLst>
        </pc:spChg>
        <pc:spChg chg="add mod">
          <ac:chgData name="Say,Benjamin" userId="12accc6f-d5d5-4773-a929-5f4f5530135e" providerId="ADAL" clId="{B2F9B005-7752-4B4B-AB3A-2BDE4BE7A62E}" dt="2019-01-22T18:04:17.534" v="162" actId="20577"/>
          <ac:spMkLst>
            <pc:docMk/>
            <pc:sldMk cId="2368081968" sldId="274"/>
            <ac:spMk id="4" creationId="{DB27B13A-8F10-42E4-8B6B-35BA58772218}"/>
          </ac:spMkLst>
        </pc:spChg>
        <pc:spChg chg="add mod">
          <ac:chgData name="Say,Benjamin" userId="12accc6f-d5d5-4773-a929-5f4f5530135e" providerId="ADAL" clId="{B2F9B005-7752-4B4B-AB3A-2BDE4BE7A62E}" dt="2019-01-22T18:04:26.357" v="196" actId="20577"/>
          <ac:spMkLst>
            <pc:docMk/>
            <pc:sldMk cId="2368081968" sldId="274"/>
            <ac:spMk id="5" creationId="{F764F3D6-ABFF-4249-A2D7-67D917CEA884}"/>
          </ac:spMkLst>
        </pc:spChg>
      </pc:sldChg>
      <pc:sldChg chg="modSp">
        <pc:chgData name="Say,Benjamin" userId="12accc6f-d5d5-4773-a929-5f4f5530135e" providerId="ADAL" clId="{B2F9B005-7752-4B4B-AB3A-2BDE4BE7A62E}" dt="2019-01-22T18:17:24.954" v="1754" actId="20577"/>
        <pc:sldMkLst>
          <pc:docMk/>
          <pc:sldMk cId="893369439" sldId="275"/>
        </pc:sldMkLst>
        <pc:spChg chg="mod">
          <ac:chgData name="Say,Benjamin" userId="12accc6f-d5d5-4773-a929-5f4f5530135e" providerId="ADAL" clId="{B2F9B005-7752-4B4B-AB3A-2BDE4BE7A62E}" dt="2019-01-22T18:17:07.846" v="1668" actId="20577"/>
          <ac:spMkLst>
            <pc:docMk/>
            <pc:sldMk cId="893369439" sldId="275"/>
            <ac:spMk id="2" creationId="{1E58EE2F-3124-48CD-8D7D-F985800E807F}"/>
          </ac:spMkLst>
        </pc:spChg>
        <pc:spChg chg="mod">
          <ac:chgData name="Say,Benjamin" userId="12accc6f-d5d5-4773-a929-5f4f5530135e" providerId="ADAL" clId="{B2F9B005-7752-4B4B-AB3A-2BDE4BE7A62E}" dt="2019-01-22T18:17:24.954" v="1754" actId="20577"/>
          <ac:spMkLst>
            <pc:docMk/>
            <pc:sldMk cId="893369439" sldId="275"/>
            <ac:spMk id="3" creationId="{314DF00A-7DDA-49DA-8C91-A6596940CFA8}"/>
          </ac:spMkLst>
        </pc:spChg>
      </pc:sldChg>
      <pc:sldChg chg="del">
        <pc:chgData name="Say,Benjamin" userId="12accc6f-d5d5-4773-a929-5f4f5530135e" providerId="ADAL" clId="{B2F9B005-7752-4B4B-AB3A-2BDE4BE7A62E}" dt="2019-01-22T18:16:48.755" v="1609" actId="2696"/>
        <pc:sldMkLst>
          <pc:docMk/>
          <pc:sldMk cId="1861972932" sldId="276"/>
        </pc:sldMkLst>
      </pc:sldChg>
      <pc:sldChg chg="addSp delSp modSp">
        <pc:chgData name="Say,Benjamin" userId="12accc6f-d5d5-4773-a929-5f4f5530135e" providerId="ADAL" clId="{B2F9B005-7752-4B4B-AB3A-2BDE4BE7A62E}" dt="2019-01-22T18:05:33.371" v="216" actId="20577"/>
        <pc:sldMkLst>
          <pc:docMk/>
          <pc:sldMk cId="3338452940" sldId="277"/>
        </pc:sldMkLst>
        <pc:spChg chg="del">
          <ac:chgData name="Say,Benjamin" userId="12accc6f-d5d5-4773-a929-5f4f5530135e" providerId="ADAL" clId="{B2F9B005-7752-4B4B-AB3A-2BDE4BE7A62E}" dt="2019-01-22T18:05:29.377" v="200"/>
          <ac:spMkLst>
            <pc:docMk/>
            <pc:sldMk cId="3338452940" sldId="277"/>
            <ac:spMk id="2" creationId="{1E58EE2F-3124-48CD-8D7D-F985800E807F}"/>
          </ac:spMkLst>
        </pc:spChg>
        <pc:spChg chg="del">
          <ac:chgData name="Say,Benjamin" userId="12accc6f-d5d5-4773-a929-5f4f5530135e" providerId="ADAL" clId="{B2F9B005-7752-4B4B-AB3A-2BDE4BE7A62E}" dt="2019-01-22T18:05:29.377" v="200"/>
          <ac:spMkLst>
            <pc:docMk/>
            <pc:sldMk cId="3338452940" sldId="277"/>
            <ac:spMk id="3" creationId="{314DF00A-7DDA-49DA-8C91-A6596940CFA8}"/>
          </ac:spMkLst>
        </pc:spChg>
        <pc:spChg chg="add mod">
          <ac:chgData name="Say,Benjamin" userId="12accc6f-d5d5-4773-a929-5f4f5530135e" providerId="ADAL" clId="{B2F9B005-7752-4B4B-AB3A-2BDE4BE7A62E}" dt="2019-01-22T18:05:33.371" v="216" actId="20577"/>
          <ac:spMkLst>
            <pc:docMk/>
            <pc:sldMk cId="3338452940" sldId="277"/>
            <ac:spMk id="4" creationId="{DCC13BB4-F896-4261-AF71-0D14A29E0B52}"/>
          </ac:spMkLst>
        </pc:spChg>
        <pc:spChg chg="add mod">
          <ac:chgData name="Say,Benjamin" userId="12accc6f-d5d5-4773-a929-5f4f5530135e" providerId="ADAL" clId="{B2F9B005-7752-4B4B-AB3A-2BDE4BE7A62E}" dt="2019-01-22T18:05:29.377" v="200"/>
          <ac:spMkLst>
            <pc:docMk/>
            <pc:sldMk cId="3338452940" sldId="277"/>
            <ac:spMk id="5" creationId="{773FCADA-9F15-4A60-B56A-5245C9348D62}"/>
          </ac:spMkLst>
        </pc:spChg>
      </pc:sldChg>
      <pc:sldChg chg="modSp">
        <pc:chgData name="Say,Benjamin" userId="12accc6f-d5d5-4773-a929-5f4f5530135e" providerId="ADAL" clId="{B2F9B005-7752-4B4B-AB3A-2BDE4BE7A62E}" dt="2019-01-22T18:09:10.382" v="403" actId="20577"/>
        <pc:sldMkLst>
          <pc:docMk/>
          <pc:sldMk cId="2332594916" sldId="278"/>
        </pc:sldMkLst>
        <pc:spChg chg="mod">
          <ac:chgData name="Say,Benjamin" userId="12accc6f-d5d5-4773-a929-5f4f5530135e" providerId="ADAL" clId="{B2F9B005-7752-4B4B-AB3A-2BDE4BE7A62E}" dt="2019-01-22T18:05:43.730" v="236" actId="20577"/>
          <ac:spMkLst>
            <pc:docMk/>
            <pc:sldMk cId="2332594916" sldId="278"/>
            <ac:spMk id="2" creationId="{1E58EE2F-3124-48CD-8D7D-F985800E807F}"/>
          </ac:spMkLst>
        </pc:spChg>
        <pc:spChg chg="mod">
          <ac:chgData name="Say,Benjamin" userId="12accc6f-d5d5-4773-a929-5f4f5530135e" providerId="ADAL" clId="{B2F9B005-7752-4B4B-AB3A-2BDE4BE7A62E}" dt="2019-01-22T18:09:10.382" v="403" actId="20577"/>
          <ac:spMkLst>
            <pc:docMk/>
            <pc:sldMk cId="2332594916" sldId="278"/>
            <ac:spMk id="3" creationId="{314DF00A-7DDA-49DA-8C91-A6596940CFA8}"/>
          </ac:spMkLst>
        </pc:spChg>
      </pc:sldChg>
      <pc:sldChg chg="modSp">
        <pc:chgData name="Say,Benjamin" userId="12accc6f-d5d5-4773-a929-5f4f5530135e" providerId="ADAL" clId="{B2F9B005-7752-4B4B-AB3A-2BDE4BE7A62E}" dt="2019-01-22T18:09:49.634" v="519" actId="20577"/>
        <pc:sldMkLst>
          <pc:docMk/>
          <pc:sldMk cId="464871964" sldId="279"/>
        </pc:sldMkLst>
        <pc:spChg chg="mod">
          <ac:chgData name="Say,Benjamin" userId="12accc6f-d5d5-4773-a929-5f4f5530135e" providerId="ADAL" clId="{B2F9B005-7752-4B4B-AB3A-2BDE4BE7A62E}" dt="2019-01-22T18:09:14.358" v="411" actId="20577"/>
          <ac:spMkLst>
            <pc:docMk/>
            <pc:sldMk cId="464871964" sldId="279"/>
            <ac:spMk id="2" creationId="{1E58EE2F-3124-48CD-8D7D-F985800E807F}"/>
          </ac:spMkLst>
        </pc:spChg>
        <pc:spChg chg="mod">
          <ac:chgData name="Say,Benjamin" userId="12accc6f-d5d5-4773-a929-5f4f5530135e" providerId="ADAL" clId="{B2F9B005-7752-4B4B-AB3A-2BDE4BE7A62E}" dt="2019-01-22T18:09:49.634" v="519" actId="20577"/>
          <ac:spMkLst>
            <pc:docMk/>
            <pc:sldMk cId="464871964" sldId="279"/>
            <ac:spMk id="3" creationId="{314DF00A-7DDA-49DA-8C91-A6596940CFA8}"/>
          </ac:spMkLst>
        </pc:spChg>
      </pc:sldChg>
      <pc:sldChg chg="addSp delSp modSp">
        <pc:chgData name="Say,Benjamin" userId="12accc6f-d5d5-4773-a929-5f4f5530135e" providerId="ADAL" clId="{B2F9B005-7752-4B4B-AB3A-2BDE4BE7A62E}" dt="2019-01-22T18:10:10.608" v="537" actId="20577"/>
        <pc:sldMkLst>
          <pc:docMk/>
          <pc:sldMk cId="1082896109" sldId="280"/>
        </pc:sldMkLst>
        <pc:spChg chg="del">
          <ac:chgData name="Say,Benjamin" userId="12accc6f-d5d5-4773-a929-5f4f5530135e" providerId="ADAL" clId="{B2F9B005-7752-4B4B-AB3A-2BDE4BE7A62E}" dt="2019-01-22T18:10:06.397" v="520"/>
          <ac:spMkLst>
            <pc:docMk/>
            <pc:sldMk cId="1082896109" sldId="280"/>
            <ac:spMk id="2" creationId="{1E58EE2F-3124-48CD-8D7D-F985800E807F}"/>
          </ac:spMkLst>
        </pc:spChg>
        <pc:spChg chg="del">
          <ac:chgData name="Say,Benjamin" userId="12accc6f-d5d5-4773-a929-5f4f5530135e" providerId="ADAL" clId="{B2F9B005-7752-4B4B-AB3A-2BDE4BE7A62E}" dt="2019-01-22T18:10:06.397" v="520"/>
          <ac:spMkLst>
            <pc:docMk/>
            <pc:sldMk cId="1082896109" sldId="280"/>
            <ac:spMk id="3" creationId="{314DF00A-7DDA-49DA-8C91-A6596940CFA8}"/>
          </ac:spMkLst>
        </pc:spChg>
        <pc:spChg chg="add mod">
          <ac:chgData name="Say,Benjamin" userId="12accc6f-d5d5-4773-a929-5f4f5530135e" providerId="ADAL" clId="{B2F9B005-7752-4B4B-AB3A-2BDE4BE7A62E}" dt="2019-01-22T18:10:10.608" v="537" actId="20577"/>
          <ac:spMkLst>
            <pc:docMk/>
            <pc:sldMk cId="1082896109" sldId="280"/>
            <ac:spMk id="4" creationId="{83825360-17EE-4A43-80CB-92F9D93B6694}"/>
          </ac:spMkLst>
        </pc:spChg>
        <pc:spChg chg="add mod">
          <ac:chgData name="Say,Benjamin" userId="12accc6f-d5d5-4773-a929-5f4f5530135e" providerId="ADAL" clId="{B2F9B005-7752-4B4B-AB3A-2BDE4BE7A62E}" dt="2019-01-22T18:10:06.397" v="520"/>
          <ac:spMkLst>
            <pc:docMk/>
            <pc:sldMk cId="1082896109" sldId="280"/>
            <ac:spMk id="5" creationId="{9381096A-83CD-44A4-B33D-9FDBC05E5B69}"/>
          </ac:spMkLst>
        </pc:spChg>
      </pc:sldChg>
      <pc:sldChg chg="modSp">
        <pc:chgData name="Say,Benjamin" userId="12accc6f-d5d5-4773-a929-5f4f5530135e" providerId="ADAL" clId="{B2F9B005-7752-4B4B-AB3A-2BDE4BE7A62E}" dt="2019-01-22T18:11:00.010" v="703" actId="20577"/>
        <pc:sldMkLst>
          <pc:docMk/>
          <pc:sldMk cId="81605344" sldId="281"/>
        </pc:sldMkLst>
        <pc:spChg chg="mod">
          <ac:chgData name="Say,Benjamin" userId="12accc6f-d5d5-4773-a929-5f4f5530135e" providerId="ADAL" clId="{B2F9B005-7752-4B4B-AB3A-2BDE4BE7A62E}" dt="2019-01-22T18:10:16.088" v="554" actId="20577"/>
          <ac:spMkLst>
            <pc:docMk/>
            <pc:sldMk cId="81605344" sldId="281"/>
            <ac:spMk id="2" creationId="{1E58EE2F-3124-48CD-8D7D-F985800E807F}"/>
          </ac:spMkLst>
        </pc:spChg>
        <pc:spChg chg="mod">
          <ac:chgData name="Say,Benjamin" userId="12accc6f-d5d5-4773-a929-5f4f5530135e" providerId="ADAL" clId="{B2F9B005-7752-4B4B-AB3A-2BDE4BE7A62E}" dt="2019-01-22T18:11:00.010" v="703" actId="20577"/>
          <ac:spMkLst>
            <pc:docMk/>
            <pc:sldMk cId="81605344" sldId="281"/>
            <ac:spMk id="3" creationId="{314DF00A-7DDA-49DA-8C91-A6596940CFA8}"/>
          </ac:spMkLst>
        </pc:spChg>
      </pc:sldChg>
      <pc:sldChg chg="modSp">
        <pc:chgData name="Say,Benjamin" userId="12accc6f-d5d5-4773-a929-5f4f5530135e" providerId="ADAL" clId="{B2F9B005-7752-4B4B-AB3A-2BDE4BE7A62E}" dt="2019-01-22T18:11:51.103" v="913" actId="5793"/>
        <pc:sldMkLst>
          <pc:docMk/>
          <pc:sldMk cId="2309174744" sldId="282"/>
        </pc:sldMkLst>
        <pc:spChg chg="mod">
          <ac:chgData name="Say,Benjamin" userId="12accc6f-d5d5-4773-a929-5f4f5530135e" providerId="ADAL" clId="{B2F9B005-7752-4B4B-AB3A-2BDE4BE7A62E}" dt="2019-01-22T18:11:09.129" v="725" actId="20577"/>
          <ac:spMkLst>
            <pc:docMk/>
            <pc:sldMk cId="2309174744" sldId="282"/>
            <ac:spMk id="2" creationId="{1E58EE2F-3124-48CD-8D7D-F985800E807F}"/>
          </ac:spMkLst>
        </pc:spChg>
        <pc:spChg chg="mod">
          <ac:chgData name="Say,Benjamin" userId="12accc6f-d5d5-4773-a929-5f4f5530135e" providerId="ADAL" clId="{B2F9B005-7752-4B4B-AB3A-2BDE4BE7A62E}" dt="2019-01-22T18:11:51.103" v="913" actId="5793"/>
          <ac:spMkLst>
            <pc:docMk/>
            <pc:sldMk cId="2309174744" sldId="282"/>
            <ac:spMk id="3" creationId="{314DF00A-7DDA-49DA-8C91-A6596940CFA8}"/>
          </ac:spMkLst>
        </pc:spChg>
      </pc:sldChg>
      <pc:sldChg chg="modSp">
        <pc:chgData name="Say,Benjamin" userId="12accc6f-d5d5-4773-a929-5f4f5530135e" providerId="ADAL" clId="{B2F9B005-7752-4B4B-AB3A-2BDE4BE7A62E}" dt="2019-01-22T18:16:36.996" v="1607" actId="20577"/>
        <pc:sldMkLst>
          <pc:docMk/>
          <pc:sldMk cId="1164032283" sldId="283"/>
        </pc:sldMkLst>
        <pc:spChg chg="mod">
          <ac:chgData name="Say,Benjamin" userId="12accc6f-d5d5-4773-a929-5f4f5530135e" providerId="ADAL" clId="{B2F9B005-7752-4B4B-AB3A-2BDE4BE7A62E}" dt="2019-01-22T18:12:13.483" v="919" actId="20577"/>
          <ac:spMkLst>
            <pc:docMk/>
            <pc:sldMk cId="1164032283" sldId="283"/>
            <ac:spMk id="2" creationId="{1E58EE2F-3124-48CD-8D7D-F985800E807F}"/>
          </ac:spMkLst>
        </pc:spChg>
        <pc:spChg chg="mod">
          <ac:chgData name="Say,Benjamin" userId="12accc6f-d5d5-4773-a929-5f4f5530135e" providerId="ADAL" clId="{B2F9B005-7752-4B4B-AB3A-2BDE4BE7A62E}" dt="2019-01-22T18:16:36.996" v="1607" actId="20577"/>
          <ac:spMkLst>
            <pc:docMk/>
            <pc:sldMk cId="1164032283" sldId="283"/>
            <ac:spMk id="3" creationId="{314DF00A-7DDA-49DA-8C91-A6596940CFA8}"/>
          </ac:spMkLst>
        </pc:spChg>
      </pc:sldChg>
      <pc:sldChg chg="modSp">
        <pc:chgData name="Say,Benjamin" userId="12accc6f-d5d5-4773-a929-5f4f5530135e" providerId="ADAL" clId="{B2F9B005-7752-4B4B-AB3A-2BDE4BE7A62E}" dt="2019-01-22T18:13:59.529" v="1212" actId="20577"/>
        <pc:sldMkLst>
          <pc:docMk/>
          <pc:sldMk cId="2072189194" sldId="284"/>
        </pc:sldMkLst>
        <pc:spChg chg="mod">
          <ac:chgData name="Say,Benjamin" userId="12accc6f-d5d5-4773-a929-5f4f5530135e" providerId="ADAL" clId="{B2F9B005-7752-4B4B-AB3A-2BDE4BE7A62E}" dt="2019-01-22T18:13:27.485" v="1059" actId="20577"/>
          <ac:spMkLst>
            <pc:docMk/>
            <pc:sldMk cId="2072189194" sldId="284"/>
            <ac:spMk id="2" creationId="{1E58EE2F-3124-48CD-8D7D-F985800E807F}"/>
          </ac:spMkLst>
        </pc:spChg>
        <pc:spChg chg="mod">
          <ac:chgData name="Say,Benjamin" userId="12accc6f-d5d5-4773-a929-5f4f5530135e" providerId="ADAL" clId="{B2F9B005-7752-4B4B-AB3A-2BDE4BE7A62E}" dt="2019-01-22T18:13:59.529" v="1212" actId="20577"/>
          <ac:spMkLst>
            <pc:docMk/>
            <pc:sldMk cId="2072189194" sldId="284"/>
            <ac:spMk id="3" creationId="{314DF00A-7DDA-49DA-8C91-A6596940CFA8}"/>
          </ac:spMkLst>
        </pc:spChg>
      </pc:sldChg>
      <pc:sldChg chg="modSp">
        <pc:chgData name="Say,Benjamin" userId="12accc6f-d5d5-4773-a929-5f4f5530135e" providerId="ADAL" clId="{B2F9B005-7752-4B4B-AB3A-2BDE4BE7A62E}" dt="2019-01-22T18:14:25.377" v="1296" actId="20577"/>
        <pc:sldMkLst>
          <pc:docMk/>
          <pc:sldMk cId="3423118697" sldId="285"/>
        </pc:sldMkLst>
        <pc:spChg chg="mod">
          <ac:chgData name="Say,Benjamin" userId="12accc6f-d5d5-4773-a929-5f4f5530135e" providerId="ADAL" clId="{B2F9B005-7752-4B4B-AB3A-2BDE4BE7A62E}" dt="2019-01-22T18:14:07.183" v="1228" actId="20577"/>
          <ac:spMkLst>
            <pc:docMk/>
            <pc:sldMk cId="3423118697" sldId="285"/>
            <ac:spMk id="2" creationId="{1E58EE2F-3124-48CD-8D7D-F985800E807F}"/>
          </ac:spMkLst>
        </pc:spChg>
        <pc:spChg chg="mod">
          <ac:chgData name="Say,Benjamin" userId="12accc6f-d5d5-4773-a929-5f4f5530135e" providerId="ADAL" clId="{B2F9B005-7752-4B4B-AB3A-2BDE4BE7A62E}" dt="2019-01-22T18:14:25.377" v="1296" actId="20577"/>
          <ac:spMkLst>
            <pc:docMk/>
            <pc:sldMk cId="3423118697" sldId="285"/>
            <ac:spMk id="3" creationId="{314DF00A-7DDA-49DA-8C91-A6596940CFA8}"/>
          </ac:spMkLst>
        </pc:spChg>
      </pc:sldChg>
      <pc:sldChg chg="add del">
        <pc:chgData name="Say,Benjamin" userId="12accc6f-d5d5-4773-a929-5f4f5530135e" providerId="ADAL" clId="{B2F9B005-7752-4B4B-AB3A-2BDE4BE7A62E}" dt="2019-01-22T18:16:44.003" v="1608" actId="2696"/>
        <pc:sldMkLst>
          <pc:docMk/>
          <pc:sldMk cId="2165083477" sldId="288"/>
        </pc:sldMkLst>
      </pc:sldChg>
      <pc:sldChg chg="addSp delSp modSp add ord">
        <pc:chgData name="Say,Benjamin" userId="12accc6f-d5d5-4773-a929-5f4f5530135e" providerId="ADAL" clId="{B2F9B005-7752-4B4B-AB3A-2BDE4BE7A62E}" dt="2019-01-22T18:13:20.966" v="1044" actId="5793"/>
        <pc:sldMkLst>
          <pc:docMk/>
          <pc:sldMk cId="651226911" sldId="289"/>
        </pc:sldMkLst>
        <pc:spChg chg="del">
          <ac:chgData name="Say,Benjamin" userId="12accc6f-d5d5-4773-a929-5f4f5530135e" providerId="ADAL" clId="{B2F9B005-7752-4B4B-AB3A-2BDE4BE7A62E}" dt="2019-01-22T18:13:02.684" v="1018"/>
          <ac:spMkLst>
            <pc:docMk/>
            <pc:sldMk cId="651226911" sldId="289"/>
            <ac:spMk id="2" creationId="{29563F63-F1CF-43C8-91DC-20DE7DA6921D}"/>
          </ac:spMkLst>
        </pc:spChg>
        <pc:spChg chg="del">
          <ac:chgData name="Say,Benjamin" userId="12accc6f-d5d5-4773-a929-5f4f5530135e" providerId="ADAL" clId="{B2F9B005-7752-4B4B-AB3A-2BDE4BE7A62E}" dt="2019-01-22T18:13:02.684" v="1018"/>
          <ac:spMkLst>
            <pc:docMk/>
            <pc:sldMk cId="651226911" sldId="289"/>
            <ac:spMk id="3" creationId="{5996F031-B08B-4F87-BFC0-AED16C2D5E68}"/>
          </ac:spMkLst>
        </pc:spChg>
        <pc:spChg chg="add mod">
          <ac:chgData name="Say,Benjamin" userId="12accc6f-d5d5-4773-a929-5f4f5530135e" providerId="ADAL" clId="{B2F9B005-7752-4B4B-AB3A-2BDE4BE7A62E}" dt="2019-01-22T18:13:13.367" v="1025" actId="20577"/>
          <ac:spMkLst>
            <pc:docMk/>
            <pc:sldMk cId="651226911" sldId="289"/>
            <ac:spMk id="4" creationId="{21EFEFAF-686D-4726-8734-9B91CEDB7B2C}"/>
          </ac:spMkLst>
        </pc:spChg>
        <pc:spChg chg="add mod">
          <ac:chgData name="Say,Benjamin" userId="12accc6f-d5d5-4773-a929-5f4f5530135e" providerId="ADAL" clId="{B2F9B005-7752-4B4B-AB3A-2BDE4BE7A62E}" dt="2019-01-22T18:13:20.966" v="1044" actId="5793"/>
          <ac:spMkLst>
            <pc:docMk/>
            <pc:sldMk cId="651226911" sldId="289"/>
            <ac:spMk id="5" creationId="{348805A5-1E00-47C3-A48A-FD3D11651751}"/>
          </ac:spMkLst>
        </pc:spChg>
      </pc:sldChg>
      <pc:sldChg chg="modSp add">
        <pc:chgData name="Say,Benjamin" userId="12accc6f-d5d5-4773-a929-5f4f5530135e" providerId="ADAL" clId="{B2F9B005-7752-4B4B-AB3A-2BDE4BE7A62E}" dt="2019-01-22T18:16:18.983" v="1563" actId="20577"/>
        <pc:sldMkLst>
          <pc:docMk/>
          <pc:sldMk cId="4163981619" sldId="290"/>
        </pc:sldMkLst>
        <pc:spChg chg="mod">
          <ac:chgData name="Say,Benjamin" userId="12accc6f-d5d5-4773-a929-5f4f5530135e" providerId="ADAL" clId="{B2F9B005-7752-4B4B-AB3A-2BDE4BE7A62E}" dt="2019-01-22T18:14:35.163" v="1320" actId="20577"/>
          <ac:spMkLst>
            <pc:docMk/>
            <pc:sldMk cId="4163981619" sldId="290"/>
            <ac:spMk id="2" creationId="{FC9DA88E-14B2-4BF0-B54B-A585786A2139}"/>
          </ac:spMkLst>
        </pc:spChg>
        <pc:spChg chg="mod">
          <ac:chgData name="Say,Benjamin" userId="12accc6f-d5d5-4773-a929-5f4f5530135e" providerId="ADAL" clId="{B2F9B005-7752-4B4B-AB3A-2BDE4BE7A62E}" dt="2019-01-22T18:16:18.983" v="1563" actId="20577"/>
          <ac:spMkLst>
            <pc:docMk/>
            <pc:sldMk cId="4163981619" sldId="290"/>
            <ac:spMk id="3" creationId="{72FB02E6-9DC8-4F09-951B-B7D2648BEE3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5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2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60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04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02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57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17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03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99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11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8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390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686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086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376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287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805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67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409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442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92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3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141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933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718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492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759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981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865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374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292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332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7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32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01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394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771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098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874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136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664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106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256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7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891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872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6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4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6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0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8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2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B9E0F73-62C7-4AA1-B509-9A1CF8E3BD9F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7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7043B-9D0C-4C7D-85D2-941930E7D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8821" y="1380068"/>
            <a:ext cx="8904202" cy="2616199"/>
          </a:xfrm>
        </p:spPr>
        <p:txBody>
          <a:bodyPr/>
          <a:lstStyle/>
          <a:p>
            <a:r>
              <a:rPr lang="en-US" dirty="0"/>
              <a:t>Dice City Regional Hospital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BF6CF4-AD99-49ED-95A9-7735C26C3D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 to Value Based Purchasing</a:t>
            </a:r>
          </a:p>
        </p:txBody>
      </p:sp>
    </p:spTree>
    <p:extLst>
      <p:ext uri="{BB962C8B-B14F-4D97-AF65-F5344CB8AC3E}">
        <p14:creationId xmlns:p14="http://schemas.microsoft.com/office/powerpoint/2010/main" val="3052272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hospital reimbursement based on </a:t>
            </a:r>
            <a:r>
              <a:rPr lang="en-US" b="1" dirty="0"/>
              <a:t>quality</a:t>
            </a:r>
            <a:r>
              <a:rPr lang="en-US" dirty="0"/>
              <a:t> of care</a:t>
            </a:r>
          </a:p>
          <a:p>
            <a:r>
              <a:rPr lang="en-US" dirty="0"/>
              <a:t>Measures hospitals on:</a:t>
            </a:r>
          </a:p>
          <a:p>
            <a:pPr lvl="1"/>
            <a:r>
              <a:rPr lang="en-US" dirty="0"/>
              <a:t>How well they perform compared to other hospitals</a:t>
            </a:r>
          </a:p>
          <a:p>
            <a:pPr lvl="1"/>
            <a:r>
              <a:rPr lang="en-US" dirty="0"/>
              <a:t>How much they improve the care they provide</a:t>
            </a:r>
          </a:p>
        </p:txBody>
      </p:sp>
    </p:spTree>
    <p:extLst>
      <p:ext uri="{BB962C8B-B14F-4D97-AF65-F5344CB8AC3E}">
        <p14:creationId xmlns:p14="http://schemas.microsoft.com/office/powerpoint/2010/main" val="1409754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performance measured?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is measured using metrics across 4 domains:</a:t>
            </a:r>
          </a:p>
          <a:p>
            <a:pPr lvl="1"/>
            <a:r>
              <a:rPr lang="en-US" dirty="0"/>
              <a:t>Safety</a:t>
            </a:r>
          </a:p>
          <a:p>
            <a:pPr lvl="1"/>
            <a:r>
              <a:rPr lang="en-US" dirty="0"/>
              <a:t>Clinical Care</a:t>
            </a:r>
          </a:p>
          <a:p>
            <a:pPr lvl="1"/>
            <a:r>
              <a:rPr lang="en-US" dirty="0"/>
              <a:t>Efficiency and Cost Reduction</a:t>
            </a:r>
          </a:p>
          <a:p>
            <a:pPr lvl="1"/>
            <a:r>
              <a:rPr lang="en-US" dirty="0"/>
              <a:t>Person and Community Engagement</a:t>
            </a:r>
          </a:p>
        </p:txBody>
      </p:sp>
    </p:spTree>
    <p:extLst>
      <p:ext uri="{BB962C8B-B14F-4D97-AF65-F5344CB8AC3E}">
        <p14:creationId xmlns:p14="http://schemas.microsoft.com/office/powerpoint/2010/main" val="727330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3AD9E0-56BB-4628-880F-A7BB59A85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2631" y="413585"/>
            <a:ext cx="69342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923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Achievement Threshold and Benchmark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Measurements of </a:t>
            </a:r>
            <a:r>
              <a:rPr lang="en-US" b="1" dirty="0"/>
              <a:t>Achievement</a:t>
            </a:r>
            <a:r>
              <a:rPr lang="en-US" dirty="0"/>
              <a:t> and </a:t>
            </a:r>
            <a:r>
              <a:rPr lang="en-US" b="1" dirty="0"/>
              <a:t>Improvement</a:t>
            </a:r>
          </a:p>
          <a:p>
            <a:r>
              <a:rPr lang="en-US" dirty="0"/>
              <a:t>Calculation methodology…</a:t>
            </a:r>
          </a:p>
        </p:txBody>
      </p:sp>
    </p:spTree>
    <p:extLst>
      <p:ext uri="{BB962C8B-B14F-4D97-AF65-F5344CB8AC3E}">
        <p14:creationId xmlns:p14="http://schemas.microsoft.com/office/powerpoint/2010/main" val="168949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510F42-1515-4120-B191-7AE8A90EB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475" y="276726"/>
            <a:ext cx="9609472" cy="582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02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Achievement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Achievement points are awarded by comparing an individual hospital’s rates during the performance period to all hospitals’ rates from the baseline period: </a:t>
            </a:r>
          </a:p>
          <a:p>
            <a:pPr lvl="1"/>
            <a:r>
              <a:rPr lang="en-US" dirty="0"/>
              <a:t>Hospital rates at or above benchmark = 10 Achievement points </a:t>
            </a:r>
          </a:p>
          <a:p>
            <a:pPr lvl="1"/>
            <a:r>
              <a:rPr lang="en-US" dirty="0"/>
              <a:t>Hospital rates below the Achievement threshold = 0 </a:t>
            </a:r>
          </a:p>
          <a:p>
            <a:pPr lvl="1"/>
            <a:r>
              <a:rPr lang="en-US" dirty="0"/>
              <a:t>Achievement points Hospital’s rate is equal to or greater than the Achievement threshold but less than the benchmark = 1–9 Achievement points</a:t>
            </a:r>
          </a:p>
        </p:txBody>
      </p:sp>
    </p:spTree>
    <p:extLst>
      <p:ext uri="{BB962C8B-B14F-4D97-AF65-F5344CB8AC3E}">
        <p14:creationId xmlns:p14="http://schemas.microsoft.com/office/powerpoint/2010/main" val="2023292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8D2FC-9502-4D11-A4E0-2B4E74B6D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B26C0-5DF1-4C80-A58D-15F63BD6E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Improvement points are awarded by comparing an individual hospital’s rates during the performance period to that same individual hospital’s rates from the baseline period: </a:t>
            </a:r>
          </a:p>
          <a:p>
            <a:pPr lvl="1"/>
            <a:r>
              <a:rPr lang="en-US" dirty="0"/>
              <a:t>Hospital rates at or above benchmark = 9 Improvement points </a:t>
            </a:r>
          </a:p>
          <a:p>
            <a:pPr lvl="1"/>
            <a:r>
              <a:rPr lang="en-US" dirty="0"/>
              <a:t>Hospital rates at or below baseline period score = 0 </a:t>
            </a:r>
          </a:p>
          <a:p>
            <a:pPr lvl="1"/>
            <a:r>
              <a:rPr lang="en-US" dirty="0"/>
              <a:t>Improvement points Hospital’s rate is greater than its baseline period score but below the benchmark = 0–9 Improvement points</a:t>
            </a:r>
          </a:p>
        </p:txBody>
      </p:sp>
    </p:spTree>
    <p:extLst>
      <p:ext uri="{BB962C8B-B14F-4D97-AF65-F5344CB8AC3E}">
        <p14:creationId xmlns:p14="http://schemas.microsoft.com/office/powerpoint/2010/main" val="33135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-433136"/>
            <a:ext cx="10018713" cy="1752599"/>
          </a:xfrm>
        </p:spPr>
        <p:txBody>
          <a:bodyPr/>
          <a:lstStyle/>
          <a:p>
            <a:r>
              <a:rPr lang="en-US" dirty="0"/>
              <a:t>HCAHPS – Consistency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03159"/>
            <a:ext cx="10018713" cy="4768516"/>
          </a:xfrm>
        </p:spPr>
        <p:txBody>
          <a:bodyPr>
            <a:normAutofit/>
          </a:bodyPr>
          <a:lstStyle/>
          <a:p>
            <a:r>
              <a:rPr lang="en-US" dirty="0"/>
              <a:t>The Patient Experience of Care/Person and Community Engagement domain score is the sum of a hospital’s HCAHPS base score and that hospital’s HCAHPS Consistency score.  </a:t>
            </a:r>
          </a:p>
          <a:p>
            <a:r>
              <a:rPr lang="en-US" dirty="0"/>
              <a:t>Consistency points are awarded by comparing an individual hospital’s HCAHPS Survey dimension rates during the performance period to all hospitals’ HCAHPS Survey rates from a baseline period: </a:t>
            </a:r>
          </a:p>
          <a:p>
            <a:pPr lvl="1"/>
            <a:r>
              <a:rPr lang="en-US" dirty="0"/>
              <a:t>If a hospital’s performance on all HCAHPS dimensions is at or above Achievement threshold = 20 Consistency points </a:t>
            </a:r>
          </a:p>
          <a:p>
            <a:pPr lvl="1"/>
            <a:r>
              <a:rPr lang="en-US" dirty="0"/>
              <a:t>If any HCAHPS dimension rate is at or below the worst-performing hospital’s performance on that dimension during the baseline period = 0 Consistency points </a:t>
            </a:r>
          </a:p>
          <a:p>
            <a:pPr lvl="1"/>
            <a:r>
              <a:rPr lang="en-US" dirty="0"/>
              <a:t>If the lowest HCAHPS dimension score is greater than the worst-p</a:t>
            </a:r>
          </a:p>
        </p:txBody>
      </p:sp>
    </p:spTree>
    <p:extLst>
      <p:ext uri="{BB962C8B-B14F-4D97-AF65-F5344CB8AC3E}">
        <p14:creationId xmlns:p14="http://schemas.microsoft.com/office/powerpoint/2010/main" val="1208949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Performance Score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CMS calculates a hospital’s Total Performance Score (TPS) by:</a:t>
            </a:r>
          </a:p>
          <a:p>
            <a:pPr lvl="1"/>
            <a:r>
              <a:rPr lang="en-US" dirty="0"/>
              <a:t>Combining the greater of either the hospital’s Achievement or Improvement points for each measure to determine a score for each domain</a:t>
            </a:r>
          </a:p>
          <a:p>
            <a:pPr lvl="1"/>
            <a:r>
              <a:rPr lang="en-US" dirty="0"/>
              <a:t>Multiplying each domain score by a specified weight (percentage)</a:t>
            </a:r>
          </a:p>
          <a:p>
            <a:pPr lvl="1"/>
            <a:r>
              <a:rPr lang="en-US" dirty="0"/>
              <a:t>Adding the weighted domain scores</a:t>
            </a:r>
          </a:p>
          <a:p>
            <a:r>
              <a:rPr lang="en-US" dirty="0"/>
              <a:t>CMS allows hospitals with sufficient data in at least three out of the four domain scores to receive a TPS. Hospitals that only have scores in three domains will have their scores proportionally reweighted.</a:t>
            </a:r>
          </a:p>
        </p:txBody>
      </p:sp>
    </p:spTree>
    <p:extLst>
      <p:ext uri="{BB962C8B-B14F-4D97-AF65-F5344CB8AC3E}">
        <p14:creationId xmlns:p14="http://schemas.microsoft.com/office/powerpoint/2010/main" val="3276193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and Performance Periods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63AA66-BD8E-44E7-B235-05BB528163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507" y="2201525"/>
            <a:ext cx="9210098" cy="334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85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AE5E7-7E59-4A62-9028-E7E534774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FD5C8-6E70-449A-AA31-3819CDCCA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problem?</a:t>
            </a:r>
          </a:p>
          <a:p>
            <a:r>
              <a:rPr lang="en-US" dirty="0"/>
              <a:t>What do we have?</a:t>
            </a:r>
          </a:p>
          <a:p>
            <a:r>
              <a:rPr lang="en-US" dirty="0"/>
              <a:t>What do we need?</a:t>
            </a:r>
          </a:p>
          <a:p>
            <a:r>
              <a:rPr lang="en-US" dirty="0"/>
              <a:t>How can you help?</a:t>
            </a:r>
          </a:p>
        </p:txBody>
      </p:sp>
    </p:spTree>
    <p:extLst>
      <p:ext uri="{BB962C8B-B14F-4D97-AF65-F5344CB8AC3E}">
        <p14:creationId xmlns:p14="http://schemas.microsoft.com/office/powerpoint/2010/main" val="1931968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Hospital Performance “Rewards”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Hospital VBP Program is funded by </a:t>
            </a:r>
            <a:r>
              <a:rPr lang="en-US" b="1" dirty="0"/>
              <a:t>reducing</a:t>
            </a:r>
            <a:r>
              <a:rPr lang="en-US" dirty="0"/>
              <a:t> hospitals’ base operating MS-DRG payments by </a:t>
            </a:r>
            <a:r>
              <a:rPr lang="en-US" b="1" dirty="0"/>
              <a:t>2.0 percent</a:t>
            </a:r>
            <a:r>
              <a:rPr lang="en-US" dirty="0"/>
              <a:t>. </a:t>
            </a:r>
          </a:p>
          <a:p>
            <a:r>
              <a:rPr lang="en-US" dirty="0"/>
              <a:t>Any leftover funds are redistributed to hospitals based on their TPS.</a:t>
            </a:r>
          </a:p>
        </p:txBody>
      </p:sp>
    </p:spTree>
    <p:extLst>
      <p:ext uri="{BB962C8B-B14F-4D97-AF65-F5344CB8AC3E}">
        <p14:creationId xmlns:p14="http://schemas.microsoft.com/office/powerpoint/2010/main" val="2569107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27B13A-8F10-42E4-8B6B-35BA587722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do we have?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764F3D6-ABFF-4249-A2D7-67D917CEA8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CMS Hospital Compare Data Overview</a:t>
            </a:r>
          </a:p>
        </p:txBody>
      </p:sp>
    </p:spTree>
    <p:extLst>
      <p:ext uri="{BB962C8B-B14F-4D97-AF65-F5344CB8AC3E}">
        <p14:creationId xmlns:p14="http://schemas.microsoft.com/office/powerpoint/2010/main" val="2368081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Hospital Compare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Hospital Compare Data (public data set)</a:t>
            </a:r>
          </a:p>
          <a:p>
            <a:r>
              <a:rPr lang="en-US" dirty="0"/>
              <a:t>Will be made available to you next week.</a:t>
            </a:r>
          </a:p>
        </p:txBody>
      </p:sp>
    </p:spTree>
    <p:extLst>
      <p:ext uri="{BB962C8B-B14F-4D97-AF65-F5344CB8AC3E}">
        <p14:creationId xmlns:p14="http://schemas.microsoft.com/office/powerpoint/2010/main" val="893369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C13BB4-F896-4261-AF71-0D14A29E0B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do we need?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73FCADA-9F15-4A60-B56A-5245C9348D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529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Predictive Budgeting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2.0% of our Medicaid reimbursement is over 500,000</a:t>
            </a:r>
          </a:p>
          <a:p>
            <a:r>
              <a:rPr lang="en-US" dirty="0"/>
              <a:t>This is a </a:t>
            </a:r>
            <a:r>
              <a:rPr lang="en-US" b="1" dirty="0"/>
              <a:t>significant budget impact</a:t>
            </a:r>
            <a:endParaRPr lang="en-US" dirty="0"/>
          </a:p>
          <a:p>
            <a:r>
              <a:rPr lang="en-US" dirty="0"/>
              <a:t>We want all of this money back!</a:t>
            </a:r>
          </a:p>
        </p:txBody>
      </p:sp>
    </p:spTree>
    <p:extLst>
      <p:ext uri="{BB962C8B-B14F-4D97-AF65-F5344CB8AC3E}">
        <p14:creationId xmlns:p14="http://schemas.microsoft.com/office/powerpoint/2010/main" val="23325949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of the 2.0% can we expect to get back?</a:t>
            </a:r>
          </a:p>
          <a:p>
            <a:r>
              <a:rPr lang="en-US" dirty="0"/>
              <a:t>Where can we improve in order to increase this number?</a:t>
            </a:r>
          </a:p>
        </p:txBody>
      </p:sp>
    </p:spTree>
    <p:extLst>
      <p:ext uri="{BB962C8B-B14F-4D97-AF65-F5344CB8AC3E}">
        <p14:creationId xmlns:p14="http://schemas.microsoft.com/office/powerpoint/2010/main" val="4648719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825360-17EE-4A43-80CB-92F9D93B66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can you help?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381096A-83CD-44A4-B33D-9FDBC05E5B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96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software to model the VBP calculations</a:t>
            </a:r>
          </a:p>
          <a:p>
            <a:r>
              <a:rPr lang="en-US" dirty="0"/>
              <a:t>We will discuss requirements in our weekly </a:t>
            </a:r>
            <a:r>
              <a:rPr lang="en-US" dirty="0" err="1"/>
              <a:t>usergroup</a:t>
            </a:r>
            <a:r>
              <a:rPr lang="en-US" dirty="0"/>
              <a:t> meetings</a:t>
            </a:r>
          </a:p>
          <a:p>
            <a:r>
              <a:rPr lang="en-US" dirty="0"/>
              <a:t>The </a:t>
            </a:r>
            <a:r>
              <a:rPr lang="en-US" dirty="0" err="1"/>
              <a:t>usergroup</a:t>
            </a:r>
            <a:r>
              <a:rPr lang="en-US" dirty="0"/>
              <a:t> will meet every </a:t>
            </a:r>
            <a:r>
              <a:rPr lang="en-US" dirty="0" err="1"/>
              <a:t>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053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Software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a static report that shows our VBP Performance</a:t>
            </a:r>
          </a:p>
          <a:p>
            <a:pPr lvl="1"/>
            <a:r>
              <a:rPr lang="en-US" dirty="0"/>
              <a:t>For Fiscal Year 2018</a:t>
            </a:r>
          </a:p>
          <a:p>
            <a:pPr lvl="1"/>
            <a:r>
              <a:rPr lang="en-US" dirty="0"/>
              <a:t>Needs to show all of the numbers, threshold, benchmark, points,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091747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EFEFAF-686D-4726-8734-9B91CEDB7B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Teams: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48805A5-1E00-47C3-A48A-FD3D116517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Your next steps…</a:t>
            </a:r>
          </a:p>
        </p:txBody>
      </p:sp>
    </p:spTree>
    <p:extLst>
      <p:ext uri="{BB962C8B-B14F-4D97-AF65-F5344CB8AC3E}">
        <p14:creationId xmlns:p14="http://schemas.microsoft.com/office/powerpoint/2010/main" val="65122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F8DAFF-3A26-455D-90F9-932104D2FF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Hospital Reimbursement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633FFDE-6F04-4DEF-A141-7B40959CF9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we get paid by CMS for treating patients</a:t>
            </a:r>
          </a:p>
        </p:txBody>
      </p:sp>
    </p:spTree>
    <p:extLst>
      <p:ext uri="{BB962C8B-B14F-4D97-AF65-F5344CB8AC3E}">
        <p14:creationId xmlns:p14="http://schemas.microsoft.com/office/powerpoint/2010/main" val="37122146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group pairing survey on Canvas.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0322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the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 and CSS</a:t>
            </a:r>
          </a:p>
          <a:p>
            <a:r>
              <a:rPr lang="en-US" dirty="0"/>
              <a:t>Static report</a:t>
            </a:r>
          </a:p>
          <a:p>
            <a:r>
              <a:rPr lang="en-US" dirty="0"/>
              <a:t>Needs to look professional</a:t>
            </a:r>
          </a:p>
          <a:p>
            <a:pPr lvl="1"/>
            <a:r>
              <a:rPr lang="en-US" dirty="0"/>
              <a:t>Both in the browser…</a:t>
            </a:r>
          </a:p>
          <a:p>
            <a:pPr lvl="1"/>
            <a:r>
              <a:rPr lang="en-US" dirty="0"/>
              <a:t>And “in print” (print the page and select “print to PDF”)</a:t>
            </a:r>
          </a:p>
        </p:txBody>
      </p:sp>
    </p:spTree>
    <p:extLst>
      <p:ext uri="{BB962C8B-B14F-4D97-AF65-F5344CB8AC3E}">
        <p14:creationId xmlns:p14="http://schemas.microsoft.com/office/powerpoint/2010/main" val="20721891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to include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 the specified items in the online assignment specification</a:t>
            </a:r>
          </a:p>
        </p:txBody>
      </p:sp>
    </p:spTree>
    <p:extLst>
      <p:ext uri="{BB962C8B-B14F-4D97-AF65-F5344CB8AC3E}">
        <p14:creationId xmlns:p14="http://schemas.microsoft.com/office/powerpoint/2010/main" val="34231186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DA88E-14B2-4BF0-B54B-A585786A2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</a:t>
            </a:r>
            <a:r>
              <a:rPr lang="en-US" dirty="0" err="1"/>
              <a:t>usergroup</a:t>
            </a:r>
            <a:r>
              <a:rPr lang="en-US" dirty="0"/>
              <a:t> meeting: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B02E6-9DC8-4F09-951B-B7D2648BE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Teams will be assigned!</a:t>
            </a:r>
          </a:p>
          <a:p>
            <a:r>
              <a:rPr lang="en-US" dirty="0"/>
              <a:t>Come with questions!</a:t>
            </a:r>
          </a:p>
        </p:txBody>
      </p:sp>
    </p:spTree>
    <p:extLst>
      <p:ext uri="{BB962C8B-B14F-4D97-AF65-F5344CB8AC3E}">
        <p14:creationId xmlns:p14="http://schemas.microsoft.com/office/powerpoint/2010/main" val="416398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insurance payer</a:t>
            </a:r>
          </a:p>
          <a:p>
            <a:r>
              <a:rPr lang="en-US" dirty="0"/>
              <a:t>Government sponsored program</a:t>
            </a:r>
          </a:p>
          <a:p>
            <a:r>
              <a:rPr lang="en-US" dirty="0"/>
              <a:t>Hospitals paid through CMS</a:t>
            </a:r>
          </a:p>
          <a:p>
            <a:r>
              <a:rPr lang="en-US" dirty="0"/>
              <a:t>Pay is based on patient diagnosis</a:t>
            </a:r>
          </a:p>
          <a:p>
            <a:pPr lvl="1"/>
            <a:r>
              <a:rPr lang="en-US" dirty="0"/>
              <a:t>Not based on procedures that are actually completed</a:t>
            </a:r>
          </a:p>
        </p:txBody>
      </p:sp>
    </p:spTree>
    <p:extLst>
      <p:ext uri="{BB962C8B-B14F-4D97-AF65-F5344CB8AC3E}">
        <p14:creationId xmlns:p14="http://schemas.microsoft.com/office/powerpoint/2010/main" val="456885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Hospital Reimbursement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reimbursement for patients by diagnosis</a:t>
            </a:r>
          </a:p>
          <a:p>
            <a:r>
              <a:rPr lang="en-US" dirty="0"/>
              <a:t>Apply adjustments</a:t>
            </a:r>
          </a:p>
        </p:txBody>
      </p:sp>
    </p:spTree>
    <p:extLst>
      <p:ext uri="{BB962C8B-B14F-4D97-AF65-F5344CB8AC3E}">
        <p14:creationId xmlns:p14="http://schemas.microsoft.com/office/powerpoint/2010/main" val="331383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incentives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CMS wants hospitals to perform well</a:t>
            </a:r>
          </a:p>
          <a:p>
            <a:r>
              <a:rPr lang="en-US" dirty="0"/>
              <a:t>CMS incentivizes (or penalizes) hospitals for their performance</a:t>
            </a:r>
          </a:p>
          <a:p>
            <a:r>
              <a:rPr lang="en-US" dirty="0"/>
              <a:t>This affects their reimbursement</a:t>
            </a:r>
          </a:p>
          <a:p>
            <a:pPr lvl="1"/>
            <a:r>
              <a:rPr lang="en-US" dirty="0"/>
              <a:t>We, of course, want the maximum reimbursement we can get</a:t>
            </a:r>
          </a:p>
        </p:txBody>
      </p:sp>
    </p:spTree>
    <p:extLst>
      <p:ext uri="{BB962C8B-B14F-4D97-AF65-F5344CB8AC3E}">
        <p14:creationId xmlns:p14="http://schemas.microsoft.com/office/powerpoint/2010/main" val="4242387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Hospital Value Based Purchasing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CMS incentive program</a:t>
            </a:r>
          </a:p>
          <a:p>
            <a:r>
              <a:rPr lang="en-US" dirty="0"/>
              <a:t>Affects final reimbursement by applying an adjustment</a:t>
            </a:r>
          </a:p>
          <a:p>
            <a:pPr lvl="1"/>
            <a:r>
              <a:rPr lang="en-US" dirty="0"/>
              <a:t>Hospitals don’t get their full reimbursement rate</a:t>
            </a:r>
          </a:p>
          <a:p>
            <a:pPr lvl="1"/>
            <a:r>
              <a:rPr lang="en-US" dirty="0"/>
              <a:t>The rate is adjusted based on measure performance</a:t>
            </a:r>
          </a:p>
        </p:txBody>
      </p:sp>
    </p:spTree>
    <p:extLst>
      <p:ext uri="{BB962C8B-B14F-4D97-AF65-F5344CB8AC3E}">
        <p14:creationId xmlns:p14="http://schemas.microsoft.com/office/powerpoint/2010/main" val="4139906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F8DAFF-3A26-455D-90F9-932104D2FF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Value Based Purchasing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633FFDE-6F04-4DEF-A141-7B40959CF9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Center for Medicare and Medicaid Services (CMS)</a:t>
            </a:r>
          </a:p>
          <a:p>
            <a:r>
              <a:rPr lang="en-US" dirty="0"/>
              <a:t>Measure-based incentive program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179FDA-8698-4A76-B47F-9610E47BF02F}"/>
              </a:ext>
            </a:extLst>
          </p:cNvPr>
          <p:cNvSpPr txBox="1"/>
          <p:nvPr/>
        </p:nvSpPr>
        <p:spPr>
          <a:xfrm>
            <a:off x="3035968" y="6604084"/>
            <a:ext cx="9156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dirty="0"/>
              <a:t>https://www.cms.gov/Outreach-and-Education/Medicare-Learning-Network-MLN/MLNProducts/downloads/Hospital_VBPurchasing_Fact_Sheet_ICN907664.pdf</a:t>
            </a:r>
          </a:p>
        </p:txBody>
      </p:sp>
    </p:spTree>
    <p:extLst>
      <p:ext uri="{BB962C8B-B14F-4D97-AF65-F5344CB8AC3E}">
        <p14:creationId xmlns:p14="http://schemas.microsoft.com/office/powerpoint/2010/main" val="3715967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Value-Based Purchasing is a CMS program</a:t>
            </a:r>
          </a:p>
          <a:p>
            <a:r>
              <a:rPr lang="en-US" dirty="0"/>
              <a:t>“Rewards” hospitals for performance</a:t>
            </a:r>
          </a:p>
          <a:p>
            <a:r>
              <a:rPr lang="en-US" dirty="0"/>
              <a:t>Goal is to improve care that hospitals provide to Medicare patients</a:t>
            </a:r>
          </a:p>
        </p:txBody>
      </p:sp>
    </p:spTree>
    <p:extLst>
      <p:ext uri="{BB962C8B-B14F-4D97-AF65-F5344CB8AC3E}">
        <p14:creationId xmlns:p14="http://schemas.microsoft.com/office/powerpoint/2010/main" val="991375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1_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3.xml><?xml version="1.0" encoding="utf-8"?>
<a:theme xmlns:a="http://schemas.openxmlformats.org/drawingml/2006/main" name="2_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52</TotalTime>
  <Words>879</Words>
  <Application>Microsoft Office PowerPoint</Application>
  <PresentationFormat>Widescreen</PresentationFormat>
  <Paragraphs>114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Corbel</vt:lpstr>
      <vt:lpstr>Parallax</vt:lpstr>
      <vt:lpstr>1_Parallax</vt:lpstr>
      <vt:lpstr>2_Parallax</vt:lpstr>
      <vt:lpstr>Dice City Regional Hospital</vt:lpstr>
      <vt:lpstr>Agenda</vt:lpstr>
      <vt:lpstr>Hospital Reimbursement</vt:lpstr>
      <vt:lpstr>Medicare</vt:lpstr>
      <vt:lpstr>Calculating Hospital Reimbursement</vt:lpstr>
      <vt:lpstr>There are incentives</vt:lpstr>
      <vt:lpstr>The Hospital Value Based Purchasing Program</vt:lpstr>
      <vt:lpstr>Value Based Purchasing</vt:lpstr>
      <vt:lpstr>Introduction</vt:lpstr>
      <vt:lpstr>How does it work?</vt:lpstr>
      <vt:lpstr>How is performance measured?</vt:lpstr>
      <vt:lpstr>PowerPoint Presentation</vt:lpstr>
      <vt:lpstr>Achievement Threshold and Benchmark</vt:lpstr>
      <vt:lpstr>PowerPoint Presentation</vt:lpstr>
      <vt:lpstr>Achievement Points</vt:lpstr>
      <vt:lpstr>Improvement Points</vt:lpstr>
      <vt:lpstr>HCAHPS – Consistency Points</vt:lpstr>
      <vt:lpstr>Total Performance Score</vt:lpstr>
      <vt:lpstr>Baseline and Performance Periods</vt:lpstr>
      <vt:lpstr>Hospital Performance “Rewards”</vt:lpstr>
      <vt:lpstr>What do we have?</vt:lpstr>
      <vt:lpstr>Hospital Compare Data</vt:lpstr>
      <vt:lpstr>What do we need?</vt:lpstr>
      <vt:lpstr>Predictive Budgeting</vt:lpstr>
      <vt:lpstr>Modeling</vt:lpstr>
      <vt:lpstr>How can you help?</vt:lpstr>
      <vt:lpstr>Modeling Software</vt:lpstr>
      <vt:lpstr>Initial Software Needs</vt:lpstr>
      <vt:lpstr>Teams:</vt:lpstr>
      <vt:lpstr>Teams:</vt:lpstr>
      <vt:lpstr>Make the report</vt:lpstr>
      <vt:lpstr>Needs to include</vt:lpstr>
      <vt:lpstr>Next usergroup meeting: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Dice City Regional Hospital</dc:title>
  <dc:creator>Say,Benjamin</dc:creator>
  <cp:lastModifiedBy>Say,Benjamin</cp:lastModifiedBy>
  <cp:revision>3</cp:revision>
  <dcterms:created xsi:type="dcterms:W3CDTF">2019-01-22T17:25:48Z</dcterms:created>
  <dcterms:modified xsi:type="dcterms:W3CDTF">2019-01-22T18:17:52Z</dcterms:modified>
</cp:coreProperties>
</file>