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4" r:id="rId1"/>
  </p:sldMasterIdLst>
  <p:notesMasterIdLst>
    <p:notesMasterId r:id="rId29"/>
  </p:notesMasterIdLst>
  <p:sldIdLst>
    <p:sldId id="281" r:id="rId2"/>
    <p:sldId id="30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8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3803C"/>
    <a:srgbClr val="FF2600"/>
    <a:srgbClr val="FF9300"/>
    <a:srgbClr val="A8B9BB"/>
    <a:srgbClr val="CC66FF"/>
    <a:srgbClr val="FFD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406AB-625C-44A9-A1F6-C0DC3B47F5C4}" v="28" dt="2019-04-24T13:53:3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0" autoAdjust="0"/>
    <p:restoredTop sz="94593"/>
  </p:normalViewPr>
  <p:slideViewPr>
    <p:cSldViewPr>
      <p:cViewPr varScale="1">
        <p:scale>
          <a:sx n="104" d="100"/>
          <a:sy n="104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463331F8-BB16-40EE-856D-89377433E07E}"/>
  </pc:docChgLst>
  <pc:docChgLst>
    <pc:chgData name="Say,Benjamin" userId="12accc6f-d5d5-4773-a929-5f4f5530135e" providerId="ADAL" clId="{D62406AB-625C-44A9-A1F6-C0DC3B47F5C4}"/>
    <pc:docChg chg="custSel addSld modSld modMainMaster">
      <pc:chgData name="Say,Benjamin" userId="12accc6f-d5d5-4773-a929-5f4f5530135e" providerId="ADAL" clId="{D62406AB-625C-44A9-A1F6-C0DC3B47F5C4}" dt="2019-04-24T13:57:28.479" v="305" actId="20577"/>
      <pc:docMkLst>
        <pc:docMk/>
      </pc:docMkLst>
      <pc:sldChg chg="modSp">
        <pc:chgData name="Say,Benjamin" userId="12accc6f-d5d5-4773-a929-5f4f5530135e" providerId="ADAL" clId="{D62406AB-625C-44A9-A1F6-C0DC3B47F5C4}" dt="2019-04-24T13:50:07.370" v="76" actId="20577"/>
        <pc:sldMkLst>
          <pc:docMk/>
          <pc:sldMk cId="0" sldId="281"/>
        </pc:sldMkLst>
        <pc:spChg chg="mod">
          <ac:chgData name="Say,Benjamin" userId="12accc6f-d5d5-4773-a929-5f4f5530135e" providerId="ADAL" clId="{D62406AB-625C-44A9-A1F6-C0DC3B47F5C4}" dt="2019-04-24T13:49:51.589" v="27" actId="20577"/>
          <ac:spMkLst>
            <pc:docMk/>
            <pc:sldMk cId="0" sldId="281"/>
            <ac:spMk id="60418" creationId="{00000000-0000-0000-0000-000000000000}"/>
          </ac:spMkLst>
        </pc:spChg>
        <pc:spChg chg="mod">
          <ac:chgData name="Say,Benjamin" userId="12accc6f-d5d5-4773-a929-5f4f5530135e" providerId="ADAL" clId="{D62406AB-625C-44A9-A1F6-C0DC3B47F5C4}" dt="2019-04-24T13:50:07.370" v="76" actId="20577"/>
          <ac:spMkLst>
            <pc:docMk/>
            <pc:sldMk cId="0" sldId="281"/>
            <ac:spMk id="6042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7:28.479" v="305" actId="20577"/>
        <pc:sldMkLst>
          <pc:docMk/>
          <pc:sldMk cId="110955689" sldId="283"/>
        </pc:sldMkLst>
        <pc:spChg chg="mod">
          <ac:chgData name="Say,Benjamin" userId="12accc6f-d5d5-4773-a929-5f4f5530135e" providerId="ADAL" clId="{D62406AB-625C-44A9-A1F6-C0DC3B47F5C4}" dt="2019-04-24T13:57:28.479" v="305" actId="20577"/>
          <ac:spMkLst>
            <pc:docMk/>
            <pc:sldMk cId="110955689" sldId="283"/>
            <ac:spMk id="3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4:06.474" v="152" actId="5793"/>
        <pc:sldMkLst>
          <pc:docMk/>
          <pc:sldMk cId="1220777757" sldId="285"/>
        </pc:sldMkLst>
        <pc:spChg chg="mod">
          <ac:chgData name="Say,Benjamin" userId="12accc6f-d5d5-4773-a929-5f4f5530135e" providerId="ADAL" clId="{D62406AB-625C-44A9-A1F6-C0DC3B47F5C4}" dt="2019-04-24T13:54:06.474" v="152" actId="5793"/>
          <ac:spMkLst>
            <pc:docMk/>
            <pc:sldMk cId="1220777757" sldId="285"/>
            <ac:spMk id="2" creationId="{00000000-0000-0000-0000-000000000000}"/>
          </ac:spMkLst>
        </pc:spChg>
        <pc:spChg chg="mod">
          <ac:chgData name="Say,Benjamin" userId="12accc6f-d5d5-4773-a929-5f4f5530135e" providerId="ADAL" clId="{D62406AB-625C-44A9-A1F6-C0DC3B47F5C4}" dt="2019-04-24T13:53:54.305" v="124" actId="1076"/>
          <ac:spMkLst>
            <pc:docMk/>
            <pc:sldMk cId="1220777757" sldId="285"/>
            <ac:spMk id="7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4:19.307" v="153" actId="1076"/>
        <pc:sldMkLst>
          <pc:docMk/>
          <pc:sldMk cId="1086278566" sldId="286"/>
        </pc:sldMkLst>
        <pc:spChg chg="mod">
          <ac:chgData name="Say,Benjamin" userId="12accc6f-d5d5-4773-a929-5f4f5530135e" providerId="ADAL" clId="{D62406AB-625C-44A9-A1F6-C0DC3B47F5C4}" dt="2019-04-24T13:54:19.307" v="153" actId="1076"/>
          <ac:spMkLst>
            <pc:docMk/>
            <pc:sldMk cId="1086278566" sldId="286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4:27.765" v="154" actId="1076"/>
        <pc:sldMkLst>
          <pc:docMk/>
          <pc:sldMk cId="1341095911" sldId="287"/>
        </pc:sldMkLst>
        <pc:spChg chg="mod">
          <ac:chgData name="Say,Benjamin" userId="12accc6f-d5d5-4773-a929-5f4f5530135e" providerId="ADAL" clId="{D62406AB-625C-44A9-A1F6-C0DC3B47F5C4}" dt="2019-04-24T13:54:27.765" v="154" actId="1076"/>
          <ac:spMkLst>
            <pc:docMk/>
            <pc:sldMk cId="1341095911" sldId="287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3:39.094" v="122" actId="27636"/>
        <pc:sldMkLst>
          <pc:docMk/>
          <pc:sldMk cId="969548084" sldId="288"/>
        </pc:sldMkLst>
        <pc:spChg chg="mod">
          <ac:chgData name="Say,Benjamin" userId="12accc6f-d5d5-4773-a929-5f4f5530135e" providerId="ADAL" clId="{D62406AB-625C-44A9-A1F6-C0DC3B47F5C4}" dt="2019-04-24T13:53:39.094" v="122" actId="27636"/>
          <ac:spMkLst>
            <pc:docMk/>
            <pc:sldMk cId="969548084" sldId="288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4:50.148" v="155" actId="1076"/>
        <pc:sldMkLst>
          <pc:docMk/>
          <pc:sldMk cId="720028356" sldId="289"/>
        </pc:sldMkLst>
        <pc:spChg chg="mod">
          <ac:chgData name="Say,Benjamin" userId="12accc6f-d5d5-4773-a929-5f4f5530135e" providerId="ADAL" clId="{D62406AB-625C-44A9-A1F6-C0DC3B47F5C4}" dt="2019-04-24T13:54:50.148" v="155" actId="1076"/>
          <ac:spMkLst>
            <pc:docMk/>
            <pc:sldMk cId="720028356" sldId="289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11.054" v="171" actId="313"/>
        <pc:sldMkLst>
          <pc:docMk/>
          <pc:sldMk cId="231232792" sldId="290"/>
        </pc:sldMkLst>
        <pc:spChg chg="mod">
          <ac:chgData name="Say,Benjamin" userId="12accc6f-d5d5-4773-a929-5f4f5530135e" providerId="ADAL" clId="{D62406AB-625C-44A9-A1F6-C0DC3B47F5C4}" dt="2019-04-24T13:55:11.054" v="171" actId="313"/>
          <ac:spMkLst>
            <pc:docMk/>
            <pc:sldMk cId="231232792" sldId="290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16.840" v="172" actId="1076"/>
        <pc:sldMkLst>
          <pc:docMk/>
          <pc:sldMk cId="1244669133" sldId="291"/>
        </pc:sldMkLst>
        <pc:spChg chg="mod">
          <ac:chgData name="Say,Benjamin" userId="12accc6f-d5d5-4773-a929-5f4f5530135e" providerId="ADAL" clId="{D62406AB-625C-44A9-A1F6-C0DC3B47F5C4}" dt="2019-04-24T13:55:16.840" v="172" actId="1076"/>
          <ac:spMkLst>
            <pc:docMk/>
            <pc:sldMk cId="1244669133" sldId="291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20.701" v="173" actId="1076"/>
        <pc:sldMkLst>
          <pc:docMk/>
          <pc:sldMk cId="333756098" sldId="293"/>
        </pc:sldMkLst>
        <pc:spChg chg="mod">
          <ac:chgData name="Say,Benjamin" userId="12accc6f-d5d5-4773-a929-5f4f5530135e" providerId="ADAL" clId="{D62406AB-625C-44A9-A1F6-C0DC3B47F5C4}" dt="2019-04-24T13:55:20.701" v="173" actId="1076"/>
          <ac:spMkLst>
            <pc:docMk/>
            <pc:sldMk cId="333756098" sldId="293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27.704" v="174" actId="1076"/>
        <pc:sldMkLst>
          <pc:docMk/>
          <pc:sldMk cId="1424197970" sldId="295"/>
        </pc:sldMkLst>
        <pc:spChg chg="mod">
          <ac:chgData name="Say,Benjamin" userId="12accc6f-d5d5-4773-a929-5f4f5530135e" providerId="ADAL" clId="{D62406AB-625C-44A9-A1F6-C0DC3B47F5C4}" dt="2019-04-24T13:55:27.704" v="174" actId="1076"/>
          <ac:spMkLst>
            <pc:docMk/>
            <pc:sldMk cId="1424197970" sldId="295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31.310" v="175" actId="1076"/>
        <pc:sldMkLst>
          <pc:docMk/>
          <pc:sldMk cId="1691241032" sldId="296"/>
        </pc:sldMkLst>
        <pc:spChg chg="mod">
          <ac:chgData name="Say,Benjamin" userId="12accc6f-d5d5-4773-a929-5f4f5530135e" providerId="ADAL" clId="{D62406AB-625C-44A9-A1F6-C0DC3B47F5C4}" dt="2019-04-24T13:55:31.310" v="175" actId="1076"/>
          <ac:spMkLst>
            <pc:docMk/>
            <pc:sldMk cId="1691241032" sldId="296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37.668" v="176" actId="1076"/>
        <pc:sldMkLst>
          <pc:docMk/>
          <pc:sldMk cId="356237410" sldId="297"/>
        </pc:sldMkLst>
        <pc:spChg chg="mod">
          <ac:chgData name="Say,Benjamin" userId="12accc6f-d5d5-4773-a929-5f4f5530135e" providerId="ADAL" clId="{D62406AB-625C-44A9-A1F6-C0DC3B47F5C4}" dt="2019-04-24T13:55:37.668" v="176" actId="1076"/>
          <ac:spMkLst>
            <pc:docMk/>
            <pc:sldMk cId="356237410" sldId="297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44.835" v="177" actId="1076"/>
        <pc:sldMkLst>
          <pc:docMk/>
          <pc:sldMk cId="1052133334" sldId="299"/>
        </pc:sldMkLst>
        <pc:spChg chg="mod">
          <ac:chgData name="Say,Benjamin" userId="12accc6f-d5d5-4773-a929-5f4f5530135e" providerId="ADAL" clId="{D62406AB-625C-44A9-A1F6-C0DC3B47F5C4}" dt="2019-04-24T13:55:44.835" v="177" actId="1076"/>
          <ac:spMkLst>
            <pc:docMk/>
            <pc:sldMk cId="1052133334" sldId="299"/>
            <ac:spMk id="5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50.309" v="178" actId="1076"/>
        <pc:sldMkLst>
          <pc:docMk/>
          <pc:sldMk cId="636170527" sldId="300"/>
        </pc:sldMkLst>
        <pc:spChg chg="mod">
          <ac:chgData name="Say,Benjamin" userId="12accc6f-d5d5-4773-a929-5f4f5530135e" providerId="ADAL" clId="{D62406AB-625C-44A9-A1F6-C0DC3B47F5C4}" dt="2019-04-24T13:55:50.309" v="178" actId="1076"/>
          <ac:spMkLst>
            <pc:docMk/>
            <pc:sldMk cId="636170527" sldId="300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5:54.390" v="179" actId="1076"/>
        <pc:sldMkLst>
          <pc:docMk/>
          <pc:sldMk cId="384162910" sldId="301"/>
        </pc:sldMkLst>
        <pc:spChg chg="mod">
          <ac:chgData name="Say,Benjamin" userId="12accc6f-d5d5-4773-a929-5f4f5530135e" providerId="ADAL" clId="{D62406AB-625C-44A9-A1F6-C0DC3B47F5C4}" dt="2019-04-24T13:55:54.390" v="179" actId="1076"/>
          <ac:spMkLst>
            <pc:docMk/>
            <pc:sldMk cId="384162910" sldId="301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6:05.748" v="183" actId="1076"/>
        <pc:sldMkLst>
          <pc:docMk/>
          <pc:sldMk cId="627200051" sldId="302"/>
        </pc:sldMkLst>
        <pc:spChg chg="mod">
          <ac:chgData name="Say,Benjamin" userId="12accc6f-d5d5-4773-a929-5f4f5530135e" providerId="ADAL" clId="{D62406AB-625C-44A9-A1F6-C0DC3B47F5C4}" dt="2019-04-24T13:56:04.535" v="182" actId="1076"/>
          <ac:spMkLst>
            <pc:docMk/>
            <pc:sldMk cId="627200051" sldId="302"/>
            <ac:spMk id="2" creationId="{00000000-0000-0000-0000-000000000000}"/>
          </ac:spMkLst>
        </pc:spChg>
        <pc:picChg chg="mod">
          <ac:chgData name="Say,Benjamin" userId="12accc6f-d5d5-4773-a929-5f4f5530135e" providerId="ADAL" clId="{D62406AB-625C-44A9-A1F6-C0DC3B47F5C4}" dt="2019-04-24T13:56:05.748" v="183" actId="1076"/>
          <ac:picMkLst>
            <pc:docMk/>
            <pc:sldMk cId="627200051" sldId="302"/>
            <ac:picMk id="6" creationId="{00000000-0000-0000-0000-000000000000}"/>
          </ac:picMkLst>
        </pc:picChg>
      </pc:sldChg>
      <pc:sldChg chg="modSp">
        <pc:chgData name="Say,Benjamin" userId="12accc6f-d5d5-4773-a929-5f4f5530135e" providerId="ADAL" clId="{D62406AB-625C-44A9-A1F6-C0DC3B47F5C4}" dt="2019-04-24T13:56:00.320" v="180" actId="1076"/>
        <pc:sldMkLst>
          <pc:docMk/>
          <pc:sldMk cId="649596111" sldId="303"/>
        </pc:sldMkLst>
        <pc:spChg chg="mod">
          <ac:chgData name="Say,Benjamin" userId="12accc6f-d5d5-4773-a929-5f4f5530135e" providerId="ADAL" clId="{D62406AB-625C-44A9-A1F6-C0DC3B47F5C4}" dt="2019-04-24T13:56:00.320" v="180" actId="1076"/>
          <ac:spMkLst>
            <pc:docMk/>
            <pc:sldMk cId="649596111" sldId="303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6:09.979" v="184" actId="1076"/>
        <pc:sldMkLst>
          <pc:docMk/>
          <pc:sldMk cId="1414006307" sldId="304"/>
        </pc:sldMkLst>
        <pc:spChg chg="mod">
          <ac:chgData name="Say,Benjamin" userId="12accc6f-d5d5-4773-a929-5f4f5530135e" providerId="ADAL" clId="{D62406AB-625C-44A9-A1F6-C0DC3B47F5C4}" dt="2019-04-24T13:56:09.979" v="184" actId="1076"/>
          <ac:spMkLst>
            <pc:docMk/>
            <pc:sldMk cId="1414006307" sldId="304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6:29.673" v="187" actId="1076"/>
        <pc:sldMkLst>
          <pc:docMk/>
          <pc:sldMk cId="1048955616" sldId="305"/>
        </pc:sldMkLst>
        <pc:spChg chg="mod">
          <ac:chgData name="Say,Benjamin" userId="12accc6f-d5d5-4773-a929-5f4f5530135e" providerId="ADAL" clId="{D62406AB-625C-44A9-A1F6-C0DC3B47F5C4}" dt="2019-04-24T13:56:29.673" v="187" actId="1076"/>
          <ac:spMkLst>
            <pc:docMk/>
            <pc:sldMk cId="1048955616" sldId="305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6:18.525" v="185" actId="1076"/>
        <pc:sldMkLst>
          <pc:docMk/>
          <pc:sldMk cId="1849959790" sldId="306"/>
        </pc:sldMkLst>
        <pc:spChg chg="mod">
          <ac:chgData name="Say,Benjamin" userId="12accc6f-d5d5-4773-a929-5f4f5530135e" providerId="ADAL" clId="{D62406AB-625C-44A9-A1F6-C0DC3B47F5C4}" dt="2019-04-24T13:56:18.525" v="185" actId="1076"/>
          <ac:spMkLst>
            <pc:docMk/>
            <pc:sldMk cId="1849959790" sldId="306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D62406AB-625C-44A9-A1F6-C0DC3B47F5C4}" dt="2019-04-24T13:56:24.022" v="186" actId="1076"/>
        <pc:sldMkLst>
          <pc:docMk/>
          <pc:sldMk cId="1344677999" sldId="308"/>
        </pc:sldMkLst>
        <pc:spChg chg="mod">
          <ac:chgData name="Say,Benjamin" userId="12accc6f-d5d5-4773-a929-5f4f5530135e" providerId="ADAL" clId="{D62406AB-625C-44A9-A1F6-C0DC3B47F5C4}" dt="2019-04-24T13:56:24.022" v="186" actId="1076"/>
          <ac:spMkLst>
            <pc:docMk/>
            <pc:sldMk cId="1344677999" sldId="308"/>
            <ac:spMk id="3" creationId="{00000000-0000-0000-0000-000000000000}"/>
          </ac:spMkLst>
        </pc:spChg>
      </pc:sldChg>
      <pc:sldChg chg="addSp delSp modSp add">
        <pc:chgData name="Say,Benjamin" userId="12accc6f-d5d5-4773-a929-5f4f5530135e" providerId="ADAL" clId="{D62406AB-625C-44A9-A1F6-C0DC3B47F5C4}" dt="2019-04-24T13:56:45.620" v="189" actId="478"/>
        <pc:sldMkLst>
          <pc:docMk/>
          <pc:sldMk cId="3205714608" sldId="309"/>
        </pc:sldMkLst>
        <pc:spChg chg="mod">
          <ac:chgData name="Say,Benjamin" userId="12accc6f-d5d5-4773-a929-5f4f5530135e" providerId="ADAL" clId="{D62406AB-625C-44A9-A1F6-C0DC3B47F5C4}" dt="2019-04-24T13:56:41.650" v="188" actId="1076"/>
          <ac:spMkLst>
            <pc:docMk/>
            <pc:sldMk cId="3205714608" sldId="309"/>
            <ac:spMk id="2" creationId="{E0109B37-2E78-4DB4-BBC2-DD190A9355E4}"/>
          </ac:spMkLst>
        </pc:spChg>
        <pc:spChg chg="del">
          <ac:chgData name="Say,Benjamin" userId="12accc6f-d5d5-4773-a929-5f4f5530135e" providerId="ADAL" clId="{D62406AB-625C-44A9-A1F6-C0DC3B47F5C4}" dt="2019-04-24T13:50:32.922" v="94" actId="478"/>
          <ac:spMkLst>
            <pc:docMk/>
            <pc:sldMk cId="3205714608" sldId="309"/>
            <ac:spMk id="3" creationId="{EABD6799-813E-4BE5-85A6-C14CBB26BBAE}"/>
          </ac:spMkLst>
        </pc:spChg>
        <pc:spChg chg="del">
          <ac:chgData name="Say,Benjamin" userId="12accc6f-d5d5-4773-a929-5f4f5530135e" providerId="ADAL" clId="{D62406AB-625C-44A9-A1F6-C0DC3B47F5C4}" dt="2019-04-24T13:56:45.620" v="189" actId="478"/>
          <ac:spMkLst>
            <pc:docMk/>
            <pc:sldMk cId="3205714608" sldId="309"/>
            <ac:spMk id="6" creationId="{6FA507CB-7524-432F-A0EC-651EB69FF05F}"/>
          </ac:spMkLst>
        </pc:spChg>
        <pc:picChg chg="add mod">
          <ac:chgData name="Say,Benjamin" userId="12accc6f-d5d5-4773-a929-5f4f5530135e" providerId="ADAL" clId="{D62406AB-625C-44A9-A1F6-C0DC3B47F5C4}" dt="2019-04-24T13:50:59.247" v="98" actId="1076"/>
          <ac:picMkLst>
            <pc:docMk/>
            <pc:sldMk cId="3205714608" sldId="309"/>
            <ac:picMk id="1026" creationId="{590E81B1-B5A2-411B-841E-F6786EB75506}"/>
          </ac:picMkLst>
        </pc:picChg>
        <pc:picChg chg="add mod">
          <ac:chgData name="Say,Benjamin" userId="12accc6f-d5d5-4773-a929-5f4f5530135e" providerId="ADAL" clId="{D62406AB-625C-44A9-A1F6-C0DC3B47F5C4}" dt="2019-04-24T13:53:18.096" v="119" actId="1076"/>
          <ac:picMkLst>
            <pc:docMk/>
            <pc:sldMk cId="3205714608" sldId="309"/>
            <ac:picMk id="1028" creationId="{86CD4F15-C6E0-4FEB-AC05-254F5AD4A03E}"/>
          </ac:picMkLst>
        </pc:picChg>
        <pc:picChg chg="add mod">
          <ac:chgData name="Say,Benjamin" userId="12accc6f-d5d5-4773-a929-5f4f5530135e" providerId="ADAL" clId="{D62406AB-625C-44A9-A1F6-C0DC3B47F5C4}" dt="2019-04-24T13:52:06.158" v="104"/>
          <ac:picMkLst>
            <pc:docMk/>
            <pc:sldMk cId="3205714608" sldId="309"/>
            <ac:picMk id="1030" creationId="{9704755A-7EFE-46DB-8AC1-4CE21575D016}"/>
          </ac:picMkLst>
        </pc:picChg>
        <pc:picChg chg="add del mod">
          <ac:chgData name="Say,Benjamin" userId="12accc6f-d5d5-4773-a929-5f4f5530135e" providerId="ADAL" clId="{D62406AB-625C-44A9-A1F6-C0DC3B47F5C4}" dt="2019-04-24T13:52:25.083" v="107" actId="478"/>
          <ac:picMkLst>
            <pc:docMk/>
            <pc:sldMk cId="3205714608" sldId="309"/>
            <ac:picMk id="1032" creationId="{A9A24212-E255-4C29-80EA-1B8308726B7F}"/>
          </ac:picMkLst>
        </pc:picChg>
        <pc:picChg chg="add mod">
          <ac:chgData name="Say,Benjamin" userId="12accc6f-d5d5-4773-a929-5f4f5530135e" providerId="ADAL" clId="{D62406AB-625C-44A9-A1F6-C0DC3B47F5C4}" dt="2019-04-24T13:53:16.877" v="118" actId="1076"/>
          <ac:picMkLst>
            <pc:docMk/>
            <pc:sldMk cId="3205714608" sldId="309"/>
            <ac:picMk id="1034" creationId="{A12A9777-9690-499B-817F-558226C2CAC3}"/>
          </ac:picMkLst>
        </pc:picChg>
        <pc:picChg chg="add mod">
          <ac:chgData name="Say,Benjamin" userId="12accc6f-d5d5-4773-a929-5f4f5530135e" providerId="ADAL" clId="{D62406AB-625C-44A9-A1F6-C0DC3B47F5C4}" dt="2019-04-24T13:53:19.150" v="120" actId="1076"/>
          <ac:picMkLst>
            <pc:docMk/>
            <pc:sldMk cId="3205714608" sldId="309"/>
            <ac:picMk id="1036" creationId="{54B4D6C0-0E1A-4933-BF65-F7C970E92941}"/>
          </ac:picMkLst>
        </pc:picChg>
        <pc:picChg chg="add mod">
          <ac:chgData name="Say,Benjamin" userId="12accc6f-d5d5-4773-a929-5f4f5530135e" providerId="ADAL" clId="{D62406AB-625C-44A9-A1F6-C0DC3B47F5C4}" dt="2019-04-24T13:53:15.766" v="117" actId="1076"/>
          <ac:picMkLst>
            <pc:docMk/>
            <pc:sldMk cId="3205714608" sldId="309"/>
            <ac:picMk id="1038" creationId="{4072D10B-0F09-44DE-98D6-B9EACD9E956C}"/>
          </ac:picMkLst>
        </pc:picChg>
        <pc:picChg chg="add mod">
          <ac:chgData name="Say,Benjamin" userId="12accc6f-d5d5-4773-a929-5f4f5530135e" providerId="ADAL" clId="{D62406AB-625C-44A9-A1F6-C0DC3B47F5C4}" dt="2019-04-24T13:53:11.876" v="115" actId="1076"/>
          <ac:picMkLst>
            <pc:docMk/>
            <pc:sldMk cId="3205714608" sldId="309"/>
            <ac:picMk id="1040" creationId="{23425730-A12F-47F6-A44C-67D658236C30}"/>
          </ac:picMkLst>
        </pc:picChg>
      </pc:sldChg>
      <pc:sldMasterChg chg="modSldLayout">
        <pc:chgData name="Say,Benjamin" userId="12accc6f-d5d5-4773-a929-5f4f5530135e" providerId="ADAL" clId="{D62406AB-625C-44A9-A1F6-C0DC3B47F5C4}" dt="2019-04-24T13:53:38.597" v="121"/>
        <pc:sldMasterMkLst>
          <pc:docMk/>
          <pc:sldMasterMk cId="2609302636" sldId="2147483674"/>
        </pc:sldMasterMkLst>
        <pc:sldLayoutChg chg="addSp">
          <pc:chgData name="Say,Benjamin" userId="12accc6f-d5d5-4773-a929-5f4f5530135e" providerId="ADAL" clId="{D62406AB-625C-44A9-A1F6-C0DC3B47F5C4}" dt="2019-04-24T13:53:38.597" v="121"/>
          <pc:sldLayoutMkLst>
            <pc:docMk/>
            <pc:sldMasterMk cId="2609302636" sldId="2147483674"/>
            <pc:sldLayoutMk cId="3300725201" sldId="2147483680"/>
          </pc:sldLayoutMkLst>
          <pc:spChg chg="add">
            <ac:chgData name="Say,Benjamin" userId="12accc6f-d5d5-4773-a929-5f4f5530135e" providerId="ADAL" clId="{D62406AB-625C-44A9-A1F6-C0DC3B47F5C4}" dt="2019-04-24T13:53:38.597" v="121"/>
            <ac:spMkLst>
              <pc:docMk/>
              <pc:sldMasterMk cId="2609302636" sldId="2147483674"/>
              <pc:sldLayoutMk cId="3300725201" sldId="2147483680"/>
              <ac:spMk id="6" creationId="{96EA452E-4EB7-4FB6-AAAD-CE1B18ACCC0A}"/>
            </ac:spMkLst>
          </pc:spChg>
          <pc:spChg chg="add">
            <ac:chgData name="Say,Benjamin" userId="12accc6f-d5d5-4773-a929-5f4f5530135e" providerId="ADAL" clId="{D62406AB-625C-44A9-A1F6-C0DC3B47F5C4}" dt="2019-04-24T13:53:38.597" v="121"/>
            <ac:spMkLst>
              <pc:docMk/>
              <pc:sldMasterMk cId="2609302636" sldId="2147483674"/>
              <pc:sldLayoutMk cId="3300725201" sldId="2147483680"/>
              <ac:spMk id="7" creationId="{EC9BC4B2-0196-4CC5-9E14-F892D3A78E11}"/>
            </ac:spMkLst>
          </pc:spChg>
        </pc:sldLayoutChg>
        <pc:sldLayoutChg chg="addSp">
          <pc:chgData name="Say,Benjamin" userId="12accc6f-d5d5-4773-a929-5f4f5530135e" providerId="ADAL" clId="{D62406AB-625C-44A9-A1F6-C0DC3B47F5C4}" dt="2019-04-24T13:53:38.597" v="121"/>
          <pc:sldLayoutMkLst>
            <pc:docMk/>
            <pc:sldMasterMk cId="2609302636" sldId="2147483674"/>
            <pc:sldLayoutMk cId="1643445892" sldId="2147483681"/>
          </pc:sldLayoutMkLst>
          <pc:spChg chg="add">
            <ac:chgData name="Say,Benjamin" userId="12accc6f-d5d5-4773-a929-5f4f5530135e" providerId="ADAL" clId="{D62406AB-625C-44A9-A1F6-C0DC3B47F5C4}" dt="2019-04-24T13:53:38.597" v="121"/>
            <ac:spMkLst>
              <pc:docMk/>
              <pc:sldMasterMk cId="2609302636" sldId="2147483674"/>
              <pc:sldLayoutMk cId="1643445892" sldId="2147483681"/>
              <ac:spMk id="5" creationId="{566024E8-0DC6-4F08-ABE1-C375B4E9D46C}"/>
            </ac:spMkLst>
          </pc:spChg>
          <pc:spChg chg="add">
            <ac:chgData name="Say,Benjamin" userId="12accc6f-d5d5-4773-a929-5f4f5530135e" providerId="ADAL" clId="{D62406AB-625C-44A9-A1F6-C0DC3B47F5C4}" dt="2019-04-24T13:53:38.597" v="121"/>
            <ac:spMkLst>
              <pc:docMk/>
              <pc:sldMasterMk cId="2609302636" sldId="2147483674"/>
              <pc:sldLayoutMk cId="1643445892" sldId="2147483681"/>
              <ac:spMk id="6" creationId="{B56406A4-3C8C-4ADF-9759-782B9E7E7A6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8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112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045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8051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145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614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923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742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24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532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687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901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EA452E-4EB7-4FB6-AAAD-CE1B18ACCC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BC4B2-0196-4CC5-9E14-F892D3A78E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773-BDE9-C844-A926-649D37042A90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024E8-0DC6-4F08-ABE1-C375B4E9D4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6406A4-3C8C-4ADF-9759-782B9E7E7A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0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708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5F0D83E-C6D7-1B46-A374-21421A13FBDF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0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Alternatives to our approach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95700"/>
            <a:ext cx="6400800" cy="1752600"/>
          </a:xfrm>
        </p:spPr>
        <p:txBody>
          <a:bodyPr/>
          <a:lstStyle/>
          <a:p>
            <a:r>
              <a:rPr lang="en-US" sz="1600" dirty="0"/>
              <a:t>It is nice to think critically about our choices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7" y="1029117"/>
            <a:ext cx="7127154" cy="5333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8667"/>
            <a:ext cx="7765322" cy="970450"/>
          </a:xfrm>
        </p:spPr>
        <p:txBody>
          <a:bodyPr/>
          <a:lstStyle/>
          <a:p>
            <a:pPr algn="l"/>
            <a:r>
              <a:rPr lang="en-US" dirty="0"/>
              <a:t>Critical Mass: Yes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5750"/>
            <a:ext cx="2222500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02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19" y="124374"/>
            <a:ext cx="7765322" cy="970450"/>
          </a:xfrm>
        </p:spPr>
        <p:txBody>
          <a:bodyPr/>
          <a:lstStyle/>
          <a:p>
            <a:r>
              <a:rPr lang="en-US" dirty="0"/>
              <a:t>CMS is “easy”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3061"/>
            <a:ext cx="7716886" cy="3797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4555848" cy="289560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 bwMode="auto">
          <a:xfrm rot="9158726">
            <a:off x="4899850" y="4593687"/>
            <a:ext cx="1219200" cy="533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3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472"/>
            <a:ext cx="7765322" cy="970450"/>
          </a:xfrm>
        </p:spPr>
        <p:txBody>
          <a:bodyPr/>
          <a:lstStyle/>
          <a:p>
            <a:r>
              <a:rPr lang="en-US" dirty="0"/>
              <a:t>Follow The Handy Guide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6550634" cy="4876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5726156"/>
            <a:ext cx="7086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Don’t try to read steps here, we will review  them briefly today. </a:t>
            </a:r>
          </a:p>
        </p:txBody>
      </p:sp>
    </p:spTree>
    <p:extLst>
      <p:ext uri="{BB962C8B-B14F-4D97-AF65-F5344CB8AC3E}">
        <p14:creationId xmlns:p14="http://schemas.microsoft.com/office/powerpoint/2010/main" val="124466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65322" cy="970450"/>
          </a:xfrm>
        </p:spPr>
        <p:txBody>
          <a:bodyPr/>
          <a:lstStyle/>
          <a:p>
            <a:r>
              <a:rPr lang="en-US" dirty="0"/>
              <a:t>Step 2: New Database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5410200" cy="3667249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4800600"/>
            <a:ext cx="86106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CREATE USER '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'@'localhost' IDENTIFIED BY '***';GRANT ALL PRIVILEGES ON *.* TO '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'@'localhost' IDENTIFIED BY '***' REQUIRE NONE WITH GRANT OPTION MAX_QUERIES_PER_HOUR 0 MAX_CONNECTIONS_PER_HOUR 0 MAX_UPDATES_PER_HOUR 0 MAX_USER_CONNECTIONS 0;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CREATE DATABASE IF NOT EXISTS `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`;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GRANT ALL PRIVILEGES ON `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`.* TO '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'@'localhost';</a:t>
            </a:r>
          </a:p>
        </p:txBody>
      </p:sp>
    </p:spTree>
    <p:extLst>
      <p:ext uri="{BB962C8B-B14F-4D97-AF65-F5344CB8AC3E}">
        <p14:creationId xmlns:p14="http://schemas.microsoft.com/office/powerpoint/2010/main" val="33375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Move Download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all WordPress </a:t>
            </a:r>
            <a:r>
              <a:rPr lang="en-US"/>
              <a:t>files in </a:t>
            </a:r>
            <a:r>
              <a:rPr lang="en-US" dirty="0"/>
              <a:t>your </a:t>
            </a:r>
            <a:r>
              <a:rPr lang="en-US"/>
              <a:t>server’s root directory.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839200" cy="392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67378" y="5597254"/>
            <a:ext cx="57912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Think about whether to keep default MAMP location tied </a:t>
            </a:r>
            <a:r>
              <a:rPr lang="en-US"/>
              <a:t>to application.</a:t>
            </a:r>
          </a:p>
        </p:txBody>
      </p:sp>
    </p:spTree>
    <p:extLst>
      <p:ext uri="{BB962C8B-B14F-4D97-AF65-F5344CB8AC3E}">
        <p14:creationId xmlns:p14="http://schemas.microsoft.com/office/powerpoint/2010/main" val="131780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82" y="124374"/>
            <a:ext cx="7765322" cy="970450"/>
          </a:xfrm>
        </p:spPr>
        <p:txBody>
          <a:bodyPr/>
          <a:lstStyle/>
          <a:p>
            <a:r>
              <a:rPr lang="en-US" dirty="0"/>
              <a:t>Step 4: Start Setup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90600"/>
            <a:ext cx="8619583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33800" y="3886200"/>
            <a:ext cx="495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Note: I entered only the URL</a:t>
            </a:r>
          </a:p>
          <a:p>
            <a:r>
              <a:rPr lang="en-US" dirty="0"/>
              <a:t>Localhost:8888/</a:t>
            </a:r>
            <a:r>
              <a:rPr lang="en-US" dirty="0" err="1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9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71163"/>
            <a:ext cx="7765322" cy="970450"/>
          </a:xfrm>
        </p:spPr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5694769" cy="3452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2209800"/>
            <a:ext cx="4572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Generally, don’t ask!!!!!!!</a:t>
            </a:r>
          </a:p>
          <a:p>
            <a:endParaRPr lang="en-US" dirty="0"/>
          </a:p>
          <a:p>
            <a:r>
              <a:rPr lang="en-US" dirty="0"/>
              <a:t>WordPress is not written so you can (</a:t>
            </a:r>
            <a:r>
              <a:rPr lang="en-US" i="1" dirty="0">
                <a:solidFill>
                  <a:srgbClr val="FF0000"/>
                </a:solidFill>
              </a:rPr>
              <a:t>or should</a:t>
            </a:r>
            <a:r>
              <a:rPr lang="en-US" dirty="0"/>
              <a:t>) start messing with the the PHP!</a:t>
            </a:r>
          </a:p>
          <a:p>
            <a:endParaRPr lang="en-US" dirty="0"/>
          </a:p>
          <a:p>
            <a:r>
              <a:rPr lang="en-US" dirty="0"/>
              <a:t>But, in CT 310 you are aware enough of PHP that you should at least think about what is going on.</a:t>
            </a:r>
          </a:p>
        </p:txBody>
      </p:sp>
    </p:spTree>
    <p:extLst>
      <p:ext uri="{BB962C8B-B14F-4D97-AF65-F5344CB8AC3E}">
        <p14:creationId xmlns:p14="http://schemas.microsoft.com/office/powerpoint/2010/main" val="169124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82" y="161004"/>
            <a:ext cx="7765322" cy="970450"/>
          </a:xfrm>
        </p:spPr>
        <p:txBody>
          <a:bodyPr/>
          <a:lstStyle/>
          <a:p>
            <a:r>
              <a:rPr lang="en-US" dirty="0"/>
              <a:t>Can’t Help It– On More Peak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86800" cy="4544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181600"/>
            <a:ext cx="533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Simply speaking, our lack of </a:t>
            </a:r>
            <a:r>
              <a:rPr lang="en-US" dirty="0" err="1"/>
              <a:t>DataBase</a:t>
            </a:r>
            <a:r>
              <a:rPr lang="en-US" dirty="0"/>
              <a:t> setup is detected and we’re going to be asked to fix it.</a:t>
            </a:r>
          </a:p>
        </p:txBody>
      </p:sp>
    </p:spTree>
    <p:extLst>
      <p:ext uri="{BB962C8B-B14F-4D97-AF65-F5344CB8AC3E}">
        <p14:creationId xmlns:p14="http://schemas.microsoft.com/office/powerpoint/2010/main" val="35623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0517"/>
            <a:ext cx="6730188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95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9202" y="195099"/>
            <a:ext cx="7765322" cy="970450"/>
          </a:xfrm>
        </p:spPr>
        <p:txBody>
          <a:bodyPr/>
          <a:lstStyle/>
          <a:p>
            <a:r>
              <a:rPr lang="en-US" dirty="0"/>
              <a:t>Step 4: Setup Complete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</p:spPr>
        <p:txBody>
          <a:bodyPr/>
          <a:lstStyle/>
          <a:p>
            <a:r>
              <a:rPr lang="en-US" dirty="0"/>
              <a:t>Now connected to your database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773-BDE9-C844-A926-649D37042A90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8" y="1792640"/>
            <a:ext cx="8534400" cy="47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3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9B37-2E78-4DB4-BBC2-DD190A9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76" y="92597"/>
            <a:ext cx="7765322" cy="970450"/>
          </a:xfrm>
        </p:spPr>
        <p:txBody>
          <a:bodyPr/>
          <a:lstStyle/>
          <a:p>
            <a:r>
              <a:rPr lang="en-US" dirty="0"/>
              <a:t>Some options…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76A4F-B5E0-487C-9E72-F387967F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60897-D718-4A76-9B7B-7C68A4A9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Image result for react js">
            <a:extLst>
              <a:ext uri="{FF2B5EF4-FFF2-40B4-BE49-F238E27FC236}">
                <a16:creationId xmlns:a16="http://schemas.microsoft.com/office/drawing/2014/main" id="{590E81B1-B5A2-411B-841E-F6786EB7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34655"/>
            <a:ext cx="1905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de js">
            <a:extLst>
              <a:ext uri="{FF2B5EF4-FFF2-40B4-BE49-F238E27FC236}">
                <a16:creationId xmlns:a16="http://schemas.microsoft.com/office/drawing/2014/main" id="{86CD4F15-C6E0-4FEB-AC05-254F5AD4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83" y="1044575"/>
            <a:ext cx="190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sp .net">
            <a:extLst>
              <a:ext uri="{FF2B5EF4-FFF2-40B4-BE49-F238E27FC236}">
                <a16:creationId xmlns:a16="http://schemas.microsoft.com/office/drawing/2014/main" id="{9704755A-7EFE-46DB-8AC1-4CE21575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66" y="13858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ake php">
            <a:extLst>
              <a:ext uri="{FF2B5EF4-FFF2-40B4-BE49-F238E27FC236}">
                <a16:creationId xmlns:a16="http://schemas.microsoft.com/office/drawing/2014/main" id="{A12A9777-9690-499B-817F-558226C2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7" y="3241819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ordpress">
            <a:extLst>
              <a:ext uri="{FF2B5EF4-FFF2-40B4-BE49-F238E27FC236}">
                <a16:creationId xmlns:a16="http://schemas.microsoft.com/office/drawing/2014/main" id="{54B4D6C0-0E1A-4933-BF65-F7C970E9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49" y="25367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joomla">
            <a:extLst>
              <a:ext uri="{FF2B5EF4-FFF2-40B4-BE49-F238E27FC236}">
                <a16:creationId xmlns:a16="http://schemas.microsoft.com/office/drawing/2014/main" id="{4072D10B-0F09-44DE-98D6-B9EACD9E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019098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drupal">
            <a:extLst>
              <a:ext uri="{FF2B5EF4-FFF2-40B4-BE49-F238E27FC236}">
                <a16:creationId xmlns:a16="http://schemas.microsoft.com/office/drawing/2014/main" id="{23425730-A12F-47F6-A44C-67D65823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00525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14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73" y="66331"/>
            <a:ext cx="7765322" cy="970450"/>
          </a:xfrm>
        </p:spPr>
        <p:txBody>
          <a:bodyPr/>
          <a:lstStyle/>
          <a:p>
            <a:r>
              <a:rPr lang="en-US" dirty="0"/>
              <a:t>Want Proof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384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17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8471"/>
            <a:ext cx="7765322" cy="970450"/>
          </a:xfrm>
        </p:spPr>
        <p:txBody>
          <a:bodyPr/>
          <a:lstStyle/>
          <a:p>
            <a:r>
              <a:rPr lang="en-US" dirty="0"/>
              <a:t>Now Login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382000" cy="532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6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2" cy="970450"/>
          </a:xfrm>
        </p:spPr>
        <p:txBody>
          <a:bodyPr/>
          <a:lstStyle/>
          <a:p>
            <a:r>
              <a:rPr lang="en-US" dirty="0"/>
              <a:t>Done?</a:t>
            </a:r>
            <a:r>
              <a:rPr lang="en-US" dirty="0">
                <a:sym typeface="Wingdings"/>
              </a:rPr>
              <a:t> No! Just Started </a:t>
            </a:r>
            <a:r>
              <a:rPr lang="is-IS" dirty="0">
                <a:sym typeface="Wingdings"/>
              </a:rPr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" y="981995"/>
            <a:ext cx="7924800" cy="563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20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24374"/>
            <a:ext cx="7765322" cy="970450"/>
          </a:xfrm>
        </p:spPr>
        <p:txBody>
          <a:bodyPr/>
          <a:lstStyle/>
          <a:p>
            <a:r>
              <a:rPr lang="en-US" dirty="0"/>
              <a:t>Now Build Your Site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3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264229"/>
            <a:ext cx="7765322" cy="970450"/>
          </a:xfrm>
        </p:spPr>
        <p:txBody>
          <a:bodyPr/>
          <a:lstStyle/>
          <a:p>
            <a:r>
              <a:rPr lang="en-US" dirty="0"/>
              <a:t>Now You See It – Now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5" y="1337836"/>
            <a:ext cx="8839522" cy="5161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 bwMode="auto">
          <a:xfrm>
            <a:off x="2819400" y="2514600"/>
            <a:ext cx="5562600" cy="1200329"/>
          </a:xfrm>
          <a:prstGeom prst="wedgeRectCallout">
            <a:avLst>
              <a:gd name="adj1" fmla="val -24707"/>
              <a:gd name="adj2" fmla="val -845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Notice the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absence 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of editing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controls. I am not logged into the site on Chrome. I was in Safari.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00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413"/>
            <a:ext cx="7765322" cy="970450"/>
          </a:xfrm>
        </p:spPr>
        <p:txBody>
          <a:bodyPr/>
          <a:lstStyle/>
          <a:p>
            <a:r>
              <a:rPr lang="en-US" dirty="0"/>
              <a:t>Speaking of Maintenance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</p:spPr>
        <p:txBody>
          <a:bodyPr/>
          <a:lstStyle/>
          <a:p>
            <a:r>
              <a:rPr lang="en-US" dirty="0"/>
              <a:t>This is important!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2184"/>
            <a:ext cx="8393814" cy="426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3128" y="5936319"/>
            <a:ext cx="8697158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Keep in mind my test site is ONLY visible on localhost.</a:t>
            </a:r>
          </a:p>
        </p:txBody>
      </p:sp>
    </p:spTree>
    <p:extLst>
      <p:ext uri="{BB962C8B-B14F-4D97-AF65-F5344CB8AC3E}">
        <p14:creationId xmlns:p14="http://schemas.microsoft.com/office/powerpoint/2010/main" val="184995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a Single Button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2" y="1407501"/>
            <a:ext cx="7765322" cy="4058751"/>
          </a:xfrm>
        </p:spPr>
        <p:txBody>
          <a:bodyPr/>
          <a:lstStyle/>
          <a:p>
            <a:r>
              <a:rPr lang="en-US" dirty="0"/>
              <a:t>Good to know – update succeeded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4"/>
            <a:ext cx="7956526" cy="42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67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45871"/>
            <a:ext cx="7765322" cy="970450"/>
          </a:xfrm>
        </p:spPr>
        <p:txBody>
          <a:bodyPr/>
          <a:lstStyle/>
          <a:p>
            <a:r>
              <a:rPr lang="en-US" dirty="0"/>
              <a:t>WordPress: Two Views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216321"/>
            <a:ext cx="41148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does it work inside?</a:t>
            </a:r>
          </a:p>
          <a:p>
            <a:pPr lvl="1"/>
            <a:r>
              <a:rPr lang="en-US" dirty="0"/>
              <a:t>Overall design</a:t>
            </a:r>
          </a:p>
          <a:p>
            <a:pPr lvl="1"/>
            <a:r>
              <a:rPr lang="en-US" dirty="0"/>
              <a:t>Use of MySQL</a:t>
            </a:r>
          </a:p>
          <a:p>
            <a:pPr lvl="1"/>
            <a:r>
              <a:rPr lang="en-US" dirty="0"/>
              <a:t>Use of PHP</a:t>
            </a:r>
          </a:p>
          <a:p>
            <a:pPr lvl="1"/>
            <a:r>
              <a:rPr lang="en-US" dirty="0"/>
              <a:t>Use of JavaScript</a:t>
            </a:r>
          </a:p>
          <a:p>
            <a:pPr lvl="1"/>
            <a:r>
              <a:rPr lang="en-US" dirty="0"/>
              <a:t>Use of jQuery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students in CT 310 you could, with sufficient time and motivation, begin to decipher how WordPress is put together.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216321"/>
            <a:ext cx="41148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do I use it?</a:t>
            </a:r>
          </a:p>
          <a:p>
            <a:pPr lvl="1"/>
            <a:r>
              <a:rPr lang="en-US" dirty="0"/>
              <a:t>Install (easy part)</a:t>
            </a:r>
          </a:p>
          <a:p>
            <a:pPr lvl="1"/>
            <a:r>
              <a:rPr lang="en-US" dirty="0"/>
              <a:t>Build out a site</a:t>
            </a:r>
          </a:p>
          <a:p>
            <a:pPr lvl="1"/>
            <a:r>
              <a:rPr lang="en-US" dirty="0"/>
              <a:t>What about themes</a:t>
            </a:r>
          </a:p>
          <a:p>
            <a:pPr lvl="1"/>
            <a:r>
              <a:rPr lang="en-US" dirty="0"/>
              <a:t>What about features</a:t>
            </a:r>
          </a:p>
          <a:p>
            <a:pPr lvl="1"/>
            <a:r>
              <a:rPr lang="en-US" dirty="0"/>
              <a:t>What about users</a:t>
            </a:r>
          </a:p>
          <a:p>
            <a:pPr lvl="1"/>
            <a:r>
              <a:rPr lang="en-US" dirty="0"/>
              <a:t>Maintenance</a:t>
            </a:r>
          </a:p>
          <a:p>
            <a:endParaRPr lang="en-US" dirty="0"/>
          </a:p>
          <a:p>
            <a:r>
              <a:rPr lang="en-US" dirty="0"/>
              <a:t>As students in CT 310 you have learned nothing about WordPress in particular and the rich ecosystem it supports.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Workflow!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domains of expertise:</a:t>
            </a:r>
          </a:p>
          <a:p>
            <a:pPr lvl="1"/>
            <a:r>
              <a:rPr lang="en-US" dirty="0"/>
              <a:t>Design – art, communication, ..</a:t>
            </a:r>
          </a:p>
          <a:p>
            <a:pPr lvl="1"/>
            <a:r>
              <a:rPr lang="en-US" dirty="0"/>
              <a:t>Systems – CS, CIS, ..</a:t>
            </a:r>
          </a:p>
          <a:p>
            <a:pPr lvl="1"/>
            <a:r>
              <a:rPr lang="en-US" dirty="0"/>
              <a:t>Content – writers, photographers, ..</a:t>
            </a:r>
          </a:p>
          <a:p>
            <a:r>
              <a:rPr lang="en-US" dirty="0"/>
              <a:t>First time up – build a site.</a:t>
            </a:r>
          </a:p>
          <a:p>
            <a:r>
              <a:rPr lang="en-US" dirty="0"/>
              <a:t>From that moment forward</a:t>
            </a:r>
          </a:p>
          <a:p>
            <a:pPr lvl="1"/>
            <a:r>
              <a:rPr lang="en-US" dirty="0"/>
              <a:t>Maintenance?</a:t>
            </a:r>
          </a:p>
          <a:p>
            <a:pPr lvl="1"/>
            <a:r>
              <a:rPr lang="en-US" dirty="0"/>
              <a:t>Much much more than maintenance!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Site is Like a </a:t>
            </a:r>
            <a:r>
              <a:rPr lang="is-IS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Book</a:t>
            </a:r>
          </a:p>
          <a:p>
            <a:pPr lvl="1"/>
            <a:r>
              <a:rPr lang="en-US" dirty="0"/>
              <a:t>Major up front effort then walk away.</a:t>
            </a:r>
          </a:p>
          <a:p>
            <a:r>
              <a:rPr lang="en-US" dirty="0"/>
              <a:t>A TV Miniseries</a:t>
            </a:r>
          </a:p>
          <a:p>
            <a:pPr lvl="1"/>
            <a:r>
              <a:rPr lang="en-US" dirty="0"/>
              <a:t>Effort over fixed period, then walk away.</a:t>
            </a:r>
          </a:p>
          <a:p>
            <a:r>
              <a:rPr lang="en-US" dirty="0"/>
              <a:t>A Good Newspaper</a:t>
            </a:r>
          </a:p>
          <a:p>
            <a:pPr lvl="1"/>
            <a:r>
              <a:rPr lang="en-US" dirty="0"/>
              <a:t>What needs to be said today.</a:t>
            </a:r>
          </a:p>
          <a:p>
            <a:r>
              <a:rPr lang="en-US" dirty="0"/>
              <a:t>A Good Restaurant</a:t>
            </a:r>
          </a:p>
          <a:p>
            <a:pPr lvl="1"/>
            <a:r>
              <a:rPr lang="en-US" dirty="0"/>
              <a:t>Yesterday’s food holds little appeal.</a:t>
            </a:r>
          </a:p>
          <a:p>
            <a:r>
              <a:rPr lang="en-US" dirty="0"/>
              <a:t>A Store</a:t>
            </a:r>
          </a:p>
          <a:p>
            <a:pPr lvl="1"/>
            <a:r>
              <a:rPr lang="en-US" dirty="0"/>
              <a:t>We want to shop somewhere familiar and consistent, but with all the latest products!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Newspaper than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website not in need of updating is a rare thing, and probably boring.</a:t>
            </a:r>
          </a:p>
          <a:p>
            <a:r>
              <a:rPr lang="en-US" dirty="0"/>
              <a:t>How does content get onto a site?</a:t>
            </a:r>
          </a:p>
          <a:p>
            <a:r>
              <a:rPr lang="en-US" dirty="0"/>
              <a:t>It comes from people, typically without web development skills.</a:t>
            </a:r>
          </a:p>
          <a:p>
            <a:r>
              <a:rPr lang="en-US" dirty="0"/>
              <a:t>… and they want to contribute that content through a browser.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46514"/>
            <a:ext cx="7765322" cy="970450"/>
          </a:xfrm>
        </p:spPr>
        <p:txBody>
          <a:bodyPr/>
          <a:lstStyle/>
          <a:p>
            <a:r>
              <a:rPr lang="en-US" dirty="0"/>
              <a:t>A fork in the road…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" y="1351743"/>
            <a:ext cx="8763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BCM (Before Content Management)</a:t>
            </a:r>
          </a:p>
          <a:p>
            <a:endParaRPr lang="en-US" dirty="0"/>
          </a:p>
          <a:p>
            <a:r>
              <a:rPr lang="en-US" dirty="0"/>
              <a:t>Content added/modified using files on a server.</a:t>
            </a:r>
          </a:p>
          <a:p>
            <a:r>
              <a:rPr lang="en-US" dirty="0"/>
              <a:t>No server access, no changing the site.</a:t>
            </a:r>
          </a:p>
          <a:p>
            <a:r>
              <a:rPr lang="en-US" dirty="0"/>
              <a:t>Content providers need some degree of training.</a:t>
            </a:r>
          </a:p>
          <a:p>
            <a:r>
              <a:rPr lang="en-US" dirty="0"/>
              <a:t>CT 310 is BCM focused.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3817937"/>
            <a:ext cx="8763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ACM(After Content Management)</a:t>
            </a:r>
          </a:p>
          <a:p>
            <a:endParaRPr lang="en-US" dirty="0"/>
          </a:p>
          <a:p>
            <a:r>
              <a:rPr lang="en-US" dirty="0"/>
              <a:t>Content added/modified through a browser.</a:t>
            </a:r>
          </a:p>
          <a:p>
            <a:r>
              <a:rPr lang="en-US" dirty="0"/>
              <a:t>Web based access control is in place.</a:t>
            </a:r>
          </a:p>
          <a:p>
            <a:r>
              <a:rPr lang="en-US" dirty="0"/>
              <a:t>Contribution of content through WYSIG tools.</a:t>
            </a:r>
          </a:p>
          <a:p>
            <a:r>
              <a:rPr lang="en-US" dirty="0"/>
              <a:t>Behind the scenes, content in a database.</a:t>
            </a:r>
          </a:p>
        </p:txBody>
      </p:sp>
    </p:spTree>
    <p:extLst>
      <p:ext uri="{BB962C8B-B14F-4D97-AF65-F5344CB8AC3E}">
        <p14:creationId xmlns:p14="http://schemas.microsoft.com/office/powerpoint/2010/main" val="122077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6331"/>
            <a:ext cx="7765322" cy="970450"/>
          </a:xfrm>
        </p:spPr>
        <p:txBody>
          <a:bodyPr/>
          <a:lstStyle/>
          <a:p>
            <a:r>
              <a:rPr lang="en-US" dirty="0"/>
              <a:t>The Argument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650" y="990600"/>
            <a:ext cx="409575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BCM Pros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Security</a:t>
            </a:r>
          </a:p>
          <a:p>
            <a:pPr lvl="1"/>
            <a:r>
              <a:rPr lang="en-US" sz="2000" dirty="0"/>
              <a:t>No browser updates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Simplicity</a:t>
            </a:r>
          </a:p>
          <a:p>
            <a:pPr lvl="1"/>
            <a:r>
              <a:rPr lang="en-US" sz="2000" dirty="0"/>
              <a:t>No complex superstructure</a:t>
            </a:r>
          </a:p>
          <a:p>
            <a:pPr lvl="1"/>
            <a:r>
              <a:rPr lang="en-US" sz="2000" dirty="0"/>
              <a:t>Often, file&lt;-&gt;page match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Escape from WYSIG </a:t>
            </a:r>
          </a:p>
          <a:p>
            <a:pPr lvl="1"/>
            <a:r>
              <a:rPr lang="en-US" sz="2000" dirty="0"/>
              <a:t>Server tools for updating</a:t>
            </a:r>
            <a:endParaRPr lang="en-US" sz="2000" b="1" dirty="0"/>
          </a:p>
          <a:p>
            <a:r>
              <a:rPr lang="en-US" b="1" dirty="0"/>
              <a:t>BCM Cons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Updating is hard !!!</a:t>
            </a:r>
          </a:p>
          <a:p>
            <a:pPr marL="457200" lvl="2"/>
            <a:r>
              <a:rPr lang="en-US" sz="2000" dirty="0"/>
              <a:t>Content changes require server access &amp; expertise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0" y="990600"/>
            <a:ext cx="409575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ACM Pros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Updating is easy!</a:t>
            </a:r>
          </a:p>
          <a:p>
            <a:pPr lvl="1"/>
            <a:r>
              <a:rPr lang="en-US" sz="2000" dirty="0"/>
              <a:t>Those responsible for content directly contribute</a:t>
            </a:r>
          </a:p>
          <a:p>
            <a:r>
              <a:rPr lang="en-US" b="1" dirty="0"/>
              <a:t>BCM Cons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Complexity</a:t>
            </a:r>
          </a:p>
          <a:p>
            <a:pPr lvl="1"/>
            <a:r>
              <a:rPr lang="en-US" sz="2000" dirty="0"/>
              <a:t>CMS Superstructure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Obscurity</a:t>
            </a:r>
          </a:p>
          <a:p>
            <a:pPr marL="457200" lvl="2"/>
            <a:r>
              <a:rPr lang="en-US" sz="2000" dirty="0"/>
              <a:t>Pages aren’t files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/>
              <a:t>Security</a:t>
            </a:r>
          </a:p>
          <a:p>
            <a:pPr marL="457200" lvl="2"/>
            <a:r>
              <a:rPr lang="en-US" sz="2000" dirty="0"/>
              <a:t>One mistake and others with a browser own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650" y="5292544"/>
            <a:ext cx="851535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all the ACM Cons, “Updating is easy!” wins. Expect to deploy some form of CMS in any project where real people are responsible for site content.  </a:t>
            </a:r>
          </a:p>
        </p:txBody>
      </p:sp>
    </p:spTree>
    <p:extLst>
      <p:ext uri="{BB962C8B-B14F-4D97-AF65-F5344CB8AC3E}">
        <p14:creationId xmlns:p14="http://schemas.microsoft.com/office/powerpoint/2010/main" val="108627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15" y="73926"/>
            <a:ext cx="7765322" cy="970450"/>
          </a:xfrm>
        </p:spPr>
        <p:txBody>
          <a:bodyPr/>
          <a:lstStyle/>
          <a:p>
            <a:pPr algn="l"/>
            <a:r>
              <a:rPr lang="en-US" dirty="0"/>
              <a:t>CMS Features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CMSMatri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4376"/>
            <a:ext cx="8686800" cy="5356424"/>
          </a:xfrm>
          <a:prstGeom prst="rect">
            <a:avLst/>
          </a:prstGeom>
          <a:ln w="38100" cmpd="sng">
            <a:solidFill>
              <a:srgbClr val="FFDB9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0600" y="361585"/>
            <a:ext cx="3658085" cy="138499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Warning, this site is not being kept up to 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6044313"/>
            <a:ext cx="7239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Still useful </a:t>
            </a:r>
            <a:r>
              <a:rPr lang="en-US"/>
              <a:t>to glimpse range of CMS features.</a:t>
            </a:r>
          </a:p>
        </p:txBody>
      </p:sp>
    </p:spTree>
    <p:extLst>
      <p:ext uri="{BB962C8B-B14F-4D97-AF65-F5344CB8AC3E}">
        <p14:creationId xmlns:p14="http://schemas.microsoft.com/office/powerpoint/2010/main" val="134109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335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How </a:t>
            </a:r>
            <a:r>
              <a:rPr lang="en-US"/>
              <a:t>Many Options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68008"/>
            <a:ext cx="3657600" cy="4495800"/>
          </a:xfrm>
        </p:spPr>
        <p:txBody>
          <a:bodyPr/>
          <a:lstStyle/>
          <a:p>
            <a:r>
              <a:rPr lang="en-US" dirty="0"/>
              <a:t>A crowded field!</a:t>
            </a:r>
          </a:p>
          <a:p>
            <a:r>
              <a:rPr lang="en-US" dirty="0"/>
              <a:t>There are 1311 entries</a:t>
            </a:r>
          </a:p>
          <a:p>
            <a:r>
              <a:rPr lang="en-US" dirty="0"/>
              <a:t>Problem: Does any platform have critical mass?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"/>
            <a:ext cx="4286574" cy="6553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4886487" y="2209800"/>
            <a:ext cx="3200400" cy="1938992"/>
          </a:xfrm>
          <a:prstGeom prst="rect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  <a:alpha val="5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7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2016 CMS </a:t>
            </a:r>
          </a:p>
          <a:p>
            <a:r>
              <a:rPr lang="en-US" dirty="0">
                <a:solidFill>
                  <a:srgbClr val="000000"/>
                </a:solidFill>
              </a:rPr>
              <a:t>Matrix Listing: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Of course you cannot read this!</a:t>
            </a:r>
          </a:p>
        </p:txBody>
      </p:sp>
    </p:spTree>
    <p:extLst>
      <p:ext uri="{BB962C8B-B14F-4D97-AF65-F5344CB8AC3E}">
        <p14:creationId xmlns:p14="http://schemas.microsoft.com/office/powerpoint/2010/main" val="969548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596</TotalTime>
  <Words>1197</Words>
  <Application>Microsoft Office PowerPoint</Application>
  <PresentationFormat>On-screen Show (4:3)</PresentationFormat>
  <Paragraphs>210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Calisto MT</vt:lpstr>
      <vt:lpstr>Lucida Console</vt:lpstr>
      <vt:lpstr>Verdana</vt:lpstr>
      <vt:lpstr>Wingdings 2</vt:lpstr>
      <vt:lpstr>Slate</vt:lpstr>
      <vt:lpstr>Alternatives to our approach</vt:lpstr>
      <vt:lpstr>Some options…</vt:lpstr>
      <vt:lpstr>Think About Workflow!</vt:lpstr>
      <vt:lpstr>A Site is Like a …</vt:lpstr>
      <vt:lpstr>More Newspaper than Book</vt:lpstr>
      <vt:lpstr>A fork in the road…</vt:lpstr>
      <vt:lpstr>The Argument</vt:lpstr>
      <vt:lpstr>CMS Features </vt:lpstr>
      <vt:lpstr>How Many Options</vt:lpstr>
      <vt:lpstr>Critical Mass: Yes</vt:lpstr>
      <vt:lpstr>CMS is “easy”</vt:lpstr>
      <vt:lpstr>Follow The Handy Guide</vt:lpstr>
      <vt:lpstr>Step 2: New Database</vt:lpstr>
      <vt:lpstr>Step 3: Move Download</vt:lpstr>
      <vt:lpstr>Step 4: Start Setup</vt:lpstr>
      <vt:lpstr>What Happened?</vt:lpstr>
      <vt:lpstr>Can’t Help It– On More Peak</vt:lpstr>
      <vt:lpstr>PowerPoint Presentation</vt:lpstr>
      <vt:lpstr>Step 4: Setup Complete</vt:lpstr>
      <vt:lpstr>Want Proof</vt:lpstr>
      <vt:lpstr>Now Login</vt:lpstr>
      <vt:lpstr>Done? No! Just Started …</vt:lpstr>
      <vt:lpstr>Now Build Your Site</vt:lpstr>
      <vt:lpstr>Now You See It – Now …</vt:lpstr>
      <vt:lpstr>Speaking of Maintenance</vt:lpstr>
      <vt:lpstr>Push a Single Button</vt:lpstr>
      <vt:lpstr>WordPress: Two Views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</dc:title>
  <dc:subject/>
  <dc:creator>Microsoft Office User</dc:creator>
  <cp:keywords/>
  <dc:description/>
  <cp:lastModifiedBy>Say,Benjamin</cp:lastModifiedBy>
  <cp:revision>52</cp:revision>
  <cp:lastPrinted>2016-04-27T13:47:19Z</cp:lastPrinted>
  <dcterms:created xsi:type="dcterms:W3CDTF">2016-04-25T16:11:58Z</dcterms:created>
  <dcterms:modified xsi:type="dcterms:W3CDTF">2019-04-24T13:57:31Z</dcterms:modified>
  <cp:category/>
</cp:coreProperties>
</file>