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4" r:id="rId2"/>
  </p:sldMasterIdLst>
  <p:sldIdLst>
    <p:sldId id="256" r:id="rId3"/>
    <p:sldId id="257" r:id="rId4"/>
    <p:sldId id="310" r:id="rId5"/>
    <p:sldId id="295" r:id="rId6"/>
    <p:sldId id="286" r:id="rId7"/>
    <p:sldId id="304" r:id="rId8"/>
    <p:sldId id="296" r:id="rId9"/>
    <p:sldId id="298" r:id="rId10"/>
    <p:sldId id="303" r:id="rId11"/>
    <p:sldId id="300" r:id="rId12"/>
    <p:sldId id="299" r:id="rId13"/>
    <p:sldId id="301" r:id="rId14"/>
    <p:sldId id="302" r:id="rId15"/>
    <p:sldId id="291" r:id="rId16"/>
    <p:sldId id="313" r:id="rId17"/>
    <p:sldId id="305" r:id="rId18"/>
    <p:sldId id="311" r:id="rId19"/>
    <p:sldId id="312" r:id="rId20"/>
    <p:sldId id="292" r:id="rId21"/>
    <p:sldId id="314" r:id="rId22"/>
    <p:sldId id="308" r:id="rId23"/>
    <p:sldId id="293" r:id="rId24"/>
    <p:sldId id="316" r:id="rId25"/>
    <p:sldId id="309" r:id="rId26"/>
    <p:sldId id="315" r:id="rId27"/>
    <p:sldId id="317" r:id="rId28"/>
    <p:sldId id="318" r:id="rId29"/>
    <p:sldId id="289" r:id="rId30"/>
    <p:sldId id="283" r:id="rId31"/>
    <p:sldId id="319" r:id="rId32"/>
    <p:sldId id="320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44581-ADB2-4064-9005-187A065D988D}" v="50" dt="2019-01-29T19:29:30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6366844D-7AFA-4234-88CA-4BC983EBA86D}"/>
    <pc:docChg chg="undo redo custSel addSld delSld modSld delMainMaster">
      <pc:chgData name="Say,Benjamin" userId="12accc6f-d5d5-4773-a929-5f4f5530135e" providerId="ADAL" clId="{6366844D-7AFA-4234-88CA-4BC983EBA86D}" dt="2019-01-31T20:34:14.633" v="1166" actId="20577"/>
      <pc:docMkLst>
        <pc:docMk/>
      </pc:docMkLst>
      <pc:sldChg chg="modSp">
        <pc:chgData name="Say,Benjamin" userId="12accc6f-d5d5-4773-a929-5f4f5530135e" providerId="ADAL" clId="{6366844D-7AFA-4234-88CA-4BC983EBA86D}" dt="2019-01-29T19:13:51.799" v="975" actId="20577"/>
        <pc:sldMkLst>
          <pc:docMk/>
          <pc:sldMk cId="3052272408" sldId="256"/>
        </pc:sldMkLst>
        <pc:spChg chg="mod">
          <ac:chgData name="Say,Benjamin" userId="12accc6f-d5d5-4773-a929-5f4f5530135e" providerId="ADAL" clId="{6366844D-7AFA-4234-88CA-4BC983EBA86D}" dt="2019-01-29T19:13:51.799" v="975" actId="20577"/>
          <ac:spMkLst>
            <pc:docMk/>
            <pc:sldMk cId="3052272408" sldId="256"/>
            <ac:spMk id="3" creationId="{8DBF6CF4-AD99-49ED-95A9-7735C26C3DF4}"/>
          </ac:spMkLst>
        </pc:spChg>
      </pc:sldChg>
      <pc:sldChg chg="modSp">
        <pc:chgData name="Say,Benjamin" userId="12accc6f-d5d5-4773-a929-5f4f5530135e" providerId="ADAL" clId="{6366844D-7AFA-4234-88CA-4BC983EBA86D}" dt="2019-01-29T19:29:47.116" v="1164" actId="20577"/>
        <pc:sldMkLst>
          <pc:docMk/>
          <pc:sldMk cId="1164032283" sldId="283"/>
        </pc:sldMkLst>
        <pc:spChg chg="mod">
          <ac:chgData name="Say,Benjamin" userId="12accc6f-d5d5-4773-a929-5f4f5530135e" providerId="ADAL" clId="{6366844D-7AFA-4234-88CA-4BC983EBA86D}" dt="2019-01-29T19:29:47.116" v="1164" actId="20577"/>
          <ac:spMkLst>
            <pc:docMk/>
            <pc:sldMk cId="1164032283" sldId="283"/>
            <ac:spMk id="2" creationId="{1E58EE2F-3124-48CD-8D7D-F985800E807F}"/>
          </ac:spMkLst>
        </pc:spChg>
        <pc:spChg chg="mod">
          <ac:chgData name="Say,Benjamin" userId="12accc6f-d5d5-4773-a929-5f4f5530135e" providerId="ADAL" clId="{6366844D-7AFA-4234-88CA-4BC983EBA86D}" dt="2019-01-29T19:28:34.449" v="1096" actId="14100"/>
          <ac:spMkLst>
            <pc:docMk/>
            <pc:sldMk cId="1164032283" sldId="283"/>
            <ac:spMk id="3" creationId="{314DF00A-7DDA-49DA-8C91-A6596940CFA8}"/>
          </ac:spMkLst>
        </pc:spChg>
      </pc:sldChg>
      <pc:sldChg chg="addSp delSp modSp">
        <pc:chgData name="Say,Benjamin" userId="12accc6f-d5d5-4773-a929-5f4f5530135e" providerId="ADAL" clId="{6366844D-7AFA-4234-88CA-4BC983EBA86D}" dt="2019-01-31T20:34:14.633" v="1166" actId="20577"/>
        <pc:sldMkLst>
          <pc:docMk/>
          <pc:sldMk cId="281313385" sldId="295"/>
        </pc:sldMkLst>
        <pc:spChg chg="add mod">
          <ac:chgData name="Say,Benjamin" userId="12accc6f-d5d5-4773-a929-5f4f5530135e" providerId="ADAL" clId="{6366844D-7AFA-4234-88CA-4BC983EBA86D}" dt="2019-01-29T17:43:33.790" v="51" actId="14100"/>
          <ac:spMkLst>
            <pc:docMk/>
            <pc:sldMk cId="281313385" sldId="295"/>
            <ac:spMk id="4" creationId="{34BD2F99-ADFC-44EE-8868-0A91EDE37ADD}"/>
          </ac:spMkLst>
        </pc:spChg>
        <pc:spChg chg="add del mod">
          <ac:chgData name="Say,Benjamin" userId="12accc6f-d5d5-4773-a929-5f4f5530135e" providerId="ADAL" clId="{6366844D-7AFA-4234-88CA-4BC983EBA86D}" dt="2019-01-29T17:44:06.083" v="62" actId="478"/>
          <ac:spMkLst>
            <pc:docMk/>
            <pc:sldMk cId="281313385" sldId="295"/>
            <ac:spMk id="6" creationId="{C4AC171C-59CF-405F-BE6B-C71B3AF6E357}"/>
          </ac:spMkLst>
        </pc:spChg>
        <pc:spChg chg="add mod">
          <ac:chgData name="Say,Benjamin" userId="12accc6f-d5d5-4773-a929-5f4f5530135e" providerId="ADAL" clId="{6366844D-7AFA-4234-88CA-4BC983EBA86D}" dt="2019-01-31T20:34:14.633" v="1166" actId="20577"/>
          <ac:spMkLst>
            <pc:docMk/>
            <pc:sldMk cId="281313385" sldId="295"/>
            <ac:spMk id="7" creationId="{D52F07BA-4FC8-4C69-910C-7C05EFB5455B}"/>
          </ac:spMkLst>
        </pc:spChg>
      </pc:sldChg>
      <pc:sldChg chg="modSp">
        <pc:chgData name="Say,Benjamin" userId="12accc6f-d5d5-4773-a929-5f4f5530135e" providerId="ADAL" clId="{6366844D-7AFA-4234-88CA-4BC983EBA86D}" dt="2019-01-29T17:48:27.191" v="407" actId="20577"/>
        <pc:sldMkLst>
          <pc:docMk/>
          <pc:sldMk cId="1585132833" sldId="296"/>
        </pc:sldMkLst>
        <pc:spChg chg="mod">
          <ac:chgData name="Say,Benjamin" userId="12accc6f-d5d5-4773-a929-5f4f5530135e" providerId="ADAL" clId="{6366844D-7AFA-4234-88CA-4BC983EBA86D}" dt="2019-01-29T17:48:27.191" v="407" actId="20577"/>
          <ac:spMkLst>
            <pc:docMk/>
            <pc:sldMk cId="1585132833" sldId="296"/>
            <ac:spMk id="3" creationId="{EAE7DCC2-16F8-4692-BBE6-98AC724791F8}"/>
          </ac:spMkLst>
        </pc:spChg>
      </pc:sldChg>
      <pc:sldChg chg="modSp">
        <pc:chgData name="Say,Benjamin" userId="12accc6f-d5d5-4773-a929-5f4f5530135e" providerId="ADAL" clId="{6366844D-7AFA-4234-88CA-4BC983EBA86D}" dt="2019-01-29T17:41:05.870" v="22" actId="20577"/>
        <pc:sldMkLst>
          <pc:docMk/>
          <pc:sldMk cId="1035702345" sldId="303"/>
        </pc:sldMkLst>
        <pc:spChg chg="mod">
          <ac:chgData name="Say,Benjamin" userId="12accc6f-d5d5-4773-a929-5f4f5530135e" providerId="ADAL" clId="{6366844D-7AFA-4234-88CA-4BC983EBA86D}" dt="2019-01-29T17:41:05.870" v="22" actId="20577"/>
          <ac:spMkLst>
            <pc:docMk/>
            <pc:sldMk cId="1035702345" sldId="303"/>
            <ac:spMk id="3" creationId="{EAE7DCC2-16F8-4692-BBE6-98AC724791F8}"/>
          </ac:spMkLst>
        </pc:spChg>
      </pc:sldChg>
      <pc:sldChg chg="modSp">
        <pc:chgData name="Say,Benjamin" userId="12accc6f-d5d5-4773-a929-5f4f5530135e" providerId="ADAL" clId="{6366844D-7AFA-4234-88CA-4BC983EBA86D}" dt="2019-01-29T17:47:06.261" v="405"/>
        <pc:sldMkLst>
          <pc:docMk/>
          <pc:sldMk cId="3532221993" sldId="304"/>
        </pc:sldMkLst>
        <pc:spChg chg="mod">
          <ac:chgData name="Say,Benjamin" userId="12accc6f-d5d5-4773-a929-5f4f5530135e" providerId="ADAL" clId="{6366844D-7AFA-4234-88CA-4BC983EBA86D}" dt="2019-01-29T17:47:06.261" v="405"/>
          <ac:spMkLst>
            <pc:docMk/>
            <pc:sldMk cId="3532221993" sldId="304"/>
            <ac:spMk id="3" creationId="{5EECA509-47D0-4C2D-AE13-DA22F10D516B}"/>
          </ac:spMkLst>
        </pc:spChg>
      </pc:sldChg>
      <pc:sldChg chg="modSp add del">
        <pc:chgData name="Say,Benjamin" userId="12accc6f-d5d5-4773-a929-5f4f5530135e" providerId="ADAL" clId="{6366844D-7AFA-4234-88CA-4BC983EBA86D}" dt="2019-01-29T17:49:25.403" v="425" actId="15"/>
        <pc:sldMkLst>
          <pc:docMk/>
          <pc:sldMk cId="3312953648" sldId="305"/>
        </pc:sldMkLst>
        <pc:spChg chg="mod">
          <ac:chgData name="Say,Benjamin" userId="12accc6f-d5d5-4773-a929-5f4f5530135e" providerId="ADAL" clId="{6366844D-7AFA-4234-88CA-4BC983EBA86D}" dt="2019-01-29T17:48:50.428" v="418" actId="20577"/>
          <ac:spMkLst>
            <pc:docMk/>
            <pc:sldMk cId="3312953648" sldId="305"/>
            <ac:spMk id="2" creationId="{79E6A550-C371-4964-B122-A402C7E81CE4}"/>
          </ac:spMkLst>
        </pc:spChg>
        <pc:spChg chg="mod">
          <ac:chgData name="Say,Benjamin" userId="12accc6f-d5d5-4773-a929-5f4f5530135e" providerId="ADAL" clId="{6366844D-7AFA-4234-88CA-4BC983EBA86D}" dt="2019-01-29T17:49:25.403" v="425" actId="15"/>
          <ac:spMkLst>
            <pc:docMk/>
            <pc:sldMk cId="3312953648" sldId="305"/>
            <ac:spMk id="3" creationId="{EAE7DCC2-16F8-4692-BBE6-98AC724791F8}"/>
          </ac:spMkLst>
        </pc:spChg>
      </pc:sldChg>
      <pc:sldChg chg="modSp add del">
        <pc:chgData name="Say,Benjamin" userId="12accc6f-d5d5-4773-a929-5f4f5530135e" providerId="ADAL" clId="{6366844D-7AFA-4234-88CA-4BC983EBA86D}" dt="2019-01-29T17:52:34.208" v="484" actId="15"/>
        <pc:sldMkLst>
          <pc:docMk/>
          <pc:sldMk cId="2320734591" sldId="308"/>
        </pc:sldMkLst>
        <pc:spChg chg="mod">
          <ac:chgData name="Say,Benjamin" userId="12accc6f-d5d5-4773-a929-5f4f5530135e" providerId="ADAL" clId="{6366844D-7AFA-4234-88CA-4BC983EBA86D}" dt="2019-01-29T17:52:23.839" v="471"/>
          <ac:spMkLst>
            <pc:docMk/>
            <pc:sldMk cId="2320734591" sldId="308"/>
            <ac:spMk id="2" creationId="{79E6A550-C371-4964-B122-A402C7E81CE4}"/>
          </ac:spMkLst>
        </pc:spChg>
        <pc:spChg chg="mod">
          <ac:chgData name="Say,Benjamin" userId="12accc6f-d5d5-4773-a929-5f4f5530135e" providerId="ADAL" clId="{6366844D-7AFA-4234-88CA-4BC983EBA86D}" dt="2019-01-29T17:52:34.208" v="484" actId="15"/>
          <ac:spMkLst>
            <pc:docMk/>
            <pc:sldMk cId="2320734591" sldId="308"/>
            <ac:spMk id="3" creationId="{EAE7DCC2-16F8-4692-BBE6-98AC724791F8}"/>
          </ac:spMkLst>
        </pc:spChg>
      </pc:sldChg>
      <pc:sldChg chg="modSp add del">
        <pc:chgData name="Say,Benjamin" userId="12accc6f-d5d5-4773-a929-5f4f5530135e" providerId="ADAL" clId="{6366844D-7AFA-4234-88CA-4BC983EBA86D}" dt="2019-01-29T17:55:16.047" v="590" actId="20577"/>
        <pc:sldMkLst>
          <pc:docMk/>
          <pc:sldMk cId="295693943" sldId="309"/>
        </pc:sldMkLst>
        <pc:spChg chg="mod">
          <ac:chgData name="Say,Benjamin" userId="12accc6f-d5d5-4773-a929-5f4f5530135e" providerId="ADAL" clId="{6366844D-7AFA-4234-88CA-4BC983EBA86D}" dt="2019-01-29T17:54:18.509" v="508" actId="20577"/>
          <ac:spMkLst>
            <pc:docMk/>
            <pc:sldMk cId="295693943" sldId="309"/>
            <ac:spMk id="2" creationId="{79E6A550-C371-4964-B122-A402C7E81CE4}"/>
          </ac:spMkLst>
        </pc:spChg>
        <pc:spChg chg="mod">
          <ac:chgData name="Say,Benjamin" userId="12accc6f-d5d5-4773-a929-5f4f5530135e" providerId="ADAL" clId="{6366844D-7AFA-4234-88CA-4BC983EBA86D}" dt="2019-01-29T17:55:16.047" v="590" actId="20577"/>
          <ac:spMkLst>
            <pc:docMk/>
            <pc:sldMk cId="295693943" sldId="309"/>
            <ac:spMk id="3" creationId="{EAE7DCC2-16F8-4692-BBE6-98AC724791F8}"/>
          </ac:spMkLst>
        </pc:spChg>
      </pc:sldChg>
      <pc:sldChg chg="modSp add">
        <pc:chgData name="Say,Benjamin" userId="12accc6f-d5d5-4773-a929-5f4f5530135e" providerId="ADAL" clId="{6366844D-7AFA-4234-88CA-4BC983EBA86D}" dt="2019-01-29T17:46:01.558" v="268" actId="20577"/>
        <pc:sldMkLst>
          <pc:docMk/>
          <pc:sldMk cId="2140577005" sldId="310"/>
        </pc:sldMkLst>
        <pc:spChg chg="mod">
          <ac:chgData name="Say,Benjamin" userId="12accc6f-d5d5-4773-a929-5f4f5530135e" providerId="ADAL" clId="{6366844D-7AFA-4234-88CA-4BC983EBA86D}" dt="2019-01-29T17:44:47.847" v="96" actId="5793"/>
          <ac:spMkLst>
            <pc:docMk/>
            <pc:sldMk cId="2140577005" sldId="310"/>
            <ac:spMk id="2" creationId="{F88A7BD5-980B-4124-B1F7-85AECEF04E75}"/>
          </ac:spMkLst>
        </pc:spChg>
        <pc:spChg chg="mod">
          <ac:chgData name="Say,Benjamin" userId="12accc6f-d5d5-4773-a929-5f4f5530135e" providerId="ADAL" clId="{6366844D-7AFA-4234-88CA-4BC983EBA86D}" dt="2019-01-29T17:46:01.558" v="268" actId="20577"/>
          <ac:spMkLst>
            <pc:docMk/>
            <pc:sldMk cId="2140577005" sldId="310"/>
            <ac:spMk id="3" creationId="{A66576FE-1592-446D-9A8A-15DFA211516F}"/>
          </ac:spMkLst>
        </pc:spChg>
      </pc:sldChg>
      <pc:sldChg chg="modSp add">
        <pc:chgData name="Say,Benjamin" userId="12accc6f-d5d5-4773-a929-5f4f5530135e" providerId="ADAL" clId="{6366844D-7AFA-4234-88CA-4BC983EBA86D}" dt="2019-01-29T17:49:42.273" v="439" actId="20577"/>
        <pc:sldMkLst>
          <pc:docMk/>
          <pc:sldMk cId="2614250829" sldId="311"/>
        </pc:sldMkLst>
        <pc:spChg chg="mod">
          <ac:chgData name="Say,Benjamin" userId="12accc6f-d5d5-4773-a929-5f4f5530135e" providerId="ADAL" clId="{6366844D-7AFA-4234-88CA-4BC983EBA86D}" dt="2019-01-29T17:49:39.804" v="434" actId="20577"/>
          <ac:spMkLst>
            <pc:docMk/>
            <pc:sldMk cId="2614250829" sldId="311"/>
            <ac:spMk id="2" creationId="{79E6A550-C371-4964-B122-A402C7E81CE4}"/>
          </ac:spMkLst>
        </pc:spChg>
        <pc:spChg chg="mod">
          <ac:chgData name="Say,Benjamin" userId="12accc6f-d5d5-4773-a929-5f4f5530135e" providerId="ADAL" clId="{6366844D-7AFA-4234-88CA-4BC983EBA86D}" dt="2019-01-29T17:49:42.273" v="439" actId="20577"/>
          <ac:spMkLst>
            <pc:docMk/>
            <pc:sldMk cId="2614250829" sldId="311"/>
            <ac:spMk id="3" creationId="{EAE7DCC2-16F8-4692-BBE6-98AC724791F8}"/>
          </ac:spMkLst>
        </pc:spChg>
      </pc:sldChg>
      <pc:sldChg chg="modSp add">
        <pc:chgData name="Say,Benjamin" userId="12accc6f-d5d5-4773-a929-5f4f5530135e" providerId="ADAL" clId="{6366844D-7AFA-4234-88CA-4BC983EBA86D}" dt="2019-01-29T17:49:51.235" v="449" actId="20577"/>
        <pc:sldMkLst>
          <pc:docMk/>
          <pc:sldMk cId="2590371846" sldId="312"/>
        </pc:sldMkLst>
        <pc:spChg chg="mod">
          <ac:chgData name="Say,Benjamin" userId="12accc6f-d5d5-4773-a929-5f4f5530135e" providerId="ADAL" clId="{6366844D-7AFA-4234-88CA-4BC983EBA86D}" dt="2019-01-29T17:49:48.544" v="444" actId="20577"/>
          <ac:spMkLst>
            <pc:docMk/>
            <pc:sldMk cId="2590371846" sldId="312"/>
            <ac:spMk id="2" creationId="{79E6A550-C371-4964-B122-A402C7E81CE4}"/>
          </ac:spMkLst>
        </pc:spChg>
        <pc:spChg chg="mod">
          <ac:chgData name="Say,Benjamin" userId="12accc6f-d5d5-4773-a929-5f4f5530135e" providerId="ADAL" clId="{6366844D-7AFA-4234-88CA-4BC983EBA86D}" dt="2019-01-29T17:49:51.235" v="449" actId="20577"/>
          <ac:spMkLst>
            <pc:docMk/>
            <pc:sldMk cId="2590371846" sldId="312"/>
            <ac:spMk id="3" creationId="{EAE7DCC2-16F8-4692-BBE6-98AC724791F8}"/>
          </ac:spMkLst>
        </pc:spChg>
      </pc:sldChg>
      <pc:sldChg chg="modSp add">
        <pc:chgData name="Say,Benjamin" userId="12accc6f-d5d5-4773-a929-5f4f5530135e" providerId="ADAL" clId="{6366844D-7AFA-4234-88CA-4BC983EBA86D}" dt="2019-01-29T17:50:22.442" v="470" actId="6549"/>
        <pc:sldMkLst>
          <pc:docMk/>
          <pc:sldMk cId="1695962165" sldId="313"/>
        </pc:sldMkLst>
        <pc:spChg chg="mod">
          <ac:chgData name="Say,Benjamin" userId="12accc6f-d5d5-4773-a929-5f4f5530135e" providerId="ADAL" clId="{6366844D-7AFA-4234-88CA-4BC983EBA86D}" dt="2019-01-29T17:50:22.442" v="470" actId="6549"/>
          <ac:spMkLst>
            <pc:docMk/>
            <pc:sldMk cId="1695962165" sldId="313"/>
            <ac:spMk id="2" creationId="{5C1BFDAD-90F3-4A8B-8105-CAC18A0468E1}"/>
          </ac:spMkLst>
        </pc:spChg>
      </pc:sldChg>
      <pc:sldChg chg="modSp add">
        <pc:chgData name="Say,Benjamin" userId="12accc6f-d5d5-4773-a929-5f4f5530135e" providerId="ADAL" clId="{6366844D-7AFA-4234-88CA-4BC983EBA86D}" dt="2019-01-29T17:53:01.292" v="502" actId="20577"/>
        <pc:sldMkLst>
          <pc:docMk/>
          <pc:sldMk cId="4260990031" sldId="314"/>
        </pc:sldMkLst>
        <pc:spChg chg="mod">
          <ac:chgData name="Say,Benjamin" userId="12accc6f-d5d5-4773-a929-5f4f5530135e" providerId="ADAL" clId="{6366844D-7AFA-4234-88CA-4BC983EBA86D}" dt="2019-01-29T17:53:01.292" v="502" actId="20577"/>
          <ac:spMkLst>
            <pc:docMk/>
            <pc:sldMk cId="4260990031" sldId="314"/>
            <ac:spMk id="2" creationId="{5C1BFDAD-90F3-4A8B-8105-CAC18A0468E1}"/>
          </ac:spMkLst>
        </pc:spChg>
      </pc:sldChg>
      <pc:sldChg chg="modSp add">
        <pc:chgData name="Say,Benjamin" userId="12accc6f-d5d5-4773-a929-5f4f5530135e" providerId="ADAL" clId="{6366844D-7AFA-4234-88CA-4BC983EBA86D}" dt="2019-01-29T17:56:06.434" v="618"/>
        <pc:sldMkLst>
          <pc:docMk/>
          <pc:sldMk cId="116822148" sldId="315"/>
        </pc:sldMkLst>
        <pc:spChg chg="mod">
          <ac:chgData name="Say,Benjamin" userId="12accc6f-d5d5-4773-a929-5f4f5530135e" providerId="ADAL" clId="{6366844D-7AFA-4234-88CA-4BC983EBA86D}" dt="2019-01-29T17:56:06.434" v="618"/>
          <ac:spMkLst>
            <pc:docMk/>
            <pc:sldMk cId="116822148" sldId="315"/>
            <ac:spMk id="3" creationId="{314DF00A-7DDA-49DA-8C91-A6596940CFA8}"/>
          </ac:spMkLst>
        </pc:spChg>
      </pc:sldChg>
      <pc:sldChg chg="modSp add">
        <pc:chgData name="Say,Benjamin" userId="12accc6f-d5d5-4773-a929-5f4f5530135e" providerId="ADAL" clId="{6366844D-7AFA-4234-88CA-4BC983EBA86D}" dt="2019-01-29T17:57:43.486" v="682" actId="20577"/>
        <pc:sldMkLst>
          <pc:docMk/>
          <pc:sldMk cId="1895401689" sldId="316"/>
        </pc:sldMkLst>
        <pc:spChg chg="mod">
          <ac:chgData name="Say,Benjamin" userId="12accc6f-d5d5-4773-a929-5f4f5530135e" providerId="ADAL" clId="{6366844D-7AFA-4234-88CA-4BC983EBA86D}" dt="2019-01-29T17:57:43.486" v="682" actId="20577"/>
          <ac:spMkLst>
            <pc:docMk/>
            <pc:sldMk cId="1895401689" sldId="316"/>
            <ac:spMk id="3" creationId="{5EECA509-47D0-4C2D-AE13-DA22F10D516B}"/>
          </ac:spMkLst>
        </pc:spChg>
      </pc:sldChg>
      <pc:sldChg chg="modSp add">
        <pc:chgData name="Say,Benjamin" userId="12accc6f-d5d5-4773-a929-5f4f5530135e" providerId="ADAL" clId="{6366844D-7AFA-4234-88CA-4BC983EBA86D}" dt="2019-01-29T19:00:35.512" v="750" actId="20577"/>
        <pc:sldMkLst>
          <pc:docMk/>
          <pc:sldMk cId="1103770157" sldId="317"/>
        </pc:sldMkLst>
        <pc:spChg chg="mod">
          <ac:chgData name="Say,Benjamin" userId="12accc6f-d5d5-4773-a929-5f4f5530135e" providerId="ADAL" clId="{6366844D-7AFA-4234-88CA-4BC983EBA86D}" dt="2019-01-29T19:00:23.670" v="701" actId="20577"/>
          <ac:spMkLst>
            <pc:docMk/>
            <pc:sldMk cId="1103770157" sldId="317"/>
            <ac:spMk id="4" creationId="{D2F8DAFF-3A26-455D-90F9-932104D2FFAB}"/>
          </ac:spMkLst>
        </pc:spChg>
        <pc:spChg chg="mod">
          <ac:chgData name="Say,Benjamin" userId="12accc6f-d5d5-4773-a929-5f4f5530135e" providerId="ADAL" clId="{6366844D-7AFA-4234-88CA-4BC983EBA86D}" dt="2019-01-29T19:00:35.512" v="750" actId="20577"/>
          <ac:spMkLst>
            <pc:docMk/>
            <pc:sldMk cId="1103770157" sldId="317"/>
            <ac:spMk id="5" creationId="{5633FFDE-6F04-4DEF-A141-7B40959CF902}"/>
          </ac:spMkLst>
        </pc:spChg>
      </pc:sldChg>
      <pc:sldChg chg="modSp add">
        <pc:chgData name="Say,Benjamin" userId="12accc6f-d5d5-4773-a929-5f4f5530135e" providerId="ADAL" clId="{6366844D-7AFA-4234-88CA-4BC983EBA86D}" dt="2019-01-29T19:02:30.134" v="925" actId="20577"/>
        <pc:sldMkLst>
          <pc:docMk/>
          <pc:sldMk cId="2925045530" sldId="318"/>
        </pc:sldMkLst>
        <pc:spChg chg="mod">
          <ac:chgData name="Say,Benjamin" userId="12accc6f-d5d5-4773-a929-5f4f5530135e" providerId="ADAL" clId="{6366844D-7AFA-4234-88CA-4BC983EBA86D}" dt="2019-01-29T19:00:57.814" v="772" actId="20577"/>
          <ac:spMkLst>
            <pc:docMk/>
            <pc:sldMk cId="2925045530" sldId="318"/>
            <ac:spMk id="2" creationId="{4451FE43-6B51-490B-8910-32912C3FA312}"/>
          </ac:spMkLst>
        </pc:spChg>
        <pc:spChg chg="mod">
          <ac:chgData name="Say,Benjamin" userId="12accc6f-d5d5-4773-a929-5f4f5530135e" providerId="ADAL" clId="{6366844D-7AFA-4234-88CA-4BC983EBA86D}" dt="2019-01-29T19:02:30.134" v="925" actId="20577"/>
          <ac:spMkLst>
            <pc:docMk/>
            <pc:sldMk cId="2925045530" sldId="318"/>
            <ac:spMk id="3" creationId="{BD6474EA-AA8A-49BD-934E-6F2B12E4E5E2}"/>
          </ac:spMkLst>
        </pc:spChg>
      </pc:sldChg>
      <pc:sldChg chg="modSp add">
        <pc:chgData name="Say,Benjamin" userId="12accc6f-d5d5-4773-a929-5f4f5530135e" providerId="ADAL" clId="{6366844D-7AFA-4234-88CA-4BC983EBA86D}" dt="2019-01-29T19:29:27.731" v="1121" actId="20577"/>
        <pc:sldMkLst>
          <pc:docMk/>
          <pc:sldMk cId="3983927630" sldId="319"/>
        </pc:sldMkLst>
        <pc:spChg chg="mod">
          <ac:chgData name="Say,Benjamin" userId="12accc6f-d5d5-4773-a929-5f4f5530135e" providerId="ADAL" clId="{6366844D-7AFA-4234-88CA-4BC983EBA86D}" dt="2019-01-29T19:29:27.731" v="1121" actId="20577"/>
          <ac:spMkLst>
            <pc:docMk/>
            <pc:sldMk cId="3983927630" sldId="319"/>
            <ac:spMk id="2" creationId="{7057D02D-2D53-4020-824D-AC8C170AA260}"/>
          </ac:spMkLst>
        </pc:spChg>
      </pc:sldChg>
      <pc:sldChg chg="modSp add">
        <pc:chgData name="Say,Benjamin" userId="12accc6f-d5d5-4773-a929-5f4f5530135e" providerId="ADAL" clId="{6366844D-7AFA-4234-88CA-4BC983EBA86D}" dt="2019-01-29T19:29:35.737" v="1140" actId="20577"/>
        <pc:sldMkLst>
          <pc:docMk/>
          <pc:sldMk cId="1918926108" sldId="320"/>
        </pc:sldMkLst>
        <pc:spChg chg="mod">
          <ac:chgData name="Say,Benjamin" userId="12accc6f-d5d5-4773-a929-5f4f5530135e" providerId="ADAL" clId="{6366844D-7AFA-4234-88CA-4BC983EBA86D}" dt="2019-01-29T19:29:35.737" v="1140" actId="20577"/>
          <ac:spMkLst>
            <pc:docMk/>
            <pc:sldMk cId="1918926108" sldId="320"/>
            <ac:spMk id="2" creationId="{B7EF2457-83E9-4AFA-B579-263C24E927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5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2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60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0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5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0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9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11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39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68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86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3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28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6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40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42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9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41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93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71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492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759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4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9E0F73-62C7-4AA1-B509-9A1CF8E3BD9F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10C59F9-C1D5-4AC7-969C-6AAE78560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2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043B-9D0C-4C7D-85D2-941930E7D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8821" y="1380068"/>
            <a:ext cx="8904202" cy="2616199"/>
          </a:xfrm>
        </p:spPr>
        <p:txBody>
          <a:bodyPr/>
          <a:lstStyle/>
          <a:p>
            <a:r>
              <a:rPr lang="en-US" dirty="0"/>
              <a:t>Dice City Regional Hospital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F6CF4-AD99-49ED-95A9-7735C26C3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Value Based Purchasing Data</a:t>
            </a:r>
          </a:p>
        </p:txBody>
      </p:sp>
    </p:spTree>
    <p:extLst>
      <p:ext uri="{BB962C8B-B14F-4D97-AF65-F5344CB8AC3E}">
        <p14:creationId xmlns:p14="http://schemas.microsoft.com/office/powerpoint/2010/main" val="3052272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MRSA (HAI-5)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HAI-5</a:t>
            </a:r>
          </a:p>
          <a:p>
            <a:pPr lvl="1"/>
            <a:r>
              <a:rPr lang="en-US" dirty="0"/>
              <a:t>Ignore values that are “Not Available”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8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 (HAI-6)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HAI-6</a:t>
            </a:r>
          </a:p>
          <a:p>
            <a:pPr lvl="1"/>
            <a:r>
              <a:rPr lang="en-US" dirty="0"/>
              <a:t>Ignore values that are “Not Available”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4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PSI-90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PSI-90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257595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PC-01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1032419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Care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locations for Clinical Care Measures</a:t>
            </a:r>
          </a:p>
        </p:txBody>
      </p:sp>
    </p:spTree>
    <p:extLst>
      <p:ext uri="{BB962C8B-B14F-4D97-AF65-F5344CB8AC3E}">
        <p14:creationId xmlns:p14="http://schemas.microsoft.com/office/powerpoint/2010/main" val="201009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AD-90F3-4A8B-8105-CAC18A04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Care – Final Flat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A509-47D0-4C2D-AE13-DA22F10D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measure has 7 columns:</a:t>
            </a:r>
          </a:p>
          <a:p>
            <a:pPr lvl="1"/>
            <a:r>
              <a:rPr lang="en-US" dirty="0"/>
              <a:t>[measure] Achievement Threshold – Same for all hospitals </a:t>
            </a:r>
          </a:p>
          <a:p>
            <a:pPr lvl="1"/>
            <a:r>
              <a:rPr lang="en-US" dirty="0"/>
              <a:t>[measure] Benchmark – Same for all hospitals </a:t>
            </a:r>
          </a:p>
          <a:p>
            <a:pPr lvl="1"/>
            <a:r>
              <a:rPr lang="en-US" dirty="0"/>
              <a:t>[measure] Baseline Rate – Specific to this hospital</a:t>
            </a:r>
          </a:p>
          <a:p>
            <a:pPr lvl="1"/>
            <a:r>
              <a:rPr lang="en-US" dirty="0"/>
              <a:t>[measure] Performance Rate – Specific to this hospital</a:t>
            </a:r>
          </a:p>
          <a:p>
            <a:pPr lvl="1"/>
            <a:r>
              <a:rPr lang="en-US" dirty="0"/>
              <a:t>[measure] Achievement Points – To validate your calculations</a:t>
            </a:r>
          </a:p>
          <a:p>
            <a:pPr lvl="1"/>
            <a:r>
              <a:rPr lang="en-US" dirty="0"/>
              <a:t>[measure] Improvement Points – To validate your calculations</a:t>
            </a:r>
          </a:p>
          <a:p>
            <a:pPr lvl="1"/>
            <a:r>
              <a:rPr lang="en-US" dirty="0"/>
              <a:t>[measure] Measure Score – To validate your calculations</a:t>
            </a:r>
          </a:p>
        </p:txBody>
      </p:sp>
    </p:spTree>
    <p:extLst>
      <p:ext uri="{BB962C8B-B14F-4D97-AF65-F5344CB8AC3E}">
        <p14:creationId xmlns:p14="http://schemas.microsoft.com/office/powerpoint/2010/main" val="169596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MORT-30-AMI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hvbp_clinical_care_11_07_2017.csv </a:t>
            </a:r>
          </a:p>
          <a:p>
            <a:r>
              <a:rPr lang="en-US" dirty="0"/>
              <a:t>Column MORT-30-AMI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3312953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MORT-30-HF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hvbp_clinical_care_11_07_2017.csv </a:t>
            </a:r>
          </a:p>
          <a:p>
            <a:r>
              <a:rPr lang="en-US" dirty="0"/>
              <a:t>Column MORT-30-HF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2614250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MORT-30-PN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hvbp_clinical_care_11_07_2017.csv </a:t>
            </a:r>
          </a:p>
          <a:p>
            <a:r>
              <a:rPr lang="en-US" dirty="0"/>
              <a:t>Column MORT-30-PN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259037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Efficiency Domain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locations for Efficiency and Cost Reduction Measures</a:t>
            </a:r>
          </a:p>
        </p:txBody>
      </p:sp>
    </p:spTree>
    <p:extLst>
      <p:ext uri="{BB962C8B-B14F-4D97-AF65-F5344CB8AC3E}">
        <p14:creationId xmlns:p14="http://schemas.microsoft.com/office/powerpoint/2010/main" val="300965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AE5E7-7E59-4A62-9028-E7E534774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D5C8-6E70-449A-AA31-3819CDCC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do we have that is relevant to VBP?</a:t>
            </a:r>
          </a:p>
          <a:p>
            <a:pPr lvl="1"/>
            <a:r>
              <a:rPr lang="en-US" dirty="0"/>
              <a:t>Safety</a:t>
            </a:r>
          </a:p>
          <a:p>
            <a:pPr lvl="1"/>
            <a:r>
              <a:rPr lang="en-US" dirty="0"/>
              <a:t>Clinical Care</a:t>
            </a:r>
          </a:p>
          <a:p>
            <a:pPr lvl="1"/>
            <a:r>
              <a:rPr lang="en-US" dirty="0"/>
              <a:t>Efficiency</a:t>
            </a:r>
          </a:p>
          <a:p>
            <a:pPr lvl="1"/>
            <a:r>
              <a:rPr lang="en-US" dirty="0"/>
              <a:t>Experience</a:t>
            </a:r>
          </a:p>
          <a:p>
            <a:r>
              <a:rPr lang="en-US" dirty="0"/>
              <a:t>How do we find a hospital’s base Medicare reimbursement?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68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AD-90F3-4A8B-8105-CAC18A04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Domain– Final Flat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A509-47D0-4C2D-AE13-DA22F10D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measure has 7 columns:</a:t>
            </a:r>
          </a:p>
          <a:p>
            <a:pPr lvl="1"/>
            <a:r>
              <a:rPr lang="en-US" dirty="0"/>
              <a:t>[measure] Achievement Threshold – Same for all hospitals </a:t>
            </a:r>
          </a:p>
          <a:p>
            <a:pPr lvl="1"/>
            <a:r>
              <a:rPr lang="en-US" dirty="0"/>
              <a:t>[measure] Benchmark – Same for all hospitals </a:t>
            </a:r>
          </a:p>
          <a:p>
            <a:pPr lvl="1"/>
            <a:r>
              <a:rPr lang="en-US" dirty="0"/>
              <a:t>[measure] Baseline Rate – Specific to this hospital</a:t>
            </a:r>
          </a:p>
          <a:p>
            <a:pPr lvl="1"/>
            <a:r>
              <a:rPr lang="en-US" dirty="0"/>
              <a:t>[measure] Performance Rate – Specific to this hospital</a:t>
            </a:r>
          </a:p>
          <a:p>
            <a:pPr lvl="1"/>
            <a:r>
              <a:rPr lang="en-US" dirty="0"/>
              <a:t>[measure] Achievement Points – To validate your calculations</a:t>
            </a:r>
          </a:p>
          <a:p>
            <a:pPr lvl="1"/>
            <a:r>
              <a:rPr lang="en-US" dirty="0"/>
              <a:t>[measure] Improvement Points – To validate your calculations</a:t>
            </a:r>
          </a:p>
          <a:p>
            <a:pPr lvl="1"/>
            <a:r>
              <a:rPr lang="en-US" dirty="0"/>
              <a:t>[measure] Measure Score – To validate your calculations</a:t>
            </a:r>
          </a:p>
        </p:txBody>
      </p:sp>
    </p:spTree>
    <p:extLst>
      <p:ext uri="{BB962C8B-B14F-4D97-AF65-F5344CB8AC3E}">
        <p14:creationId xmlns:p14="http://schemas.microsoft.com/office/powerpoint/2010/main" val="426099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MSPB-1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hvbp_efficiency_11_07_2017.csv</a:t>
            </a:r>
          </a:p>
          <a:p>
            <a:r>
              <a:rPr lang="en-US" dirty="0"/>
              <a:t>Column MSPB-1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2320734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Experience Domain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0149" y="3996267"/>
            <a:ext cx="7592873" cy="1388534"/>
          </a:xfrm>
        </p:spPr>
        <p:txBody>
          <a:bodyPr/>
          <a:lstStyle/>
          <a:p>
            <a:r>
              <a:rPr lang="en-US" dirty="0"/>
              <a:t>Data locations for Person and Community Engagement Measures</a:t>
            </a:r>
          </a:p>
        </p:txBody>
      </p:sp>
    </p:spTree>
    <p:extLst>
      <p:ext uri="{BB962C8B-B14F-4D97-AF65-F5344CB8AC3E}">
        <p14:creationId xmlns:p14="http://schemas.microsoft.com/office/powerpoint/2010/main" val="3317919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AD-90F3-4A8B-8105-CAC18A04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Care – Final Flat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A509-47D0-4C2D-AE13-DA22F10D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Each measure has 8 columns:</a:t>
            </a:r>
          </a:p>
          <a:p>
            <a:pPr lvl="1"/>
            <a:r>
              <a:rPr lang="en-US" dirty="0"/>
              <a:t>[measure] Floor – The worst performing hospital’s score</a:t>
            </a:r>
          </a:p>
          <a:p>
            <a:pPr lvl="1"/>
            <a:r>
              <a:rPr lang="en-US" dirty="0"/>
              <a:t>[measure] Achievement Threshold – Same for all hospitals </a:t>
            </a:r>
          </a:p>
          <a:p>
            <a:pPr lvl="1"/>
            <a:r>
              <a:rPr lang="en-US" dirty="0"/>
              <a:t>[measure] Benchmark – Same for all hospitals </a:t>
            </a:r>
          </a:p>
          <a:p>
            <a:pPr lvl="1"/>
            <a:r>
              <a:rPr lang="en-US" dirty="0"/>
              <a:t>[measure] Baseline Rate – Specific to this hospital</a:t>
            </a:r>
          </a:p>
          <a:p>
            <a:pPr lvl="1"/>
            <a:r>
              <a:rPr lang="en-US" dirty="0"/>
              <a:t>[measure] Performance Rate – Specific to this hospital</a:t>
            </a:r>
          </a:p>
          <a:p>
            <a:pPr lvl="1"/>
            <a:r>
              <a:rPr lang="en-US" dirty="0"/>
              <a:t>[measure] Achievement Points – To validate your calculations</a:t>
            </a:r>
          </a:p>
          <a:p>
            <a:pPr lvl="1"/>
            <a:r>
              <a:rPr lang="en-US" dirty="0"/>
              <a:t>[measure] Improvement Points – To validate your calculations</a:t>
            </a:r>
          </a:p>
          <a:p>
            <a:pPr lvl="1"/>
            <a:r>
              <a:rPr lang="en-US" dirty="0"/>
              <a:t>[measure] Measure Score – To validate your calculations</a:t>
            </a:r>
          </a:p>
        </p:txBody>
      </p:sp>
    </p:spTree>
    <p:extLst>
      <p:ext uri="{BB962C8B-B14F-4D97-AF65-F5344CB8AC3E}">
        <p14:creationId xmlns:p14="http://schemas.microsoft.com/office/powerpoint/2010/main" val="189540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HCAHPS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hvbp_hcahps_11_07_2017.csv</a:t>
            </a:r>
          </a:p>
          <a:p>
            <a:r>
              <a:rPr lang="en-US" dirty="0"/>
              <a:t>Column for each sub category</a:t>
            </a:r>
          </a:p>
          <a:p>
            <a:pPr lvl="1"/>
            <a:r>
              <a:rPr lang="en-US" dirty="0"/>
              <a:t>Ignore values that are “Not Available”</a:t>
            </a:r>
          </a:p>
          <a:p>
            <a:pPr lvl="1"/>
            <a:r>
              <a:rPr lang="en-US" dirty="0"/>
              <a:t>Weight each of the 8 sub categories evenly</a:t>
            </a:r>
          </a:p>
        </p:txBody>
      </p:sp>
    </p:spTree>
    <p:extLst>
      <p:ext uri="{BB962C8B-B14F-4D97-AF65-F5344CB8AC3E}">
        <p14:creationId xmlns:p14="http://schemas.microsoft.com/office/powerpoint/2010/main" val="295693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433136"/>
            <a:ext cx="10018713" cy="1752599"/>
          </a:xfrm>
        </p:spPr>
        <p:txBody>
          <a:bodyPr/>
          <a:lstStyle/>
          <a:p>
            <a:r>
              <a:rPr lang="en-US" dirty="0"/>
              <a:t>HCAHPS – Consistency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03159"/>
            <a:ext cx="10018713" cy="4768516"/>
          </a:xfrm>
        </p:spPr>
        <p:txBody>
          <a:bodyPr>
            <a:normAutofit/>
          </a:bodyPr>
          <a:lstStyle/>
          <a:p>
            <a:r>
              <a:rPr lang="en-US" dirty="0"/>
              <a:t>The Patient Experience of Care/Person and Community Engagement domain score is the sum of a hospital’s HCAHPS base score and that hospital’s HCAHPS Consistency score.  </a:t>
            </a:r>
          </a:p>
          <a:p>
            <a:r>
              <a:rPr lang="en-US" dirty="0"/>
              <a:t>Consistency points are awarded by comparing an individual hospital’s HCAHPS Survey dimension rates during the performance period to all hospitals’ HCAHPS Survey rates from a baseline period: </a:t>
            </a:r>
          </a:p>
          <a:p>
            <a:pPr lvl="1"/>
            <a:r>
              <a:rPr lang="en-US" dirty="0"/>
              <a:t>If a hospital’s performance on all HCAHPS dimensions is at or above Achievement threshold = 20 Consistency points </a:t>
            </a:r>
          </a:p>
          <a:p>
            <a:pPr lvl="1"/>
            <a:r>
              <a:rPr lang="en-US" dirty="0"/>
              <a:t>If any HCAHPS dimension rate is at or below the worst-performing hospital’s performance on that dimension during the baseline period = 0 Consistency points </a:t>
            </a:r>
          </a:p>
          <a:p>
            <a:pPr lvl="1"/>
            <a:r>
              <a:rPr lang="en-US" dirty="0"/>
              <a:t>If the lowest HCAHPS dimension score is greater than the worst-performing hospital’s rate but less than the Achievement threshold = 0–20 Consistency points</a:t>
            </a:r>
          </a:p>
        </p:txBody>
      </p:sp>
    </p:spTree>
    <p:extLst>
      <p:ext uri="{BB962C8B-B14F-4D97-AF65-F5344CB8AC3E}">
        <p14:creationId xmlns:p14="http://schemas.microsoft.com/office/powerpoint/2010/main" val="116822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Base Reimbursement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0149" y="3996267"/>
            <a:ext cx="7592873" cy="1388534"/>
          </a:xfrm>
        </p:spPr>
        <p:txBody>
          <a:bodyPr/>
          <a:lstStyle/>
          <a:p>
            <a:r>
              <a:rPr lang="en-US" dirty="0"/>
              <a:t>Calculating a rough base reimbursement estimate</a:t>
            </a:r>
          </a:p>
        </p:txBody>
      </p:sp>
    </p:spTree>
    <p:extLst>
      <p:ext uri="{BB962C8B-B14F-4D97-AF65-F5344CB8AC3E}">
        <p14:creationId xmlns:p14="http://schemas.microsoft.com/office/powerpoint/2010/main" val="1103770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1FE43-6B51-490B-8910-32912C3F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and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474EA-AA8A-49BD-934E-6F2B12E4E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Medicare_Provider_Charge_Inpatient_DRGALL_FY2016.csv</a:t>
            </a:r>
          </a:p>
          <a:p>
            <a:pPr lvl="1"/>
            <a:r>
              <a:rPr lang="en-US" dirty="0"/>
              <a:t>Multiply Total Discharges by Average Medicare Payments</a:t>
            </a:r>
          </a:p>
          <a:p>
            <a:pPr lvl="1"/>
            <a:r>
              <a:rPr lang="en-US" dirty="0"/>
              <a:t>Then, add the results for each DRG</a:t>
            </a:r>
          </a:p>
          <a:p>
            <a:pPr lvl="1"/>
            <a:r>
              <a:rPr lang="en-US" dirty="0"/>
              <a:t>This is the number we’ll use for base reimbursement</a:t>
            </a:r>
          </a:p>
        </p:txBody>
      </p:sp>
    </p:spTree>
    <p:extLst>
      <p:ext uri="{BB962C8B-B14F-4D97-AF65-F5344CB8AC3E}">
        <p14:creationId xmlns:p14="http://schemas.microsoft.com/office/powerpoint/2010/main" val="2925045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EFEFAF-686D-4726-8734-9B91CEDB7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Teams: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48805A5-1E00-47C3-A48A-FD3D11651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next steps…</a:t>
            </a:r>
          </a:p>
        </p:txBody>
      </p:sp>
    </p:spTree>
    <p:extLst>
      <p:ext uri="{BB962C8B-B14F-4D97-AF65-F5344CB8AC3E}">
        <p14:creationId xmlns:p14="http://schemas.microsoft.com/office/powerpoint/2010/main" val="651226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67" y="72428"/>
            <a:ext cx="10018713" cy="691080"/>
          </a:xfrm>
        </p:spPr>
        <p:txBody>
          <a:bodyPr>
            <a:normAutofit fontScale="90000"/>
          </a:bodyPr>
          <a:lstStyle/>
          <a:p>
            <a:r>
              <a:rPr lang="en-US" dirty="0"/>
              <a:t>Teams have been assigned (also posted on canvas):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479" y="688063"/>
            <a:ext cx="9728544" cy="5939074"/>
          </a:xfrm>
        </p:spPr>
        <p:txBody>
          <a:bodyPr/>
          <a:lstStyle/>
          <a:p>
            <a:r>
              <a:rPr lang="en-US" dirty="0"/>
              <a:t>Team 1:</a:t>
            </a:r>
          </a:p>
          <a:p>
            <a:r>
              <a:rPr lang="en-US" dirty="0"/>
              <a:t>Team 2:</a:t>
            </a:r>
          </a:p>
          <a:p>
            <a:r>
              <a:rPr lang="en-US" dirty="0"/>
              <a:t>Team 3:</a:t>
            </a:r>
          </a:p>
          <a:p>
            <a:r>
              <a:rPr lang="en-US" dirty="0"/>
              <a:t>Team 4:</a:t>
            </a:r>
          </a:p>
          <a:p>
            <a:r>
              <a:rPr lang="en-US" dirty="0"/>
              <a:t>Team 5:</a:t>
            </a:r>
          </a:p>
          <a:p>
            <a:r>
              <a:rPr lang="en-US" dirty="0"/>
              <a:t>Team 6:</a:t>
            </a:r>
          </a:p>
          <a:p>
            <a:r>
              <a:rPr lang="en-US" dirty="0"/>
              <a:t>Team 7:</a:t>
            </a:r>
          </a:p>
          <a:p>
            <a:r>
              <a:rPr lang="en-US" dirty="0"/>
              <a:t>Team 8:</a:t>
            </a:r>
          </a:p>
          <a:p>
            <a:r>
              <a:rPr lang="en-US" dirty="0"/>
              <a:t>Team 9:</a:t>
            </a:r>
          </a:p>
          <a:p>
            <a:r>
              <a:rPr lang="en-US" dirty="0"/>
              <a:t>Team 10:</a:t>
            </a:r>
          </a:p>
          <a:p>
            <a:r>
              <a:rPr lang="en-US" dirty="0"/>
              <a:t>Team 11:</a:t>
            </a:r>
          </a:p>
        </p:txBody>
      </p:sp>
    </p:spTree>
    <p:extLst>
      <p:ext uri="{BB962C8B-B14F-4D97-AF65-F5344CB8AC3E}">
        <p14:creationId xmlns:p14="http://schemas.microsoft.com/office/powerpoint/2010/main" val="116403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7BD5-980B-4124-B1F7-85AECEF0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simple…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576FE-1592-446D-9A8A-15DFA211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Milestones:</a:t>
            </a:r>
          </a:p>
          <a:p>
            <a:pPr lvl="1"/>
            <a:r>
              <a:rPr lang="en-US" dirty="0"/>
              <a:t>1. HTML/CSS VBP report</a:t>
            </a:r>
          </a:p>
          <a:p>
            <a:pPr lvl="1"/>
            <a:r>
              <a:rPr lang="en-US" dirty="0"/>
              <a:t>2. What </a:t>
            </a:r>
            <a:r>
              <a:rPr lang="en-US" dirty="0" err="1"/>
              <a:t>Iffs</a:t>
            </a:r>
            <a:r>
              <a:rPr lang="en-US" dirty="0"/>
              <a:t> using JS</a:t>
            </a:r>
          </a:p>
          <a:p>
            <a:pPr lvl="1"/>
            <a:r>
              <a:rPr lang="en-US" dirty="0"/>
              <a:t>3. Load in any historical data</a:t>
            </a:r>
          </a:p>
          <a:p>
            <a:pPr lvl="1"/>
            <a:r>
              <a:rPr lang="en-US" dirty="0"/>
              <a:t>4. Calculate Current year scores</a:t>
            </a:r>
          </a:p>
        </p:txBody>
      </p:sp>
    </p:spTree>
    <p:extLst>
      <p:ext uri="{BB962C8B-B14F-4D97-AF65-F5344CB8AC3E}">
        <p14:creationId xmlns:p14="http://schemas.microsoft.com/office/powerpoint/2010/main" val="2140577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D02D-2D53-4020-824D-AC8C170A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527D-20BB-4D0C-9A49-76B1ACD4D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76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2457-83E9-4AFA-B579-263C24E9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0788A-25F5-47E1-817B-631DF36C5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2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8EE2F-3124-48CD-8D7D-F985800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F00A-7DDA-49DA-8C91-A6596940C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AD9E0-56BB-4628-880F-A7BB59A85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31" y="413585"/>
            <a:ext cx="6934200" cy="5657850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34BD2F99-ADFC-44EE-8868-0A91EDE37ADD}"/>
              </a:ext>
            </a:extLst>
          </p:cNvPr>
          <p:cNvSpPr/>
          <p:nvPr/>
        </p:nvSpPr>
        <p:spPr>
          <a:xfrm>
            <a:off x="1955549" y="2281473"/>
            <a:ext cx="2857082" cy="832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Two different measures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2F07BA-4FC8-4C69-910C-7C05EFB5455B}"/>
              </a:ext>
            </a:extLst>
          </p:cNvPr>
          <p:cNvSpPr/>
          <p:nvPr/>
        </p:nvSpPr>
        <p:spPr>
          <a:xfrm>
            <a:off x="5444150" y="347329"/>
            <a:ext cx="651850" cy="338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8131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F8DAFF-3A26-455D-90F9-932104D2FF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Domain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633FFDE-6F04-4DEF-A141-7B40959CF9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locations for Safety Measures</a:t>
            </a:r>
          </a:p>
        </p:txBody>
      </p:sp>
    </p:spTree>
    <p:extLst>
      <p:ext uri="{BB962C8B-B14F-4D97-AF65-F5344CB8AC3E}">
        <p14:creationId xmlns:p14="http://schemas.microsoft.com/office/powerpoint/2010/main" val="371221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FDAD-90F3-4A8B-8105-CAC18A046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Domain – Final Flat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A509-47D0-4C2D-AE13-DA22F10D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measure has 7 columns:</a:t>
            </a:r>
          </a:p>
          <a:p>
            <a:pPr lvl="1"/>
            <a:r>
              <a:rPr lang="en-US" dirty="0"/>
              <a:t>[measure] Achievement Threshold – Same for all hospitals </a:t>
            </a:r>
          </a:p>
          <a:p>
            <a:pPr lvl="1"/>
            <a:r>
              <a:rPr lang="en-US" dirty="0"/>
              <a:t>[measure] Benchmark – Same for all hospitals </a:t>
            </a:r>
          </a:p>
          <a:p>
            <a:pPr lvl="1"/>
            <a:r>
              <a:rPr lang="en-US" dirty="0"/>
              <a:t>[measure] Baseline Rate – Specific to this hospital</a:t>
            </a:r>
          </a:p>
          <a:p>
            <a:pPr lvl="1"/>
            <a:r>
              <a:rPr lang="en-US" dirty="0"/>
              <a:t>[measure] Performance Rate – Specific to this hospital</a:t>
            </a:r>
          </a:p>
          <a:p>
            <a:pPr lvl="1"/>
            <a:r>
              <a:rPr lang="en-US" dirty="0"/>
              <a:t>[measure] Achievement Points – To validate your calculations</a:t>
            </a:r>
          </a:p>
          <a:p>
            <a:pPr lvl="1"/>
            <a:r>
              <a:rPr lang="en-US" dirty="0"/>
              <a:t>[measure] Improvement Points – To validate your calculations</a:t>
            </a:r>
          </a:p>
          <a:p>
            <a:pPr lvl="1"/>
            <a:r>
              <a:rPr lang="en-US" dirty="0"/>
              <a:t>[measure] Measure Score – To validate your calculations</a:t>
            </a:r>
          </a:p>
        </p:txBody>
      </p:sp>
    </p:spTree>
    <p:extLst>
      <p:ext uri="{BB962C8B-B14F-4D97-AF65-F5344CB8AC3E}">
        <p14:creationId xmlns:p14="http://schemas.microsoft.com/office/powerpoint/2010/main" val="353222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CLABSI (HAI-1)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HAI-1</a:t>
            </a:r>
          </a:p>
          <a:p>
            <a:pPr lvl="1"/>
            <a:r>
              <a:rPr lang="en-US" dirty="0"/>
              <a:t>Ignore values that are “Not Available”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3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 (HAI-2)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HAI-2</a:t>
            </a:r>
          </a:p>
          <a:p>
            <a:pPr lvl="1"/>
            <a:r>
              <a:rPr lang="en-US" dirty="0"/>
              <a:t>Ignore values that are “Not Available”</a:t>
            </a:r>
          </a:p>
        </p:txBody>
      </p:sp>
    </p:spTree>
    <p:extLst>
      <p:ext uri="{BB962C8B-B14F-4D97-AF65-F5344CB8AC3E}">
        <p14:creationId xmlns:p14="http://schemas.microsoft.com/office/powerpoint/2010/main" val="392395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A550-C371-4964-B122-A402C7E8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SSI (HAI-3 and HAI-4)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DCC2-16F8-4692-BBE6-98AC72479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hvbp_safety_11_07_2017.csv</a:t>
            </a:r>
          </a:p>
          <a:p>
            <a:r>
              <a:rPr lang="en-US" dirty="0"/>
              <a:t>Column HAI-3 and HAI-4</a:t>
            </a:r>
          </a:p>
          <a:p>
            <a:pPr lvl="1"/>
            <a:r>
              <a:rPr lang="en-US" dirty="0"/>
              <a:t>Ignore values that are “Not Available”</a:t>
            </a:r>
          </a:p>
          <a:p>
            <a:pPr lvl="1"/>
            <a:r>
              <a:rPr lang="en-US" dirty="0"/>
              <a:t>Note: 2 columns here, will need to be aggregated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02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1_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3148</TotalTime>
  <Words>933</Words>
  <Application>Microsoft Office PowerPoint</Application>
  <PresentationFormat>Widescreen</PresentationFormat>
  <Paragraphs>142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Corbel</vt:lpstr>
      <vt:lpstr>Parallax</vt:lpstr>
      <vt:lpstr>1_Parallax</vt:lpstr>
      <vt:lpstr>Dice City Regional Hospital</vt:lpstr>
      <vt:lpstr>Agenda</vt:lpstr>
      <vt:lpstr>Let’s start simple…</vt:lpstr>
      <vt:lpstr>PowerPoint Presentation</vt:lpstr>
      <vt:lpstr>Safety Domain</vt:lpstr>
      <vt:lpstr>Safety Domain – Final Flat File</vt:lpstr>
      <vt:lpstr>CLABSI (HAI-1)</vt:lpstr>
      <vt:lpstr>CAUTI (HAI-2)</vt:lpstr>
      <vt:lpstr>SSI (HAI-3 and HAI-4)</vt:lpstr>
      <vt:lpstr>MRSA (HAI-5)</vt:lpstr>
      <vt:lpstr>CDI (HAI-6)</vt:lpstr>
      <vt:lpstr>PSI-90</vt:lpstr>
      <vt:lpstr>PC-01</vt:lpstr>
      <vt:lpstr>Clinical Care</vt:lpstr>
      <vt:lpstr>Clinical Care – Final Flat File</vt:lpstr>
      <vt:lpstr>MORT-30-AMI</vt:lpstr>
      <vt:lpstr>MORT-30-HF</vt:lpstr>
      <vt:lpstr>MORT-30-PN</vt:lpstr>
      <vt:lpstr>Efficiency Domain</vt:lpstr>
      <vt:lpstr>Efficiency Domain– Final Flat File</vt:lpstr>
      <vt:lpstr>MSPB-1</vt:lpstr>
      <vt:lpstr>Experience Domain</vt:lpstr>
      <vt:lpstr>Clinical Care – Final Flat File</vt:lpstr>
      <vt:lpstr>HCAHPS</vt:lpstr>
      <vt:lpstr>HCAHPS – Consistency Points</vt:lpstr>
      <vt:lpstr>Base Reimbursement</vt:lpstr>
      <vt:lpstr>File and Methodology</vt:lpstr>
      <vt:lpstr>Teams:</vt:lpstr>
      <vt:lpstr>Teams have been assigned (also posted on canvas):</vt:lpstr>
      <vt:lpstr>Questions?</vt:lpstr>
      <vt:lpstr>Team introductions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Dice City Regional Hospital</dc:title>
  <dc:creator>Say,Benjamin</dc:creator>
  <cp:lastModifiedBy>Say,Benjamin</cp:lastModifiedBy>
  <cp:revision>3</cp:revision>
  <dcterms:created xsi:type="dcterms:W3CDTF">2019-01-22T17:25:48Z</dcterms:created>
  <dcterms:modified xsi:type="dcterms:W3CDTF">2019-01-31T20:34:24Z</dcterms:modified>
</cp:coreProperties>
</file>