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4" r:id="rId1"/>
  </p:sldMasterIdLst>
  <p:notesMasterIdLst>
    <p:notesMasterId r:id="rId23"/>
  </p:notesMasterIdLst>
  <p:sldIdLst>
    <p:sldId id="281" r:id="rId2"/>
    <p:sldId id="298" r:id="rId3"/>
    <p:sldId id="309" r:id="rId4"/>
    <p:sldId id="310" r:id="rId5"/>
    <p:sldId id="311" r:id="rId6"/>
    <p:sldId id="312" r:id="rId7"/>
    <p:sldId id="299" r:id="rId8"/>
    <p:sldId id="313" r:id="rId9"/>
    <p:sldId id="314" r:id="rId10"/>
    <p:sldId id="315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6" r:id="rId21"/>
    <p:sldId id="31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46F6F-67CE-4476-8BBF-C5E8A2C49B64}" v="3" dt="2019-02-04T17:37:30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2275"/>
  </p:normalViewPr>
  <p:slideViewPr>
    <p:cSldViewPr>
      <p:cViewPr>
        <p:scale>
          <a:sx n="98" d="100"/>
          <a:sy n="98" d="100"/>
        </p:scale>
        <p:origin x="1104" y="78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52E46F6F-67CE-4476-8BBF-C5E8A2C49B64}"/>
    <pc:docChg chg="custSel addSld modSld modMainMaster">
      <pc:chgData name="Say,Benjamin" userId="12accc6f-d5d5-4773-a929-5f4f5530135e" providerId="ADAL" clId="{52E46F6F-67CE-4476-8BBF-C5E8A2C49B64}" dt="2019-02-04T17:37:38.244" v="105" actId="20577"/>
      <pc:docMkLst>
        <pc:docMk/>
      </pc:docMkLst>
      <pc:sldChg chg="delSp modSp">
        <pc:chgData name="Say,Benjamin" userId="12accc6f-d5d5-4773-a929-5f4f5530135e" providerId="ADAL" clId="{52E46F6F-67CE-4476-8BBF-C5E8A2C49B64}" dt="2019-02-04T17:32:44.373" v="4" actId="478"/>
        <pc:sldMkLst>
          <pc:docMk/>
          <pc:sldMk cId="0" sldId="281"/>
        </pc:sldMkLst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0" sldId="281"/>
            <ac:spMk id="15366" creationId="{00000000-0000-0000-0000-000000000000}"/>
          </ac:spMkLst>
        </pc:spChg>
        <pc:spChg chg="del mod">
          <ac:chgData name="Say,Benjamin" userId="12accc6f-d5d5-4773-a929-5f4f5530135e" providerId="ADAL" clId="{52E46F6F-67CE-4476-8BBF-C5E8A2C49B64}" dt="2019-02-04T17:32:44.373" v="4" actId="478"/>
          <ac:spMkLst>
            <pc:docMk/>
            <pc:sldMk cId="0" sldId="281"/>
            <ac:spMk id="15367" creationId="{00000000-0000-0000-0000-000000000000}"/>
          </ac:spMkLst>
        </pc:spChg>
      </pc:sldChg>
      <pc:sldChg chg="delSp modSp">
        <pc:chgData name="Say,Benjamin" userId="12accc6f-d5d5-4773-a929-5f4f5530135e" providerId="ADAL" clId="{52E46F6F-67CE-4476-8BBF-C5E8A2C49B64}" dt="2019-02-04T17:32:50.679" v="5" actId="478"/>
        <pc:sldMkLst>
          <pc:docMk/>
          <pc:sldMk cId="5546238" sldId="298"/>
        </pc:sldMkLst>
        <pc:spChg chg="del">
          <ac:chgData name="Say,Benjamin" userId="12accc6f-d5d5-4773-a929-5f4f5530135e" providerId="ADAL" clId="{52E46F6F-67CE-4476-8BBF-C5E8A2C49B64}" dt="2019-02-04T17:32:50.679" v="5" actId="478"/>
          <ac:spMkLst>
            <pc:docMk/>
            <pc:sldMk cId="5546238" sldId="298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2:50.679" v="5" actId="478"/>
          <ac:spMkLst>
            <pc:docMk/>
            <pc:sldMk cId="5546238" sldId="298"/>
            <ac:spMk id="5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2:50.679" v="5" actId="478"/>
          <ac:spMkLst>
            <pc:docMk/>
            <pc:sldMk cId="5546238" sldId="298"/>
            <ac:spMk id="6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2:30.161" v="0"/>
          <ac:picMkLst>
            <pc:docMk/>
            <pc:sldMk cId="5546238" sldId="298"/>
            <ac:picMk id="2" creationId="{00000000-0000-0000-0000-000000000000}"/>
          </ac:picMkLst>
        </pc:picChg>
        <pc:picChg chg="mod">
          <ac:chgData name="Say,Benjamin" userId="12accc6f-d5d5-4773-a929-5f4f5530135e" providerId="ADAL" clId="{52E46F6F-67CE-4476-8BBF-C5E8A2C49B64}" dt="2019-02-04T17:32:30.161" v="0"/>
          <ac:picMkLst>
            <pc:docMk/>
            <pc:sldMk cId="5546238" sldId="298"/>
            <ac:picMk id="3" creationId="{00000000-0000-0000-0000-000000000000}"/>
          </ac:picMkLst>
        </pc:picChg>
      </pc:sldChg>
      <pc:sldChg chg="delSp modSp">
        <pc:chgData name="Say,Benjamin" userId="12accc6f-d5d5-4773-a929-5f4f5530135e" providerId="ADAL" clId="{52E46F6F-67CE-4476-8BBF-C5E8A2C49B64}" dt="2019-02-04T17:33:53.989" v="13" actId="478"/>
        <pc:sldMkLst>
          <pc:docMk/>
          <pc:sldMk cId="873825245" sldId="299"/>
        </pc:sldMkLst>
        <pc:spChg chg="mod">
          <ac:chgData name="Say,Benjamin" userId="12accc6f-d5d5-4773-a929-5f4f5530135e" providerId="ADAL" clId="{52E46F6F-67CE-4476-8BBF-C5E8A2C49B64}" dt="2019-02-04T17:33:50.881" v="12" actId="20577"/>
          <ac:spMkLst>
            <pc:docMk/>
            <pc:sldMk cId="873825245" sldId="299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53.989" v="13" actId="478"/>
          <ac:spMkLst>
            <pc:docMk/>
            <pc:sldMk cId="873825245" sldId="299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53.989" v="13" actId="478"/>
          <ac:spMkLst>
            <pc:docMk/>
            <pc:sldMk cId="873825245" sldId="299"/>
            <ac:spMk id="5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53.989" v="13" actId="478"/>
          <ac:spMkLst>
            <pc:docMk/>
            <pc:sldMk cId="873825245" sldId="299"/>
            <ac:spMk id="6" creationId="{00000000-0000-0000-0000-000000000000}"/>
          </ac:spMkLst>
        </pc:spChg>
        <pc:picChg chg="del mod">
          <ac:chgData name="Say,Benjamin" userId="12accc6f-d5d5-4773-a929-5f4f5530135e" providerId="ADAL" clId="{52E46F6F-67CE-4476-8BBF-C5E8A2C49B64}" dt="2019-02-04T17:33:43.726" v="11" actId="478"/>
          <ac:picMkLst>
            <pc:docMk/>
            <pc:sldMk cId="873825245" sldId="299"/>
            <ac:picMk id="7" creationId="{00000000-0000-0000-0000-000000000000}"/>
          </ac:picMkLst>
        </pc:picChg>
      </pc:sldChg>
      <pc:sldChg chg="delSp modSp">
        <pc:chgData name="Say,Benjamin" userId="12accc6f-d5d5-4773-a929-5f4f5530135e" providerId="ADAL" clId="{52E46F6F-67CE-4476-8BBF-C5E8A2C49B64}" dt="2019-02-04T17:34:48.065" v="25" actId="478"/>
        <pc:sldMkLst>
          <pc:docMk/>
          <pc:sldMk cId="1887714529" sldId="300"/>
        </pc:sldMkLst>
        <pc:spChg chg="del">
          <ac:chgData name="Say,Benjamin" userId="12accc6f-d5d5-4773-a929-5f4f5530135e" providerId="ADAL" clId="{52E46F6F-67CE-4476-8BBF-C5E8A2C49B64}" dt="2019-02-04T17:34:48.065" v="25" actId="478"/>
          <ac:spMkLst>
            <pc:docMk/>
            <pc:sldMk cId="1887714529" sldId="300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4:48.065" v="25" actId="478"/>
          <ac:spMkLst>
            <pc:docMk/>
            <pc:sldMk cId="1887714529" sldId="300"/>
            <ac:spMk id="5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4:48.065" v="25" actId="478"/>
          <ac:spMkLst>
            <pc:docMk/>
            <pc:sldMk cId="1887714529" sldId="300"/>
            <ac:spMk id="6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4:44.944" v="24" actId="1076"/>
          <ac:picMkLst>
            <pc:docMk/>
            <pc:sldMk cId="1887714529" sldId="300"/>
            <ac:picMk id="7" creationId="{00000000-0000-0000-0000-000000000000}"/>
          </ac:picMkLst>
        </pc:picChg>
      </pc:sldChg>
      <pc:sldChg chg="delSp modSp">
        <pc:chgData name="Say,Benjamin" userId="12accc6f-d5d5-4773-a929-5f4f5530135e" providerId="ADAL" clId="{52E46F6F-67CE-4476-8BBF-C5E8A2C49B64}" dt="2019-02-04T17:35:29.280" v="50" actId="478"/>
        <pc:sldMkLst>
          <pc:docMk/>
          <pc:sldMk cId="2042171772" sldId="301"/>
        </pc:sldMkLst>
        <pc:spChg chg="mod">
          <ac:chgData name="Say,Benjamin" userId="12accc6f-d5d5-4773-a929-5f4f5530135e" providerId="ADAL" clId="{52E46F6F-67CE-4476-8BBF-C5E8A2C49B64}" dt="2019-02-04T17:35:25.570" v="49" actId="20577"/>
          <ac:spMkLst>
            <pc:docMk/>
            <pc:sldMk cId="2042171772" sldId="301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5:29.280" v="50" actId="478"/>
          <ac:spMkLst>
            <pc:docMk/>
            <pc:sldMk cId="2042171772" sldId="301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5:29.280" v="50" actId="478"/>
          <ac:spMkLst>
            <pc:docMk/>
            <pc:sldMk cId="2042171772" sldId="301"/>
            <ac:spMk id="5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5:29.280" v="50" actId="478"/>
          <ac:spMkLst>
            <pc:docMk/>
            <pc:sldMk cId="2042171772" sldId="301"/>
            <ac:spMk id="6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5:06.396" v="28" actId="1076"/>
          <ac:picMkLst>
            <pc:docMk/>
            <pc:sldMk cId="2042171772" sldId="301"/>
            <ac:picMk id="7" creationId="{00000000-0000-0000-0000-000000000000}"/>
          </ac:picMkLst>
        </pc:picChg>
      </pc:sldChg>
      <pc:sldChg chg="modSp">
        <pc:chgData name="Say,Benjamin" userId="12accc6f-d5d5-4773-a929-5f4f5530135e" providerId="ADAL" clId="{52E46F6F-67CE-4476-8BBF-C5E8A2C49B64}" dt="2019-02-04T17:35:35.554" v="51" actId="1076"/>
        <pc:sldMkLst>
          <pc:docMk/>
          <pc:sldMk cId="1697325650" sldId="302"/>
        </pc:sldMkLst>
        <pc:spChg chg="mod">
          <ac:chgData name="Say,Benjamin" userId="12accc6f-d5d5-4773-a929-5f4f5530135e" providerId="ADAL" clId="{52E46F6F-67CE-4476-8BBF-C5E8A2C49B64}" dt="2019-02-04T17:35:35.554" v="51" actId="1076"/>
          <ac:spMkLst>
            <pc:docMk/>
            <pc:sldMk cId="1697325650" sldId="302"/>
            <ac:spMk id="3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697325650" sldId="302"/>
            <ac:spMk id="4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697325650" sldId="302"/>
            <ac:spMk id="5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697325650" sldId="302"/>
            <ac:spMk id="6" creationId="{00000000-0000-0000-0000-000000000000}"/>
          </ac:spMkLst>
        </pc:spChg>
      </pc:sldChg>
      <pc:sldChg chg="delSp modSp">
        <pc:chgData name="Say,Benjamin" userId="12accc6f-d5d5-4773-a929-5f4f5530135e" providerId="ADAL" clId="{52E46F6F-67CE-4476-8BBF-C5E8A2C49B64}" dt="2019-02-04T17:36:05.566" v="53" actId="478"/>
        <pc:sldMkLst>
          <pc:docMk/>
          <pc:sldMk cId="1926916449" sldId="303"/>
        </pc:sldMkLst>
        <pc:spChg chg="del">
          <ac:chgData name="Say,Benjamin" userId="12accc6f-d5d5-4773-a929-5f4f5530135e" providerId="ADAL" clId="{52E46F6F-67CE-4476-8BBF-C5E8A2C49B64}" dt="2019-02-04T17:35:57.771" v="52" actId="478"/>
          <ac:spMkLst>
            <pc:docMk/>
            <pc:sldMk cId="1926916449" sldId="303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5:57.771" v="52" actId="478"/>
          <ac:spMkLst>
            <pc:docMk/>
            <pc:sldMk cId="1926916449" sldId="303"/>
            <ac:spMk id="5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5:57.771" v="52" actId="478"/>
          <ac:spMkLst>
            <pc:docMk/>
            <pc:sldMk cId="1926916449" sldId="303"/>
            <ac:spMk id="6" creationId="{00000000-0000-0000-0000-000000000000}"/>
          </ac:spMkLst>
        </pc:spChg>
        <pc:spChg chg="del mod">
          <ac:chgData name="Say,Benjamin" userId="12accc6f-d5d5-4773-a929-5f4f5530135e" providerId="ADAL" clId="{52E46F6F-67CE-4476-8BBF-C5E8A2C49B64}" dt="2019-02-04T17:36:05.566" v="53" actId="478"/>
          <ac:spMkLst>
            <pc:docMk/>
            <pc:sldMk cId="1926916449" sldId="303"/>
            <ac:spMk id="9" creationId="{00000000-0000-0000-0000-000000000000}"/>
          </ac:spMkLst>
        </pc:spChg>
        <pc:cxnChg chg="del mod">
          <ac:chgData name="Say,Benjamin" userId="12accc6f-d5d5-4773-a929-5f4f5530135e" providerId="ADAL" clId="{52E46F6F-67CE-4476-8BBF-C5E8A2C49B64}" dt="2019-02-04T17:36:05.566" v="53" actId="478"/>
          <ac:cxnSpMkLst>
            <pc:docMk/>
            <pc:sldMk cId="1926916449" sldId="303"/>
            <ac:cxnSpMk id="8" creationId="{00000000-0000-0000-0000-000000000000}"/>
          </ac:cxnSpMkLst>
        </pc:cxnChg>
      </pc:sldChg>
      <pc:sldChg chg="modSp">
        <pc:chgData name="Say,Benjamin" userId="12accc6f-d5d5-4773-a929-5f4f5530135e" providerId="ADAL" clId="{52E46F6F-67CE-4476-8BBF-C5E8A2C49B64}" dt="2019-02-04T17:32:41.465" v="2" actId="27636"/>
        <pc:sldMkLst>
          <pc:docMk/>
          <pc:sldMk cId="1631361583" sldId="304"/>
        </pc:sldMkLst>
        <pc:spChg chg="mod">
          <ac:chgData name="Say,Benjamin" userId="12accc6f-d5d5-4773-a929-5f4f5530135e" providerId="ADAL" clId="{52E46F6F-67CE-4476-8BBF-C5E8A2C49B64}" dt="2019-02-04T17:32:41.465" v="2" actId="27636"/>
          <ac:spMkLst>
            <pc:docMk/>
            <pc:sldMk cId="1631361583" sldId="304"/>
            <ac:spMk id="3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631361583" sldId="304"/>
            <ac:spMk id="4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631361583" sldId="304"/>
            <ac:spMk id="5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631361583" sldId="304"/>
            <ac:spMk id="6" creationId="{00000000-0000-0000-0000-000000000000}"/>
          </ac:spMkLst>
        </pc:spChg>
      </pc:sldChg>
      <pc:sldChg chg="modSp">
        <pc:chgData name="Say,Benjamin" userId="12accc6f-d5d5-4773-a929-5f4f5530135e" providerId="ADAL" clId="{52E46F6F-67CE-4476-8BBF-C5E8A2C49B64}" dt="2019-02-04T17:36:23.633" v="55" actId="403"/>
        <pc:sldMkLst>
          <pc:docMk/>
          <pc:sldMk cId="1370404232" sldId="305"/>
        </pc:sldMkLst>
        <pc:spChg chg="mod">
          <ac:chgData name="Say,Benjamin" userId="12accc6f-d5d5-4773-a929-5f4f5530135e" providerId="ADAL" clId="{52E46F6F-67CE-4476-8BBF-C5E8A2C49B64}" dt="2019-02-04T17:36:23.633" v="55" actId="403"/>
          <ac:spMkLst>
            <pc:docMk/>
            <pc:sldMk cId="1370404232" sldId="305"/>
            <ac:spMk id="3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370404232" sldId="305"/>
            <ac:spMk id="4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370404232" sldId="305"/>
            <ac:spMk id="5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370404232" sldId="305"/>
            <ac:spMk id="6" creationId="{00000000-0000-0000-0000-000000000000}"/>
          </ac:spMkLst>
        </pc:spChg>
      </pc:sldChg>
      <pc:sldChg chg="modSp">
        <pc:chgData name="Say,Benjamin" userId="12accc6f-d5d5-4773-a929-5f4f5530135e" providerId="ADAL" clId="{52E46F6F-67CE-4476-8BBF-C5E8A2C49B64}" dt="2019-02-04T17:32:30.161" v="0"/>
        <pc:sldMkLst>
          <pc:docMk/>
          <pc:sldMk cId="621813149" sldId="306"/>
        </pc:sldMkLst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621813149" sldId="306"/>
            <ac:spMk id="4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621813149" sldId="306"/>
            <ac:spMk id="5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621813149" sldId="306"/>
            <ac:spMk id="6" creationId="{00000000-0000-0000-0000-000000000000}"/>
          </ac:spMkLst>
        </pc:spChg>
      </pc:sldChg>
      <pc:sldChg chg="modSp">
        <pc:chgData name="Say,Benjamin" userId="12accc6f-d5d5-4773-a929-5f4f5530135e" providerId="ADAL" clId="{52E46F6F-67CE-4476-8BBF-C5E8A2C49B64}" dt="2019-02-04T17:32:30.161" v="0"/>
        <pc:sldMkLst>
          <pc:docMk/>
          <pc:sldMk cId="1158168941" sldId="307"/>
        </pc:sldMkLst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1158168941" sldId="307"/>
            <ac:spMk id="8" creationId="{00000000-0000-0000-0000-000000000000}"/>
          </ac:spMkLst>
        </pc:spChg>
        <pc:cxnChg chg="mod">
          <ac:chgData name="Say,Benjamin" userId="12accc6f-d5d5-4773-a929-5f4f5530135e" providerId="ADAL" clId="{52E46F6F-67CE-4476-8BBF-C5E8A2C49B64}" dt="2019-02-04T17:32:30.161" v="0"/>
          <ac:cxnSpMkLst>
            <pc:docMk/>
            <pc:sldMk cId="1158168941" sldId="307"/>
            <ac:cxnSpMk id="7" creationId="{00000000-0000-0000-0000-000000000000}"/>
          </ac:cxnSpMkLst>
        </pc:cxnChg>
      </pc:sldChg>
      <pc:sldChg chg="delSp modSp">
        <pc:chgData name="Say,Benjamin" userId="12accc6f-d5d5-4773-a929-5f4f5530135e" providerId="ADAL" clId="{52E46F6F-67CE-4476-8BBF-C5E8A2C49B64}" dt="2019-02-04T17:36:54.100" v="57" actId="478"/>
        <pc:sldMkLst>
          <pc:docMk/>
          <pc:sldMk cId="553614979" sldId="308"/>
        </pc:sldMkLst>
        <pc:spChg chg="mod">
          <ac:chgData name="Say,Benjamin" userId="12accc6f-d5d5-4773-a929-5f4f5530135e" providerId="ADAL" clId="{52E46F6F-67CE-4476-8BBF-C5E8A2C49B64}" dt="2019-02-04T17:36:42.455" v="56" actId="1076"/>
          <ac:spMkLst>
            <pc:docMk/>
            <pc:sldMk cId="553614979" sldId="308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6:54.100" v="57" actId="478"/>
          <ac:spMkLst>
            <pc:docMk/>
            <pc:sldMk cId="553614979" sldId="308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6:54.100" v="57" actId="478"/>
          <ac:spMkLst>
            <pc:docMk/>
            <pc:sldMk cId="553614979" sldId="308"/>
            <ac:spMk id="5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6:54.100" v="57" actId="478"/>
          <ac:spMkLst>
            <pc:docMk/>
            <pc:sldMk cId="553614979" sldId="308"/>
            <ac:spMk id="6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553614979" sldId="308"/>
            <ac:spMk id="16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553614979" sldId="308"/>
            <ac:spMk id="17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2:30.161" v="0"/>
          <ac:picMkLst>
            <pc:docMk/>
            <pc:sldMk cId="553614979" sldId="308"/>
            <ac:picMk id="7" creationId="{00000000-0000-0000-0000-000000000000}"/>
          </ac:picMkLst>
        </pc:picChg>
        <pc:picChg chg="mod">
          <ac:chgData name="Say,Benjamin" userId="12accc6f-d5d5-4773-a929-5f4f5530135e" providerId="ADAL" clId="{52E46F6F-67CE-4476-8BBF-C5E8A2C49B64}" dt="2019-02-04T17:32:30.161" v="0"/>
          <ac:picMkLst>
            <pc:docMk/>
            <pc:sldMk cId="553614979" sldId="308"/>
            <ac:picMk id="9" creationId="{00000000-0000-0000-0000-000000000000}"/>
          </ac:picMkLst>
        </pc:picChg>
      </pc:sldChg>
      <pc:sldChg chg="delSp modSp">
        <pc:chgData name="Say,Benjamin" userId="12accc6f-d5d5-4773-a929-5f4f5530135e" providerId="ADAL" clId="{52E46F6F-67CE-4476-8BBF-C5E8A2C49B64}" dt="2019-02-04T17:32:55.702" v="6" actId="478"/>
        <pc:sldMkLst>
          <pc:docMk/>
          <pc:sldMk cId="1921064175" sldId="309"/>
        </pc:sldMkLst>
        <pc:spChg chg="del">
          <ac:chgData name="Say,Benjamin" userId="12accc6f-d5d5-4773-a929-5f4f5530135e" providerId="ADAL" clId="{52E46F6F-67CE-4476-8BBF-C5E8A2C49B64}" dt="2019-02-04T17:32:55.702" v="6" actId="478"/>
          <ac:spMkLst>
            <pc:docMk/>
            <pc:sldMk cId="1921064175" sldId="309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2:55.702" v="6" actId="478"/>
          <ac:spMkLst>
            <pc:docMk/>
            <pc:sldMk cId="1921064175" sldId="309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2:55.702" v="6" actId="478"/>
          <ac:spMkLst>
            <pc:docMk/>
            <pc:sldMk cId="1921064175" sldId="309"/>
            <ac:spMk id="5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2:30.161" v="0"/>
          <ac:picMkLst>
            <pc:docMk/>
            <pc:sldMk cId="1921064175" sldId="309"/>
            <ac:picMk id="6" creationId="{00000000-0000-0000-0000-000000000000}"/>
          </ac:picMkLst>
        </pc:picChg>
      </pc:sldChg>
      <pc:sldChg chg="delSp modSp">
        <pc:chgData name="Say,Benjamin" userId="12accc6f-d5d5-4773-a929-5f4f5530135e" providerId="ADAL" clId="{52E46F6F-67CE-4476-8BBF-C5E8A2C49B64}" dt="2019-02-04T17:33:00.326" v="7" actId="478"/>
        <pc:sldMkLst>
          <pc:docMk/>
          <pc:sldMk cId="2056440227" sldId="310"/>
        </pc:sldMkLst>
        <pc:spChg chg="del">
          <ac:chgData name="Say,Benjamin" userId="12accc6f-d5d5-4773-a929-5f4f5530135e" providerId="ADAL" clId="{52E46F6F-67CE-4476-8BBF-C5E8A2C49B64}" dt="2019-02-04T17:33:00.326" v="7" actId="478"/>
          <ac:spMkLst>
            <pc:docMk/>
            <pc:sldMk cId="2056440227" sldId="310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00.326" v="7" actId="478"/>
          <ac:spMkLst>
            <pc:docMk/>
            <pc:sldMk cId="2056440227" sldId="310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00.326" v="7" actId="478"/>
          <ac:spMkLst>
            <pc:docMk/>
            <pc:sldMk cId="2056440227" sldId="310"/>
            <ac:spMk id="5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2:30.161" v="0"/>
          <ac:picMkLst>
            <pc:docMk/>
            <pc:sldMk cId="2056440227" sldId="310"/>
            <ac:picMk id="6" creationId="{00000000-0000-0000-0000-000000000000}"/>
          </ac:picMkLst>
        </pc:picChg>
      </pc:sldChg>
      <pc:sldChg chg="delSp modSp">
        <pc:chgData name="Say,Benjamin" userId="12accc6f-d5d5-4773-a929-5f4f5530135e" providerId="ADAL" clId="{52E46F6F-67CE-4476-8BBF-C5E8A2C49B64}" dt="2019-02-04T17:33:06.694" v="8" actId="478"/>
        <pc:sldMkLst>
          <pc:docMk/>
          <pc:sldMk cId="989080371" sldId="311"/>
        </pc:sldMkLst>
        <pc:spChg chg="del">
          <ac:chgData name="Say,Benjamin" userId="12accc6f-d5d5-4773-a929-5f4f5530135e" providerId="ADAL" clId="{52E46F6F-67CE-4476-8BBF-C5E8A2C49B64}" dt="2019-02-04T17:33:06.694" v="8" actId="478"/>
          <ac:spMkLst>
            <pc:docMk/>
            <pc:sldMk cId="989080371" sldId="311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06.694" v="8" actId="478"/>
          <ac:spMkLst>
            <pc:docMk/>
            <pc:sldMk cId="989080371" sldId="311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06.694" v="8" actId="478"/>
          <ac:spMkLst>
            <pc:docMk/>
            <pc:sldMk cId="989080371" sldId="311"/>
            <ac:spMk id="5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k cId="989080371" sldId="311"/>
            <ac:spMk id="6" creationId="{00000000-0000-0000-0000-000000000000}"/>
          </ac:spMkLst>
        </pc:spChg>
      </pc:sldChg>
      <pc:sldChg chg="delSp modSp">
        <pc:chgData name="Say,Benjamin" userId="12accc6f-d5d5-4773-a929-5f4f5530135e" providerId="ADAL" clId="{52E46F6F-67CE-4476-8BBF-C5E8A2C49B64}" dt="2019-02-04T17:33:28.484" v="10" actId="1076"/>
        <pc:sldMkLst>
          <pc:docMk/>
          <pc:sldMk cId="1950367617" sldId="312"/>
        </pc:sldMkLst>
        <pc:spChg chg="del">
          <ac:chgData name="Say,Benjamin" userId="12accc6f-d5d5-4773-a929-5f4f5530135e" providerId="ADAL" clId="{52E46F6F-67CE-4476-8BBF-C5E8A2C49B64}" dt="2019-02-04T17:33:24.219" v="9" actId="478"/>
          <ac:spMkLst>
            <pc:docMk/>
            <pc:sldMk cId="1950367617" sldId="312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24.219" v="9" actId="478"/>
          <ac:spMkLst>
            <pc:docMk/>
            <pc:sldMk cId="1950367617" sldId="312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24.219" v="9" actId="478"/>
          <ac:spMkLst>
            <pc:docMk/>
            <pc:sldMk cId="1950367617" sldId="312"/>
            <ac:spMk id="5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3:28.484" v="10" actId="1076"/>
          <ac:spMkLst>
            <pc:docMk/>
            <pc:sldMk cId="1950367617" sldId="312"/>
            <ac:spMk id="6" creationId="{00000000-0000-0000-0000-000000000000}"/>
          </ac:spMkLst>
        </pc:spChg>
      </pc:sldChg>
      <pc:sldChg chg="delSp modSp">
        <pc:chgData name="Say,Benjamin" userId="12accc6f-d5d5-4773-a929-5f4f5530135e" providerId="ADAL" clId="{52E46F6F-67CE-4476-8BBF-C5E8A2C49B64}" dt="2019-02-04T17:34:19.338" v="20" actId="1076"/>
        <pc:sldMkLst>
          <pc:docMk/>
          <pc:sldMk cId="2022553511" sldId="313"/>
        </pc:sldMkLst>
        <pc:spChg chg="del">
          <ac:chgData name="Say,Benjamin" userId="12accc6f-d5d5-4773-a929-5f4f5530135e" providerId="ADAL" clId="{52E46F6F-67CE-4476-8BBF-C5E8A2C49B64}" dt="2019-02-04T17:33:58.108" v="14" actId="478"/>
          <ac:spMkLst>
            <pc:docMk/>
            <pc:sldMk cId="2022553511" sldId="313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58.108" v="14" actId="478"/>
          <ac:spMkLst>
            <pc:docMk/>
            <pc:sldMk cId="2022553511" sldId="313"/>
            <ac:spMk id="5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3:58.108" v="14" actId="478"/>
          <ac:spMkLst>
            <pc:docMk/>
            <pc:sldMk cId="2022553511" sldId="313"/>
            <ac:spMk id="6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4:19.338" v="20" actId="1076"/>
          <ac:picMkLst>
            <pc:docMk/>
            <pc:sldMk cId="2022553511" sldId="313"/>
            <ac:picMk id="7" creationId="{00000000-0000-0000-0000-000000000000}"/>
          </ac:picMkLst>
        </pc:picChg>
      </pc:sldChg>
      <pc:sldChg chg="delSp modSp">
        <pc:chgData name="Say,Benjamin" userId="12accc6f-d5d5-4773-a929-5f4f5530135e" providerId="ADAL" clId="{52E46F6F-67CE-4476-8BBF-C5E8A2C49B64}" dt="2019-02-04T17:34:12.727" v="18" actId="1076"/>
        <pc:sldMkLst>
          <pc:docMk/>
          <pc:sldMk cId="584404099" sldId="314"/>
        </pc:sldMkLst>
        <pc:spChg chg="del">
          <ac:chgData name="Say,Benjamin" userId="12accc6f-d5d5-4773-a929-5f4f5530135e" providerId="ADAL" clId="{52E46F6F-67CE-4476-8BBF-C5E8A2C49B64}" dt="2019-02-04T17:34:04.232" v="15" actId="478"/>
          <ac:spMkLst>
            <pc:docMk/>
            <pc:sldMk cId="584404099" sldId="314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4:04.232" v="15" actId="478"/>
          <ac:spMkLst>
            <pc:docMk/>
            <pc:sldMk cId="584404099" sldId="314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4:04.232" v="15" actId="478"/>
          <ac:spMkLst>
            <pc:docMk/>
            <pc:sldMk cId="584404099" sldId="314"/>
            <ac:spMk id="5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4:12.727" v="18" actId="1076"/>
          <ac:picMkLst>
            <pc:docMk/>
            <pc:sldMk cId="584404099" sldId="314"/>
            <ac:picMk id="6" creationId="{00000000-0000-0000-0000-000000000000}"/>
          </ac:picMkLst>
        </pc:picChg>
      </pc:sldChg>
      <pc:sldChg chg="delSp modSp">
        <pc:chgData name="Say,Benjamin" userId="12accc6f-d5d5-4773-a929-5f4f5530135e" providerId="ADAL" clId="{52E46F6F-67CE-4476-8BBF-C5E8A2C49B64}" dt="2019-02-04T17:34:38.570" v="23" actId="1076"/>
        <pc:sldMkLst>
          <pc:docMk/>
          <pc:sldMk cId="391913398" sldId="315"/>
        </pc:sldMkLst>
        <pc:spChg chg="del">
          <ac:chgData name="Say,Benjamin" userId="12accc6f-d5d5-4773-a929-5f4f5530135e" providerId="ADAL" clId="{52E46F6F-67CE-4476-8BBF-C5E8A2C49B64}" dt="2019-02-04T17:34:30.652" v="22" actId="478"/>
          <ac:spMkLst>
            <pc:docMk/>
            <pc:sldMk cId="391913398" sldId="315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4:30.652" v="22" actId="478"/>
          <ac:spMkLst>
            <pc:docMk/>
            <pc:sldMk cId="391913398" sldId="315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4:30.652" v="22" actId="478"/>
          <ac:spMkLst>
            <pc:docMk/>
            <pc:sldMk cId="391913398" sldId="315"/>
            <ac:spMk id="5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4:38.570" v="23" actId="1076"/>
          <ac:spMkLst>
            <pc:docMk/>
            <pc:sldMk cId="391913398" sldId="315"/>
            <ac:spMk id="7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4:27.252" v="21" actId="1076"/>
          <ac:picMkLst>
            <pc:docMk/>
            <pc:sldMk cId="391913398" sldId="315"/>
            <ac:picMk id="6" creationId="{00000000-0000-0000-0000-000000000000}"/>
          </ac:picMkLst>
        </pc:picChg>
      </pc:sldChg>
      <pc:sldChg chg="delSp modSp">
        <pc:chgData name="Say,Benjamin" userId="12accc6f-d5d5-4773-a929-5f4f5530135e" providerId="ADAL" clId="{52E46F6F-67CE-4476-8BBF-C5E8A2C49B64}" dt="2019-02-04T17:37:18.885" v="71" actId="20577"/>
        <pc:sldMkLst>
          <pc:docMk/>
          <pc:sldMk cId="1745083065" sldId="316"/>
        </pc:sldMkLst>
        <pc:spChg chg="mod">
          <ac:chgData name="Say,Benjamin" userId="12accc6f-d5d5-4773-a929-5f4f5530135e" providerId="ADAL" clId="{52E46F6F-67CE-4476-8BBF-C5E8A2C49B64}" dt="2019-02-04T17:32:41.505" v="3" actId="27636"/>
          <ac:spMkLst>
            <pc:docMk/>
            <pc:sldMk cId="1745083065" sldId="316"/>
            <ac:spMk id="2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7:18.885" v="71" actId="20577"/>
          <ac:spMkLst>
            <pc:docMk/>
            <pc:sldMk cId="1745083065" sldId="316"/>
            <ac:spMk id="3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7:07.072" v="58" actId="478"/>
          <ac:spMkLst>
            <pc:docMk/>
            <pc:sldMk cId="1745083065" sldId="316"/>
            <ac:spMk id="4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7:07.072" v="58" actId="478"/>
          <ac:spMkLst>
            <pc:docMk/>
            <pc:sldMk cId="1745083065" sldId="316"/>
            <ac:spMk id="5" creationId="{00000000-0000-0000-0000-000000000000}"/>
          </ac:spMkLst>
        </pc:spChg>
        <pc:spChg chg="del">
          <ac:chgData name="Say,Benjamin" userId="12accc6f-d5d5-4773-a929-5f4f5530135e" providerId="ADAL" clId="{52E46F6F-67CE-4476-8BBF-C5E8A2C49B64}" dt="2019-02-04T17:37:07.072" v="58" actId="478"/>
          <ac:spMkLst>
            <pc:docMk/>
            <pc:sldMk cId="1745083065" sldId="316"/>
            <ac:spMk id="6" creationId="{00000000-0000-0000-0000-000000000000}"/>
          </ac:spMkLst>
        </pc:spChg>
        <pc:picChg chg="mod">
          <ac:chgData name="Say,Benjamin" userId="12accc6f-d5d5-4773-a929-5f4f5530135e" providerId="ADAL" clId="{52E46F6F-67CE-4476-8BBF-C5E8A2C49B64}" dt="2019-02-04T17:32:30.161" v="0"/>
          <ac:picMkLst>
            <pc:docMk/>
            <pc:sldMk cId="1745083065" sldId="316"/>
            <ac:picMk id="9" creationId="{00000000-0000-0000-0000-000000000000}"/>
          </ac:picMkLst>
        </pc:picChg>
      </pc:sldChg>
      <pc:sldChg chg="modSp add">
        <pc:chgData name="Say,Benjamin" userId="12accc6f-d5d5-4773-a929-5f4f5530135e" providerId="ADAL" clId="{52E46F6F-67CE-4476-8BBF-C5E8A2C49B64}" dt="2019-02-04T17:37:38.244" v="105" actId="20577"/>
        <pc:sldMkLst>
          <pc:docMk/>
          <pc:sldMk cId="949732923" sldId="317"/>
        </pc:sldMkLst>
        <pc:spChg chg="mod">
          <ac:chgData name="Say,Benjamin" userId="12accc6f-d5d5-4773-a929-5f4f5530135e" providerId="ADAL" clId="{52E46F6F-67CE-4476-8BBF-C5E8A2C49B64}" dt="2019-02-04T17:37:38.244" v="105" actId="20577"/>
          <ac:spMkLst>
            <pc:docMk/>
            <pc:sldMk cId="949732923" sldId="317"/>
            <ac:spMk id="2" creationId="{824EA2BC-733F-43BC-B681-0E294894D6E8}"/>
          </ac:spMkLst>
        </pc:spChg>
      </pc:sldChg>
      <pc:sldMasterChg chg="modSp modSldLayout">
        <pc:chgData name="Say,Benjamin" userId="12accc6f-d5d5-4773-a929-5f4f5530135e" providerId="ADAL" clId="{52E46F6F-67CE-4476-8BBF-C5E8A2C49B64}" dt="2019-02-04T17:32:30.161" v="0"/>
        <pc:sldMasterMkLst>
          <pc:docMk/>
          <pc:sldMasterMk cId="0" sldId="2147483648"/>
        </pc:sldMasterMkLst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Say,Benjamin" userId="12accc6f-d5d5-4773-a929-5f4f5530135e" providerId="ADAL" clId="{52E46F6F-67CE-4476-8BBF-C5E8A2C49B64}" dt="2019-02-04T17:32:30.161" v="0"/>
          <ac:spMkLst>
            <pc:docMk/>
            <pc:sldMasterMk cId="0" sldId="2147483648"/>
            <ac:spMk id="1030" creationId="{00000000-0000-0000-0000-000000000000}"/>
          </ac:spMkLst>
        </pc:spChg>
        <pc:sldLayoutChg chg="modSp">
          <pc:chgData name="Say,Benjamin" userId="12accc6f-d5d5-4773-a929-5f4f5530135e" providerId="ADAL" clId="{52E46F6F-67CE-4476-8BBF-C5E8A2C49B64}" dt="2019-02-04T17:32:30.161" v="0"/>
          <pc:sldLayoutMkLst>
            <pc:docMk/>
            <pc:sldMasterMk cId="0" sldId="2147483648"/>
            <pc:sldLayoutMk cId="781616089" sldId="2147483662"/>
          </pc:sldLayoutMkLst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781616089" sldId="2147483662"/>
              <ac:spMk id="4" creationId="{00000000-0000-0000-0000-000000000000}"/>
            </ac:spMkLst>
          </pc:spChg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781616089" sldId="2147483662"/>
              <ac:spMk id="5" creationId="{00000000-0000-0000-0000-000000000000}"/>
            </ac:spMkLst>
          </pc:spChg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781616089" sldId="2147483662"/>
              <ac:spMk id="6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52E46F6F-67CE-4476-8BBF-C5E8A2C49B64}" dt="2019-02-04T17:32:30.161" v="0"/>
          <pc:sldLayoutMkLst>
            <pc:docMk/>
            <pc:sldMasterMk cId="0" sldId="2147483648"/>
            <pc:sldLayoutMk cId="2358684381" sldId="2147483666"/>
          </pc:sldLayoutMkLst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2358684381" sldId="2147483666"/>
              <ac:spMk id="6" creationId="{00000000-0000-0000-0000-000000000000}"/>
            </ac:spMkLst>
          </pc:spChg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2358684381" sldId="2147483666"/>
              <ac:spMk id="7" creationId="{00000000-0000-0000-0000-000000000000}"/>
            </ac:spMkLst>
          </pc:spChg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2358684381" sldId="2147483666"/>
              <ac:spMk id="8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52E46F6F-67CE-4476-8BBF-C5E8A2C49B64}" dt="2019-02-04T17:32:30.161" v="0"/>
          <pc:sldLayoutMkLst>
            <pc:docMk/>
            <pc:sldMasterMk cId="0" sldId="2147483648"/>
            <pc:sldLayoutMk cId="1923971788" sldId="2147483667"/>
          </pc:sldLayoutMkLst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1923971788" sldId="2147483667"/>
              <ac:spMk id="5" creationId="{00000000-0000-0000-0000-000000000000}"/>
            </ac:spMkLst>
          </pc:spChg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1923971788" sldId="2147483667"/>
              <ac:spMk id="6" creationId="{00000000-0000-0000-0000-000000000000}"/>
            </ac:spMkLst>
          </pc:spChg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1923971788" sldId="2147483667"/>
              <ac:spMk id="7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52E46F6F-67CE-4476-8BBF-C5E8A2C49B64}" dt="2019-02-04T17:32:30.161" v="0"/>
          <pc:sldLayoutMkLst>
            <pc:docMk/>
            <pc:sldMasterMk cId="0" sldId="2147483648"/>
            <pc:sldLayoutMk cId="356350620" sldId="2147483673"/>
          </pc:sldLayoutMkLst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356350620" sldId="2147483673"/>
              <ac:spMk id="3074" creationId="{00000000-0000-0000-0000-000000000000}"/>
            </ac:spMkLst>
          </pc:spChg>
          <pc:spChg chg="mod">
            <ac:chgData name="Say,Benjamin" userId="12accc6f-d5d5-4773-a929-5f4f5530135e" providerId="ADAL" clId="{52E46F6F-67CE-4476-8BBF-C5E8A2C49B64}" dt="2019-02-04T17:32:30.161" v="0"/>
            <ac:spMkLst>
              <pc:docMk/>
              <pc:sldMasterMk cId="0" sldId="2147483648"/>
              <pc:sldLayoutMk cId="356350620" sldId="2147483673"/>
              <ac:spMk id="3075" creationId="{00000000-0000-0000-0000-000000000000}"/>
            </ac:spMkLst>
          </pc:spChg>
        </pc:sldLayoutChg>
      </pc:sldMasterChg>
      <pc:sldMasterChg chg="modSldLayout">
        <pc:chgData name="Say,Benjamin" userId="12accc6f-d5d5-4773-a929-5f4f5530135e" providerId="ADAL" clId="{52E46F6F-67CE-4476-8BBF-C5E8A2C49B64}" dt="2019-02-04T17:32:41.169" v="1"/>
        <pc:sldMasterMkLst>
          <pc:docMk/>
          <pc:sldMasterMk cId="974519304" sldId="2147483674"/>
        </pc:sldMasterMkLst>
        <pc:sldLayoutChg chg="addSp">
          <pc:chgData name="Say,Benjamin" userId="12accc6f-d5d5-4773-a929-5f4f5530135e" providerId="ADAL" clId="{52E46F6F-67CE-4476-8BBF-C5E8A2C49B64}" dt="2019-02-04T17:32:41.169" v="1"/>
          <pc:sldLayoutMkLst>
            <pc:docMk/>
            <pc:sldMasterMk cId="974519304" sldId="2147483674"/>
            <pc:sldLayoutMk cId="4147041074" sldId="2147483680"/>
          </pc:sldLayoutMkLst>
          <pc:spChg chg="add">
            <ac:chgData name="Say,Benjamin" userId="12accc6f-d5d5-4773-a929-5f4f5530135e" providerId="ADAL" clId="{52E46F6F-67CE-4476-8BBF-C5E8A2C49B64}" dt="2019-02-04T17:32:41.169" v="1"/>
            <ac:spMkLst>
              <pc:docMk/>
              <pc:sldMasterMk cId="974519304" sldId="2147483674"/>
              <pc:sldLayoutMk cId="4147041074" sldId="2147483680"/>
              <ac:spMk id="6" creationId="{519C04C0-8B39-4E17-A41D-4C1D5C3B5602}"/>
            </ac:spMkLst>
          </pc:spChg>
          <pc:spChg chg="add">
            <ac:chgData name="Say,Benjamin" userId="12accc6f-d5d5-4773-a929-5f4f5530135e" providerId="ADAL" clId="{52E46F6F-67CE-4476-8BBF-C5E8A2C49B64}" dt="2019-02-04T17:32:41.169" v="1"/>
            <ac:spMkLst>
              <pc:docMk/>
              <pc:sldMasterMk cId="974519304" sldId="2147483674"/>
              <pc:sldLayoutMk cId="4147041074" sldId="2147483680"/>
              <ac:spMk id="7" creationId="{096440CC-CCB7-4732-99DF-34B8D30D78CF}"/>
            </ac:spMkLst>
          </pc:spChg>
        </pc:sldLayoutChg>
        <pc:sldLayoutChg chg="addSp">
          <pc:chgData name="Say,Benjamin" userId="12accc6f-d5d5-4773-a929-5f4f5530135e" providerId="ADAL" clId="{52E46F6F-67CE-4476-8BBF-C5E8A2C49B64}" dt="2019-02-04T17:32:41.169" v="1"/>
          <pc:sldLayoutMkLst>
            <pc:docMk/>
            <pc:sldMasterMk cId="974519304" sldId="2147483674"/>
            <pc:sldLayoutMk cId="581601573" sldId="2147483681"/>
          </pc:sldLayoutMkLst>
          <pc:spChg chg="add">
            <ac:chgData name="Say,Benjamin" userId="12accc6f-d5d5-4773-a929-5f4f5530135e" providerId="ADAL" clId="{52E46F6F-67CE-4476-8BBF-C5E8A2C49B64}" dt="2019-02-04T17:32:41.169" v="1"/>
            <ac:spMkLst>
              <pc:docMk/>
              <pc:sldMasterMk cId="974519304" sldId="2147483674"/>
              <pc:sldLayoutMk cId="581601573" sldId="2147483681"/>
              <ac:spMk id="5" creationId="{095687DF-701C-406F-A714-768FA0383D42}"/>
            </ac:spMkLst>
          </pc:spChg>
          <pc:spChg chg="add">
            <ac:chgData name="Say,Benjamin" userId="12accc6f-d5d5-4773-a929-5f4f5530135e" providerId="ADAL" clId="{52E46F6F-67CE-4476-8BBF-C5E8A2C49B64}" dt="2019-02-04T17:32:41.169" v="1"/>
            <ac:spMkLst>
              <pc:docMk/>
              <pc:sldMasterMk cId="974519304" sldId="2147483674"/>
              <pc:sldLayoutMk cId="581601573" sldId="2147483681"/>
              <ac:spMk id="6" creationId="{A318B7B2-61A5-4DC4-927E-36F37918125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6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845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75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15782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0957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829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3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7921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222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1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39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474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0739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CB9D-0CCB-C043-999C-F1D53B20897D}" type="datetime1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9C04C0-8B39-4E17-A41D-4C1D5C3B56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00" y="6492875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z="1000" smtClean="0"/>
              <a:pPr/>
              <a:t>2/1/2019</a:t>
            </a:fld>
            <a:endParaRPr lang="en-U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6440CC-CCB7-4732-99DF-34B8D30D78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69600" y="6492874"/>
            <a:ext cx="13208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/>
              <a:t>Slide </a:t>
            </a:r>
            <a:fld id="{EFDB90E0-109D-6646-851E-B47DF95D977E}" type="slidenum">
              <a:rPr lang="en-US" sz="1000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4704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F6C1-BEB2-FE49-AE08-05BC5AC95275}" type="datetime1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DBF3212-ED34-C44D-91F0-7BA9D15B4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687DF-701C-406F-A714-768FA0383D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00" y="6492875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z="1000" smtClean="0"/>
              <a:pPr/>
              <a:t>2/1/2019</a:t>
            </a:fld>
            <a:endParaRPr lang="en-US" sz="10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18B7B2-61A5-4DC4-927E-36F3791812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69600" y="6492874"/>
            <a:ext cx="13208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/>
              <a:t>Slide </a:t>
            </a:r>
            <a:fld id="{EFDB90E0-109D-6646-851E-B47DF95D977E}" type="slidenum">
              <a:rPr lang="en-US" sz="1000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8160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582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398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F25E30-C0BE-9D4A-83A4-B5BFC2D4DC6D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3</a:t>
            </a: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Style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3276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Comfortable Inspecting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76" y="1546003"/>
            <a:ext cx="8686800" cy="5027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3733800"/>
            <a:ext cx="40386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 of three ways to invoke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a style, a link in the head of the page.</a:t>
            </a:r>
          </a:p>
        </p:txBody>
      </p:sp>
    </p:spTree>
    <p:extLst>
      <p:ext uri="{BB962C8B-B14F-4D97-AF65-F5344CB8AC3E}">
        <p14:creationId xmlns:p14="http://schemas.microsoft.com/office/powerpoint/2010/main" val="3919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Basic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format of a style is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selector {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property : value ;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Tip: Always use ; even if there is only one element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66424"/>
            <a:ext cx="6832600" cy="1295400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71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can we use CSS…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536" y="1387475"/>
            <a:ext cx="8509000" cy="4495800"/>
          </a:xfrm>
        </p:spPr>
        <p:txBody>
          <a:bodyPr/>
          <a:lstStyle/>
          <a:p>
            <a:r>
              <a:rPr lang="en-US" dirty="0"/>
              <a:t>In between head tag</a:t>
            </a:r>
          </a:p>
          <a:p>
            <a:pPr lvl="1"/>
            <a:r>
              <a:rPr lang="en-US" dirty="0"/>
              <a:t>See previous example</a:t>
            </a:r>
          </a:p>
          <a:p>
            <a:pPr lvl="1"/>
            <a:r>
              <a:rPr lang="en-US" dirty="0"/>
              <a:t>But, style tag can appear anywhere</a:t>
            </a:r>
          </a:p>
          <a:p>
            <a:r>
              <a:rPr lang="en-US" dirty="0"/>
              <a:t>Inline</a:t>
            </a:r>
          </a:p>
          <a:p>
            <a:pPr marL="457200" lvl="1" indent="0">
              <a:buNone/>
            </a:pPr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&lt;div style=“width=10px;” &gt;&lt;/div&gt;</a:t>
            </a:r>
          </a:p>
          <a:p>
            <a:pPr lvl="1"/>
            <a:r>
              <a:rPr lang="en-US" dirty="0"/>
              <a:t>From the Previous Semester’s Course Progress Page 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93" y="4191000"/>
            <a:ext cx="7123471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17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Arguably Best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676" y="2068749"/>
            <a:ext cx="8382000" cy="4191000"/>
          </a:xfrm>
        </p:spPr>
        <p:txBody>
          <a:bodyPr/>
          <a:lstStyle/>
          <a:p>
            <a:r>
              <a:rPr lang="en-US" dirty="0"/>
              <a:t>Style Sheets (i.e. external files)</a:t>
            </a:r>
          </a:p>
          <a:p>
            <a:pPr lvl="1"/>
            <a:r>
              <a:rPr lang="en-US" dirty="0"/>
              <a:t>Can Link</a:t>
            </a:r>
          </a:p>
          <a:p>
            <a:pPr marL="914400" lvl="2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&lt;link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stylesheet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 type=“text/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css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styles.css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 /&gt;</a:t>
            </a:r>
          </a:p>
          <a:p>
            <a:pPr lvl="1"/>
            <a:r>
              <a:rPr lang="en-US" dirty="0"/>
              <a:t>Can import</a:t>
            </a:r>
          </a:p>
          <a:p>
            <a:pPr marL="914400" lvl="2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&lt;style&gt;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	#import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(‘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styles.css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’)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&lt;/style&gt;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5657540-4255-CA42-A79C-08D63B5A5BDB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9A72CF8-5567-AB49-93BD-487DAF21E1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styles come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Browser</a:t>
            </a:r>
          </a:p>
          <a:p>
            <a:pPr lvl="1"/>
            <a:r>
              <a:rPr lang="en-US"/>
              <a:t>All browsers have built in styles</a:t>
            </a:r>
          </a:p>
          <a:p>
            <a:pPr lvl="2"/>
            <a:r>
              <a:rPr lang="en-US"/>
              <a:t>J Tip: Use something to reset styles</a:t>
            </a:r>
          </a:p>
          <a:p>
            <a:r>
              <a:rPr lang="en-US"/>
              <a:t>User</a:t>
            </a:r>
          </a:p>
          <a:p>
            <a:pPr lvl="1"/>
            <a:r>
              <a:rPr lang="en-US"/>
              <a:t>User’s can define default styles</a:t>
            </a:r>
          </a:p>
          <a:p>
            <a:pPr lvl="2"/>
            <a:r>
              <a:rPr lang="en-US"/>
              <a:t>Usually found in preferences</a:t>
            </a:r>
          </a:p>
          <a:p>
            <a:r>
              <a:rPr lang="en-US"/>
              <a:t>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1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382000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Type</a:t>
            </a:r>
          </a:p>
          <a:p>
            <a:pPr marL="457200" lvl="1" indent="0"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body{ </a:t>
            </a:r>
          </a:p>
          <a:p>
            <a:pPr marL="457200" lvl="1" indent="0"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font-family:Verdona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457200" lvl="1" indent="0"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	font-size:12px; </a:t>
            </a:r>
          </a:p>
          <a:p>
            <a:pPr marL="457200" lvl="1" indent="0"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r>
              <a:rPr lang="en-US" sz="2800" dirty="0"/>
              <a:t>IDs</a:t>
            </a:r>
          </a:p>
          <a:p>
            <a:pPr marL="457200" lvl="1" indent="0"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&lt;div id=</a:t>
            </a:r>
            <a:r>
              <a:rPr lang="en-US" sz="2400" i="1" dirty="0">
                <a:latin typeface="Courier" charset="0"/>
                <a:ea typeface="Courier" charset="0"/>
                <a:cs typeface="Courier" charset="0"/>
              </a:rPr>
              <a:t>"example"&gt;&lt;/div&gt;</a:t>
            </a:r>
          </a:p>
          <a:p>
            <a:pPr marL="457200" lvl="1" indent="0">
              <a:buNone/>
            </a:pPr>
            <a:endParaRPr lang="en-US" sz="2400" i="1" dirty="0"/>
          </a:p>
          <a:p>
            <a:pPr marL="457200" lvl="1" indent="0">
              <a:buNone/>
            </a:pPr>
            <a:r>
              <a:rPr lang="en-US" sz="2400" i="1" dirty="0">
                <a:latin typeface="Courier" charset="0"/>
                <a:ea typeface="Courier" charset="0"/>
                <a:cs typeface="Courier" charset="0"/>
              </a:rPr>
              <a:t>#example{} </a:t>
            </a:r>
            <a:r>
              <a:rPr lang="en-US" sz="2400" i="1" dirty="0"/>
              <a:t>or </a:t>
            </a:r>
            <a:r>
              <a:rPr lang="en-US" sz="2400" i="1" dirty="0" err="1">
                <a:latin typeface="Courier" charset="0"/>
                <a:ea typeface="Courier" charset="0"/>
                <a:cs typeface="Courier" charset="0"/>
              </a:rPr>
              <a:t>div#example</a:t>
            </a:r>
            <a:r>
              <a:rPr lang="en-US" sz="2400" i="1" dirty="0">
                <a:latin typeface="Courier" charset="0"/>
                <a:ea typeface="Courier" charset="0"/>
                <a:cs typeface="Courier" charset="0"/>
              </a:rPr>
              <a:t>{}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E16BA4E-D312-0A47-9190-62D6288E8DE2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5181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9A72CF8-5567-AB49-93BD-487DAF21E1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Selectors: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9753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Example:</a:t>
            </a:r>
          </a:p>
          <a:p>
            <a:pPr marL="457200" lvl="1" indent="0">
              <a:buNone/>
            </a:pPr>
            <a:r>
              <a:rPr lang="en-US" sz="2400" i="1" dirty="0">
                <a:latin typeface="Courier" charset="0"/>
                <a:ea typeface="Courier" charset="0"/>
                <a:cs typeface="Courier" charset="0"/>
              </a:rPr>
              <a:t>&lt;div class=“example”&gt;&lt;/div&gt;</a:t>
            </a:r>
          </a:p>
          <a:p>
            <a:pPr marL="457200" lvl="1" indent="0">
              <a:buNone/>
            </a:pPr>
            <a:endParaRPr lang="en-US" sz="2400" i="1" dirty="0"/>
          </a:p>
          <a:p>
            <a:pPr marL="457200" lvl="1" indent="0">
              <a:buNone/>
            </a:pPr>
            <a:r>
              <a:rPr lang="en-US" sz="2400" i="1" dirty="0">
                <a:latin typeface="Courier" charset="0"/>
                <a:ea typeface="Courier" charset="0"/>
                <a:cs typeface="Courier" charset="0"/>
              </a:rPr>
              <a:t>.example{}</a:t>
            </a:r>
          </a:p>
          <a:p>
            <a:pPr marL="457200" lvl="1" indent="0">
              <a:buNone/>
            </a:pPr>
            <a:endParaRPr lang="en-US" sz="2400" i="1" dirty="0"/>
          </a:p>
          <a:p>
            <a:r>
              <a:rPr lang="en-US" sz="2800" i="1" dirty="0"/>
              <a:t>Elements can have multiple classes</a:t>
            </a:r>
          </a:p>
          <a:p>
            <a:pPr marL="457200" lvl="1" indent="0">
              <a:buNone/>
            </a:pPr>
            <a:r>
              <a:rPr lang="en-US" sz="2400" i="1" dirty="0">
                <a:latin typeface="Courier" charset="0"/>
                <a:ea typeface="Courier" charset="0"/>
                <a:cs typeface="Courier" charset="0"/>
              </a:rPr>
              <a:t>&lt;div </a:t>
            </a:r>
          </a:p>
          <a:p>
            <a:pPr marL="457200" lvl="1" indent="0">
              <a:buNone/>
            </a:pPr>
            <a:r>
              <a:rPr lang="en-US" sz="2400" i="1" dirty="0">
                <a:latin typeface="Courier" charset="0"/>
                <a:ea typeface="Courier" charset="0"/>
                <a:cs typeface="Courier" charset="0"/>
              </a:rPr>
              <a:t>class=“example round-border”&gt;&lt;/div&gt;</a:t>
            </a:r>
          </a:p>
          <a:p>
            <a:pPr marL="457200" lvl="1" indent="0">
              <a:buNone/>
            </a:pPr>
            <a:endParaRPr lang="en-US" sz="2400" i="1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C8C99DA-A089-3E41-B3DF-31C450085C8E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5257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9A72CF8-5567-AB49-93BD-487DAF21E1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0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</a:t>
            </a:r>
          </a:p>
          <a:p>
            <a:pPr marL="0" indent="0">
              <a:buNone/>
            </a:pPr>
            <a:r>
              <a:rPr lang="en-US" dirty="0"/>
              <a:t>	[type=“submit”]{}</a:t>
            </a:r>
          </a:p>
          <a:p>
            <a:endParaRPr lang="en-US" dirty="0"/>
          </a:p>
          <a:p>
            <a:r>
              <a:rPr lang="en-US" dirty="0"/>
              <a:t>Universal</a:t>
            </a:r>
          </a:p>
          <a:p>
            <a:pPr marL="457200" lvl="1" indent="0">
              <a:buNone/>
            </a:pPr>
            <a:r>
              <a:rPr lang="en-US" dirty="0"/>
              <a:t>*{}</a:t>
            </a:r>
          </a:p>
          <a:p>
            <a:pPr marL="457200" lvl="1" indent="0">
              <a:buNone/>
            </a:pPr>
            <a:r>
              <a:rPr lang="en-US" dirty="0"/>
              <a:t>#example * {}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78B6524-361C-6249-8B1F-FF2DB02763CE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5181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9A72CF8-5567-AB49-93BD-487DAF21E1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Selector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/>
              <a:t>Referencing by ID or attribute</a:t>
            </a:r>
          </a:p>
          <a:p>
            <a:pPr>
              <a:lnSpc>
                <a:spcPct val="250000"/>
              </a:lnSpc>
            </a:pPr>
            <a:r>
              <a:rPr lang="en-US" dirty="0"/>
              <a:t>Referencing by class</a:t>
            </a:r>
          </a:p>
          <a:p>
            <a:pPr>
              <a:lnSpc>
                <a:spcPct val="250000"/>
              </a:lnSpc>
            </a:pPr>
            <a:r>
              <a:rPr lang="en-US" dirty="0"/>
              <a:t>Referencing by type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48C9-4D63-144B-8EBC-36A6576B821E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9A72CF8-5567-AB49-93BD-487DAF21E1BE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9448800" y="1676400"/>
            <a:ext cx="0" cy="3810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 rot="5400000">
            <a:off x="8860931" y="3157663"/>
            <a:ext cx="1942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Precedence</a:t>
            </a:r>
          </a:p>
        </p:txBody>
      </p:sp>
    </p:spTree>
    <p:extLst>
      <p:ext uri="{BB962C8B-B14F-4D97-AF65-F5344CB8AC3E}">
        <p14:creationId xmlns:p14="http://schemas.microsoft.com/office/powerpoint/2010/main" val="115816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695450" y="3348037"/>
            <a:ext cx="8763000" cy="2971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slide before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1550582"/>
            <a:ext cx="8382000" cy="4495800"/>
          </a:xfrm>
        </p:spPr>
        <p:txBody>
          <a:bodyPr/>
          <a:lstStyle/>
          <a:p>
            <a:r>
              <a:rPr lang="en-US" dirty="0"/>
              <a:t>Using Multiple Selectors for Specificity</a:t>
            </a:r>
          </a:p>
          <a:p>
            <a:pPr marL="457200" lvl="1" indent="0">
              <a:buNone/>
            </a:pP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div.my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-div-class a {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font-color : white;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624262"/>
            <a:ext cx="3962400" cy="130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5105400"/>
            <a:ext cx="8331200" cy="1041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24600" y="3718888"/>
            <a:ext cx="384175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Not as complete an example as above, but you may start to see pattern.</a:t>
            </a:r>
          </a:p>
        </p:txBody>
      </p:sp>
    </p:spTree>
    <p:extLst>
      <p:ext uri="{BB962C8B-B14F-4D97-AF65-F5344CB8AC3E}">
        <p14:creationId xmlns:p14="http://schemas.microsoft.com/office/powerpoint/2010/main" val="55361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8" y="152400"/>
            <a:ext cx="7896192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37076"/>
            <a:ext cx="6858000" cy="4155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6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Enough PowerPoint</a:t>
            </a:r>
            <a:br>
              <a:rPr lang="en-US" dirty="0"/>
            </a:br>
            <a:r>
              <a:rPr lang="en-US" sz="2400" dirty="0"/>
              <a:t>onto to the sheep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Wednesday, we will largely leave PowerPoint and work our way through the four stages of the Cascading Style Sheep.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66" y="3048000"/>
            <a:ext cx="7534668" cy="3329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083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A2BC-733F-43BC-B681-0E294894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now, let’s explore some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7CAC-0AFD-479C-BEE8-05DD435B9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1B589-6467-4303-9F67-BC862976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F878E-1B4E-436D-821B-EF94FD91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12B2-A248-4511-9132-91260A2F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3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Powerful is CSS</a:t>
            </a:r>
            <a:endParaRPr lang="en-US" dirty="0"/>
          </a:p>
        </p:txBody>
      </p:sp>
      <p:pic>
        <p:nvPicPr>
          <p:cNvPr id="6" name="Picture 5" descr="2011-01-23_17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8534400" cy="47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6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Skyroots</a:t>
            </a:r>
            <a:endParaRPr lang="en-US" dirty="0"/>
          </a:p>
        </p:txBody>
      </p:sp>
      <p:pic>
        <p:nvPicPr>
          <p:cNvPr id="6" name="Picture 5" descr="2011-01-23_18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73370"/>
            <a:ext cx="8382000" cy="46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4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Glimpse into 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447801"/>
            <a:ext cx="8077200" cy="4785927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b" anchorCtr="0">
            <a:spAutoFit/>
          </a:bodyPr>
          <a:lstStyle/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Jorma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:~/Downloads] ross% 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grep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 'div id' 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zengarden-sample.html</a:t>
            </a:r>
            <a:endParaRPr lang="en-US" sz="1600" dirty="0">
              <a:solidFill>
                <a:schemeClr val="bg2"/>
              </a:solidFill>
              <a:latin typeface="Courier New"/>
              <a:cs typeface="Courier New"/>
            </a:endParaRP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&lt;div id="container"&gt;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&lt;div id="intro"&gt;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&lt;div id="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pageHeader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&lt;div id="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quickSummary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&lt;div id="preamble"&gt;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&lt;div id="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supportingText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&lt;div id="explanation"&gt;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&lt;div id="participation"&gt;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&lt;div id="benefits"&gt;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&lt;div id="requirements"&gt;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&lt;div id="footer"&gt;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&lt;div id="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linkList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&lt;div id="linkList2"&gt;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	&lt;div id="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lselect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	&lt;div id="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larchives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		&lt;div id="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lresources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"&gt;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&lt;div id="extraDiv1"&gt;&lt;span&gt;&lt;/span&gt;…</a:t>
            </a:r>
          </a:p>
        </p:txBody>
      </p:sp>
    </p:spTree>
    <p:extLst>
      <p:ext uri="{BB962C8B-B14F-4D97-AF65-F5344CB8AC3E}">
        <p14:creationId xmlns:p14="http://schemas.microsoft.com/office/powerpoint/2010/main" val="98908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Glimpse into CSS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506076"/>
            <a:ext cx="8077200" cy="4742324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b" anchorCtr="0">
            <a:spAutoFit/>
          </a:bodyPr>
          <a:lstStyle/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…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/* specific 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divs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 */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#container { 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background: 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url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chemeClr val="bg2"/>
                </a:solidFill>
                <a:latin typeface="Courier New"/>
                <a:cs typeface="Courier New"/>
              </a:rPr>
              <a:t>zen-bg.jpg</a:t>
            </a: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) no-repeat top left; 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padding: 0 175px 0 110px;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padding-left:175px;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padding-top:0px;  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margin: 0; 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position: relative;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}</a:t>
            </a:r>
          </a:p>
          <a:p>
            <a:pPr>
              <a:spcBef>
                <a:spcPts val="120"/>
              </a:spcBef>
            </a:pPr>
            <a:endParaRPr lang="en-US" sz="1600" dirty="0">
              <a:solidFill>
                <a:schemeClr val="bg2"/>
              </a:solidFill>
              <a:latin typeface="Courier New"/>
              <a:cs typeface="Courier New"/>
            </a:endParaRP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#container{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padding-left:300px;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}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#intro { 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min-width: 470px;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	}</a:t>
            </a:r>
          </a:p>
          <a:p>
            <a:pPr>
              <a:spcBef>
                <a:spcPts val="120"/>
              </a:spcBef>
            </a:pPr>
            <a:r>
              <a:rPr lang="en-US" sz="1600" dirty="0">
                <a:solidFill>
                  <a:schemeClr val="bg2"/>
                </a:solidFill>
                <a:latin typeface="Courier New"/>
                <a:cs typeface="Courier New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036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content and appearance</a:t>
            </a:r>
          </a:p>
          <a:p>
            <a:r>
              <a:rPr lang="en-US" dirty="0"/>
              <a:t>Allows us to do some fancy things</a:t>
            </a:r>
          </a:p>
          <a:p>
            <a:pPr lvl="1"/>
            <a:r>
              <a:rPr lang="en-US" dirty="0"/>
              <a:t>Better designs</a:t>
            </a:r>
          </a:p>
          <a:p>
            <a:pPr lvl="1"/>
            <a:r>
              <a:rPr lang="en-US" dirty="0"/>
              <a:t>Animation	</a:t>
            </a:r>
          </a:p>
          <a:p>
            <a:pPr lvl="1"/>
            <a:r>
              <a:rPr lang="en-US" dirty="0"/>
              <a:t>Responsive Websites				</a:t>
            </a:r>
          </a:p>
          <a:p>
            <a:pPr lvl="1"/>
            <a:r>
              <a:rPr lang="en-US" dirty="0"/>
              <a:t>Pretty fonts</a:t>
            </a:r>
          </a:p>
        </p:txBody>
      </p:sp>
    </p:spTree>
    <p:extLst>
      <p:ext uri="{BB962C8B-B14F-4D97-AF65-F5344CB8AC3E}">
        <p14:creationId xmlns:p14="http://schemas.microsoft.com/office/powerpoint/2010/main" val="87382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5705370" cy="4741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55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Without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05000"/>
            <a:ext cx="5722994" cy="4560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404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4620</TotalTime>
  <Words>392</Words>
  <Application>Microsoft Office PowerPoint</Application>
  <PresentationFormat>Widescreen</PresentationFormat>
  <Paragraphs>144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Calisto MT</vt:lpstr>
      <vt:lpstr>Courier</vt:lpstr>
      <vt:lpstr>Courier New</vt:lpstr>
      <vt:lpstr>Verdana</vt:lpstr>
      <vt:lpstr>Wingdings 2</vt:lpstr>
      <vt:lpstr>Slate</vt:lpstr>
      <vt:lpstr>Lecture 3</vt:lpstr>
      <vt:lpstr>PowerPoint Presentation</vt:lpstr>
      <vt:lpstr>How Powerful is CSS</vt:lpstr>
      <vt:lpstr>Example: Skyroots</vt:lpstr>
      <vt:lpstr>Glimpse into HTML</vt:lpstr>
      <vt:lpstr>Glimpse into CSS</vt:lpstr>
      <vt:lpstr>Why CSS?</vt:lpstr>
      <vt:lpstr>Extended Example</vt:lpstr>
      <vt:lpstr>Sheep Without Style</vt:lpstr>
      <vt:lpstr>Get Comfortable Inspecting</vt:lpstr>
      <vt:lpstr>CSS Basic Syntax</vt:lpstr>
      <vt:lpstr>Where can we use CSS…</vt:lpstr>
      <vt:lpstr>Arguably Best Practice</vt:lpstr>
      <vt:lpstr>Where do styles come from</vt:lpstr>
      <vt:lpstr>Selectors</vt:lpstr>
      <vt:lpstr>Selectors: Classes</vt:lpstr>
      <vt:lpstr>Selectors</vt:lpstr>
      <vt:lpstr>Selector Order</vt:lpstr>
      <vt:lpstr>Last slide before examples</vt:lpstr>
      <vt:lpstr>Enough PowerPoint onto to the sheep</vt:lpstr>
      <vt:lpstr>For now, let’s explore some CSS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subject/>
  <dc:creator>Microsoft Office User</dc:creator>
  <cp:keywords/>
  <dc:description/>
  <cp:lastModifiedBy>Say,Benjamin</cp:lastModifiedBy>
  <cp:revision>26</cp:revision>
  <cp:lastPrinted>2017-01-25T02:18:52Z</cp:lastPrinted>
  <dcterms:created xsi:type="dcterms:W3CDTF">2016-01-24T01:13:37Z</dcterms:created>
  <dcterms:modified xsi:type="dcterms:W3CDTF">2019-02-04T17:37:48Z</dcterms:modified>
  <cp:category/>
</cp:coreProperties>
</file>