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4"/>
  </p:notesMasterIdLst>
  <p:sldIdLst>
    <p:sldId id="256" r:id="rId2"/>
    <p:sldId id="257" r:id="rId3"/>
    <p:sldId id="295" r:id="rId4"/>
    <p:sldId id="260" r:id="rId5"/>
    <p:sldId id="296" r:id="rId6"/>
    <p:sldId id="297" r:id="rId7"/>
    <p:sldId id="298" r:id="rId8"/>
    <p:sldId id="299" r:id="rId9"/>
    <p:sldId id="300" r:id="rId10"/>
    <p:sldId id="301" r:id="rId11"/>
    <p:sldId id="302" r:id="rId12"/>
    <p:sldId id="271" r:id="rId13"/>
  </p:sldIdLst>
  <p:sldSz cx="13817600" cy="7772400"/>
  <p:notesSz cx="6858000" cy="9144000"/>
  <p:embeddedFontLst>
    <p:embeddedFont>
      <p:font typeface="Calibri" panose="020F0502020204030204" pitchFamily="34" charset="0"/>
      <p:regular r:id="rId15"/>
      <p:bold r:id="rId16"/>
      <p:italic r:id="rId17"/>
      <p:boldItalic r:id="rId18"/>
    </p:embeddedFont>
    <p:embeddedFont>
      <p:font typeface="Source Sans Pro" panose="020B0503030403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881E736-1B2E-438F-9822-D85A34240073}">
          <p14:sldIdLst>
            <p14:sldId id="256"/>
            <p14:sldId id="257"/>
            <p14:sldId id="295"/>
            <p14:sldId id="260"/>
            <p14:sldId id="296"/>
            <p14:sldId id="297"/>
            <p14:sldId id="298"/>
            <p14:sldId id="299"/>
            <p14:sldId id="300"/>
            <p14:sldId id="301"/>
            <p14:sldId id="302"/>
            <p14:sldId id="271"/>
          </p14:sldIdLst>
        </p14:section>
      </p14:sectionLst>
    </p:ext>
    <p:ext uri="{EFAFB233-063F-42B5-8137-9DF3F51BA10A}">
      <p15:sldGuideLst xmlns:p15="http://schemas.microsoft.com/office/powerpoint/2012/main">
        <p15:guide id="1" orient="horz" pos="2448">
          <p15:clr>
            <a:srgbClr val="A4A3A4"/>
          </p15:clr>
        </p15:guide>
        <p15:guide id="2" pos="43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D5290A-391E-47A0-A45A-50613285C5AA}">
  <a:tblStyle styleId="{98D5290A-391E-47A0-A45A-50613285C5A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EBE7"/>
          </a:solidFill>
        </a:fill>
      </a:tcStyle>
    </a:wholeTbl>
    <a:band1H>
      <a:tcTxStyle/>
      <a:tcStyle>
        <a:tcBdr/>
        <a:fill>
          <a:solidFill>
            <a:srgbClr val="F1D5CB"/>
          </a:solidFill>
        </a:fill>
      </a:tcStyle>
    </a:band1H>
    <a:band2H>
      <a:tcTxStyle/>
      <a:tcStyle>
        <a:tcBdr/>
      </a:tcStyle>
    </a:band2H>
    <a:band1V>
      <a:tcTxStyle/>
      <a:tcStyle>
        <a:tcBdr/>
        <a:fill>
          <a:solidFill>
            <a:srgbClr val="F1D5C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3" d="100"/>
          <a:sy n="73" d="100"/>
        </p:scale>
        <p:origin x="660" y="396"/>
      </p:cViewPr>
      <p:guideLst>
        <p:guide orient="horz" pos="2448"/>
        <p:guide pos="4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58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92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71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702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85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38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04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067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Green Ram CSU">
  <p:cSld name="Title Green Ram CSU">
    <p:bg>
      <p:bgPr>
        <a:solidFill>
          <a:schemeClr val="dk2"/>
        </a:solidFill>
        <a:effectLst/>
      </p:bgPr>
    </p:bg>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cstate="screen">
            <a:alphaModFix amt="8000"/>
            <a:extLst>
              <a:ext uri="{28A0092B-C50C-407E-A947-70E740481C1C}">
                <a14:useLocalDpi xmlns:a14="http://schemas.microsoft.com/office/drawing/2010/main"/>
              </a:ext>
            </a:extLst>
          </a:blip>
          <a:srcRect/>
          <a:stretch/>
        </p:blipFill>
        <p:spPr>
          <a:xfrm>
            <a:off x="6937515" y="-1"/>
            <a:ext cx="6880085" cy="7772401"/>
          </a:xfrm>
          <a:prstGeom prst="rect">
            <a:avLst/>
          </a:prstGeom>
          <a:noFill/>
          <a:ln>
            <a:noFill/>
          </a:ln>
        </p:spPr>
      </p:pic>
      <p:sp>
        <p:nvSpPr>
          <p:cNvPr id="14" name="Shape 14"/>
          <p:cNvSpPr txBox="1">
            <a:spLocks noGrp="1"/>
          </p:cNvSpPr>
          <p:nvPr>
            <p:ph type="body" idx="1"/>
          </p:nvPr>
        </p:nvSpPr>
        <p:spPr>
          <a:xfrm>
            <a:off x="628075" y="2695562"/>
            <a:ext cx="12561453" cy="194951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2pPr>
            <a:lvl3pPr marL="1371600" marR="0" lvl="2"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3pPr>
            <a:lvl4pPr marL="1828800" marR="0" lvl="3"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4pPr>
            <a:lvl5pPr marL="2286000" marR="0" lvl="4" indent="-228600" algn="l" rtl="0">
              <a:spcBef>
                <a:spcPts val="1099"/>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2"/>
          </p:nvPr>
        </p:nvSpPr>
        <p:spPr>
          <a:xfrm>
            <a:off x="628074" y="5369311"/>
            <a:ext cx="12561451" cy="472185"/>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600"/>
              </a:spcBef>
              <a:spcAft>
                <a:spcPts val="0"/>
              </a:spcAft>
              <a:buClr>
                <a:srgbClr val="C39E11"/>
              </a:buClr>
              <a:buSzPts val="1648"/>
              <a:buFont typeface="Arial"/>
              <a:buNone/>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cxnSp>
        <p:nvCxnSpPr>
          <p:cNvPr id="16" name="Shape 16"/>
          <p:cNvCxnSpPr/>
          <p:nvPr/>
        </p:nvCxnSpPr>
        <p:spPr>
          <a:xfrm>
            <a:off x="729343" y="5122227"/>
            <a:ext cx="911198" cy="0"/>
          </a:xfrm>
          <a:prstGeom prst="straightConnector1">
            <a:avLst/>
          </a:prstGeom>
          <a:noFill/>
          <a:ln w="28575" cap="flat" cmpd="sng">
            <a:solidFill>
              <a:schemeClr val="lt2"/>
            </a:solidFill>
            <a:prstDash val="solid"/>
            <a:round/>
            <a:headEnd type="none" w="sm" len="sm"/>
            <a:tailEnd type="none" w="sm" len="sm"/>
          </a:ln>
        </p:spPr>
      </p:cxnSp>
      <p:pic>
        <p:nvPicPr>
          <p:cNvPr id="17" name="Shape 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827882" y="6733969"/>
            <a:ext cx="3520440" cy="787424"/>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Green">
  <p:cSld name="Section Green">
    <p:bg>
      <p:bgPr>
        <a:solidFill>
          <a:schemeClr val="dk2"/>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445328" y="2799373"/>
            <a:ext cx="9744199" cy="10156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a:off x="3445328" y="4381997"/>
            <a:ext cx="9744199" cy="517065"/>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3248"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6pPr>
            <a:lvl7pPr marL="3200400" marR="0" lvl="6"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7pPr>
            <a:lvl8pPr marL="3657600" marR="0" lvl="7"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8pPr>
            <a:lvl9pPr marL="4114800" marR="0" lvl="8" indent="-420496"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9pPr>
          </a:lstStyle>
          <a:p>
            <a:endParaRPr/>
          </a:p>
        </p:txBody>
      </p:sp>
      <p:pic>
        <p:nvPicPr>
          <p:cNvPr id="75" name="Shape 7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572932" cy="7772400"/>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White">
  <p:cSld name="Section White">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445328" y="2799373"/>
            <a:ext cx="9744199" cy="10156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txBox="1">
            <a:spLocks noGrp="1"/>
          </p:cNvSpPr>
          <p:nvPr>
            <p:ph type="body" idx="1"/>
          </p:nvPr>
        </p:nvSpPr>
        <p:spPr>
          <a:xfrm>
            <a:off x="3445328" y="4381997"/>
            <a:ext cx="9744199" cy="486543"/>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3248"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pic>
        <p:nvPicPr>
          <p:cNvPr id="79" name="Shape 7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
            <a:ext cx="2572933" cy="7772400"/>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036701" y="2797385"/>
            <a:ext cx="9744199" cy="101566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2" name="Shape 82"/>
          <p:cNvPicPr preferRelativeResize="0"/>
          <p:nvPr/>
        </p:nvPicPr>
        <p:blipFill rotWithShape="1">
          <a:blip r:embed="rId2" cstate="screen">
            <a:alphaModFix/>
            <a:extLst>
              <a:ext uri="{28A0092B-C50C-407E-A947-70E740481C1C}">
                <a14:useLocalDpi xmlns:a14="http://schemas.microsoft.com/office/drawing/2010/main"/>
              </a:ext>
            </a:extLst>
          </a:blip>
          <a:srcRect l="-221"/>
          <a:stretch/>
        </p:blipFill>
        <p:spPr>
          <a:xfrm>
            <a:off x="246888" y="6034881"/>
            <a:ext cx="13267944" cy="1883823"/>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742950" y="2728873"/>
            <a:ext cx="3604654" cy="627864"/>
          </a:xfrm>
          <a:prstGeom prst="rect">
            <a:avLst/>
          </a:prstGeom>
          <a:noFill/>
          <a:ln>
            <a:noFill/>
          </a:ln>
        </p:spPr>
        <p:txBody>
          <a:bodyPr spcFirstLastPara="1" wrap="square" lIns="91425" tIns="91425" rIns="91425" bIns="91425" anchor="ctr" anchorCtr="0"/>
          <a:lstStyle>
            <a:lvl1pPr marL="457200" marR="0" lvl="0" indent="-228600" algn="ctr" rtl="0">
              <a:lnSpc>
                <a:spcPct val="120000"/>
              </a:lnSpc>
              <a:spcBef>
                <a:spcPts val="6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3248" algn="l" rtl="0">
              <a:spcBef>
                <a:spcPts val="600"/>
              </a:spcBef>
              <a:spcAft>
                <a:spcPts val="0"/>
              </a:spcAft>
              <a:buClr>
                <a:schemeClr val="lt1"/>
              </a:buClr>
              <a:buSzPts val="1648"/>
              <a:buFont typeface="Arial"/>
              <a:buChar char="»"/>
              <a:defRPr sz="1648" b="0" i="0" u="none" strike="noStrike" cap="none">
                <a:solidFill>
                  <a:schemeClr val="lt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6pPr>
            <a:lvl7pPr marL="3200400" marR="0" lvl="6"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7pPr>
            <a:lvl8pPr marL="3657600" marR="0" lvl="7"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8pPr>
            <a:lvl9pPr marL="4114800" marR="0" lvl="8" indent="-420496"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9pPr>
          </a:lstStyle>
          <a:p>
            <a:endParaRPr/>
          </a:p>
        </p:txBody>
      </p:sp>
      <p:grpSp>
        <p:nvGrpSpPr>
          <p:cNvPr id="85" name="Shape 85"/>
          <p:cNvGrpSpPr/>
          <p:nvPr/>
        </p:nvGrpSpPr>
        <p:grpSpPr>
          <a:xfrm>
            <a:off x="0" y="6796748"/>
            <a:ext cx="13817600" cy="617143"/>
            <a:chOff x="0" y="6739600"/>
            <a:chExt cx="13817600" cy="617143"/>
          </a:xfrm>
        </p:grpSpPr>
        <p:pic>
          <p:nvPicPr>
            <p:cNvPr id="86" name="Shape 8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778192"/>
              <a:ext cx="6449921" cy="539962"/>
            </a:xfrm>
            <a:prstGeom prst="rect">
              <a:avLst/>
            </a:prstGeom>
            <a:noFill/>
            <a:ln>
              <a:noFill/>
            </a:ln>
          </p:spPr>
        </p:pic>
        <p:pic>
          <p:nvPicPr>
            <p:cNvPr id="87" name="Shape 8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10800000">
              <a:off x="7367679" y="6778192"/>
              <a:ext cx="6449921" cy="539962"/>
            </a:xfrm>
            <a:prstGeom prst="rect">
              <a:avLst/>
            </a:prstGeom>
            <a:noFill/>
            <a:ln>
              <a:noFill/>
            </a:ln>
          </p:spPr>
        </p:pic>
        <p:pic>
          <p:nvPicPr>
            <p:cNvPr id="88" name="Shape 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00229" y="6739600"/>
              <a:ext cx="617143" cy="617143"/>
            </a:xfrm>
            <a:prstGeom prst="rect">
              <a:avLst/>
            </a:prstGeom>
            <a:noFill/>
            <a:ln>
              <a:noFill/>
            </a:ln>
          </p:spPr>
        </p:pic>
      </p:grpSp>
      <p:sp>
        <p:nvSpPr>
          <p:cNvPr id="89" name="Shape 89"/>
          <p:cNvSpPr txBox="1">
            <a:spLocks noGrp="1"/>
          </p:cNvSpPr>
          <p:nvPr>
            <p:ph type="body" idx="2"/>
          </p:nvPr>
        </p:nvSpPr>
        <p:spPr>
          <a:xfrm>
            <a:off x="5106473" y="2728873"/>
            <a:ext cx="3604654" cy="627864"/>
          </a:xfrm>
          <a:prstGeom prst="rect">
            <a:avLst/>
          </a:prstGeom>
          <a:noFill/>
          <a:ln>
            <a:noFill/>
          </a:ln>
        </p:spPr>
        <p:txBody>
          <a:bodyPr spcFirstLastPara="1" wrap="square" lIns="91425" tIns="91425" rIns="91425" bIns="91425" anchor="ctr" anchorCtr="0"/>
          <a:lstStyle>
            <a:lvl1pPr marL="457200" marR="0" lvl="0" indent="-228600" algn="ctr" rtl="0">
              <a:lnSpc>
                <a:spcPct val="120000"/>
              </a:lnSpc>
              <a:spcBef>
                <a:spcPts val="6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3248" algn="l" rtl="0">
              <a:spcBef>
                <a:spcPts val="600"/>
              </a:spcBef>
              <a:spcAft>
                <a:spcPts val="0"/>
              </a:spcAft>
              <a:buClr>
                <a:schemeClr val="lt1"/>
              </a:buClr>
              <a:buSzPts val="1648"/>
              <a:buFont typeface="Arial"/>
              <a:buChar char="»"/>
              <a:defRPr sz="1648" b="0" i="0" u="none" strike="noStrike" cap="none">
                <a:solidFill>
                  <a:schemeClr val="lt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6pPr>
            <a:lvl7pPr marL="3200400" marR="0" lvl="6"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7pPr>
            <a:lvl8pPr marL="3657600" marR="0" lvl="7"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8pPr>
            <a:lvl9pPr marL="4114800" marR="0" lvl="8" indent="-420496"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9pPr>
          </a:lstStyle>
          <a:p>
            <a:endParaRPr/>
          </a:p>
        </p:txBody>
      </p:sp>
      <p:sp>
        <p:nvSpPr>
          <p:cNvPr id="90" name="Shape 90"/>
          <p:cNvSpPr txBox="1">
            <a:spLocks noGrp="1"/>
          </p:cNvSpPr>
          <p:nvPr>
            <p:ph type="body" idx="3"/>
          </p:nvPr>
        </p:nvSpPr>
        <p:spPr>
          <a:xfrm>
            <a:off x="9469996" y="2728873"/>
            <a:ext cx="3604654" cy="627864"/>
          </a:xfrm>
          <a:prstGeom prst="rect">
            <a:avLst/>
          </a:prstGeom>
          <a:noFill/>
          <a:ln>
            <a:noFill/>
          </a:ln>
        </p:spPr>
        <p:txBody>
          <a:bodyPr spcFirstLastPara="1" wrap="square" lIns="91425" tIns="91425" rIns="91425" bIns="91425" anchor="ctr" anchorCtr="0"/>
          <a:lstStyle>
            <a:lvl1pPr marL="457200" marR="0" lvl="0" indent="-228600" algn="ctr" rtl="0">
              <a:lnSpc>
                <a:spcPct val="120000"/>
              </a:lnSpc>
              <a:spcBef>
                <a:spcPts val="6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2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3248" algn="l" rtl="0">
              <a:spcBef>
                <a:spcPts val="600"/>
              </a:spcBef>
              <a:spcAft>
                <a:spcPts val="0"/>
              </a:spcAft>
              <a:buClr>
                <a:schemeClr val="lt1"/>
              </a:buClr>
              <a:buSzPts val="1648"/>
              <a:buFont typeface="Arial"/>
              <a:buChar char="»"/>
              <a:defRPr sz="1648" b="0" i="0" u="none" strike="noStrike" cap="none">
                <a:solidFill>
                  <a:schemeClr val="lt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6pPr>
            <a:lvl7pPr marL="3200400" marR="0" lvl="6"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7pPr>
            <a:lvl8pPr marL="3657600" marR="0" lvl="7" indent="-420497"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8pPr>
            <a:lvl9pPr marL="4114800" marR="0" lvl="8" indent="-420496" algn="l" rtl="0">
              <a:spcBef>
                <a:spcPts val="604"/>
              </a:spcBef>
              <a:spcAft>
                <a:spcPts val="0"/>
              </a:spcAft>
              <a:buClr>
                <a:schemeClr val="lt1"/>
              </a:buClr>
              <a:buSzPts val="3022"/>
              <a:buFont typeface="Arial"/>
              <a:buChar char="•"/>
              <a:defRPr sz="3022" b="0" i="0" u="none" strike="noStrike" cap="none">
                <a:solidFill>
                  <a:schemeClr val="lt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and Green Bar">
  <p:cSld name="Photo and Green Bar">
    <p:spTree>
      <p:nvGrpSpPr>
        <p:cNvPr id="1" name="Shape 91"/>
        <p:cNvGrpSpPr/>
        <p:nvPr/>
      </p:nvGrpSpPr>
      <p:grpSpPr>
        <a:xfrm>
          <a:off x="0" y="0"/>
          <a:ext cx="0" cy="0"/>
          <a:chOff x="0" y="0"/>
          <a:chExt cx="0" cy="0"/>
        </a:xfrm>
      </p:grpSpPr>
      <p:sp>
        <p:nvSpPr>
          <p:cNvPr id="92" name="Shape 92"/>
          <p:cNvSpPr>
            <a:spLocks noGrp="1"/>
          </p:cNvSpPr>
          <p:nvPr>
            <p:ph type="pic" idx="2"/>
          </p:nvPr>
        </p:nvSpPr>
        <p:spPr>
          <a:xfrm>
            <a:off x="0" y="0"/>
            <a:ext cx="9144000" cy="7772400"/>
          </a:xfrm>
          <a:prstGeom prst="rect">
            <a:avLst/>
          </a:prstGeom>
          <a:noFill/>
          <a:ln>
            <a:noFill/>
          </a:ln>
        </p:spPr>
        <p:txBody>
          <a:bodyPr spcFirstLastPara="1" wrap="square" lIns="91425" tIns="91425" rIns="91425" bIns="91425" anchor="ctr" anchorCtr="0"/>
          <a:lstStyle>
            <a:lvl1pPr marR="0" lvl="0" algn="ctr" rtl="0">
              <a:lnSpc>
                <a:spcPct val="12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R="0" lvl="5"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R="0" lvl="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R="0" lvl="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R="0" lvl="8"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93" name="Shape 93"/>
          <p:cNvSpPr/>
          <p:nvPr/>
        </p:nvSpPr>
        <p:spPr>
          <a:xfrm>
            <a:off x="9144000" y="0"/>
            <a:ext cx="4673600" cy="7772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94" name="Shape 94"/>
          <p:cNvSpPr txBox="1">
            <a:spLocks noGrp="1"/>
          </p:cNvSpPr>
          <p:nvPr>
            <p:ph type="title"/>
          </p:nvPr>
        </p:nvSpPr>
        <p:spPr>
          <a:xfrm>
            <a:off x="9560560" y="2842090"/>
            <a:ext cx="3840480" cy="53374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Shape 95"/>
          <p:cNvSpPr txBox="1">
            <a:spLocks noGrp="1"/>
          </p:cNvSpPr>
          <p:nvPr>
            <p:ph type="body" idx="1"/>
          </p:nvPr>
        </p:nvSpPr>
        <p:spPr>
          <a:xfrm>
            <a:off x="9560560" y="3886200"/>
            <a:ext cx="3840480" cy="500458"/>
          </a:xfrm>
          <a:prstGeom prst="rect">
            <a:avLst/>
          </a:prstGeom>
          <a:noFill/>
          <a:ln>
            <a:noFill/>
          </a:ln>
        </p:spPr>
        <p:txBody>
          <a:bodyPr spcFirstLastPara="1" wrap="square" lIns="91425" tIns="91425" rIns="91425" bIns="91425" anchor="t" anchorCtr="0"/>
          <a:lstStyle>
            <a:lvl1pPr marL="457200" marR="0" lvl="0" indent="-228600" algn="ctr" rtl="0">
              <a:lnSpc>
                <a:spcPct val="114000"/>
              </a:lnSpc>
              <a:spcBef>
                <a:spcPts val="6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3248"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pic>
        <p:nvPicPr>
          <p:cNvPr id="96" name="Shape 9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932416" y="6948176"/>
            <a:ext cx="488944" cy="488944"/>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Photo Right">
  <p:cSld name="Content and Photo Righ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21745" y="982462"/>
            <a:ext cx="4862405" cy="179408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621745" y="3052261"/>
            <a:ext cx="4862404" cy="1975926"/>
          </a:xfrm>
          <a:prstGeom prst="rect">
            <a:avLst/>
          </a:prstGeom>
          <a:noFill/>
          <a:ln>
            <a:noFill/>
          </a:ln>
        </p:spPr>
        <p:txBody>
          <a:bodyPr spcFirstLastPara="1" wrap="square" lIns="91425" tIns="91425" rIns="91425" bIns="91425" anchor="t" anchorCtr="0"/>
          <a:lstStyle>
            <a:lvl1pPr marL="457200" marR="0" lvl="0" indent="-342900" algn="l" rtl="0">
              <a:lnSpc>
                <a:spcPct val="12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3248" algn="l" rtl="0">
              <a:spcBef>
                <a:spcPts val="600"/>
              </a:spcBef>
              <a:spcAft>
                <a:spcPts val="0"/>
              </a:spcAft>
              <a:buClr>
                <a:schemeClr val="dk1"/>
              </a:buClr>
              <a:buSzPts val="1648"/>
              <a:buFont typeface="Arial"/>
              <a:buChar char="»"/>
              <a:defRPr sz="1648" b="0" i="0" u="none" strike="noStrike" cap="none">
                <a:solidFill>
                  <a:schemeClr val="dk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100" name="Shape 100"/>
          <p:cNvSpPr>
            <a:spLocks noGrp="1"/>
          </p:cNvSpPr>
          <p:nvPr>
            <p:ph type="pic" idx="2"/>
          </p:nvPr>
        </p:nvSpPr>
        <p:spPr>
          <a:xfrm>
            <a:off x="6105893" y="0"/>
            <a:ext cx="7711707" cy="7772400"/>
          </a:xfrm>
          <a:prstGeom prst="rect">
            <a:avLst/>
          </a:prstGeom>
          <a:noFill/>
          <a:ln>
            <a:noFill/>
          </a:ln>
        </p:spPr>
        <p:txBody>
          <a:bodyPr spcFirstLastPara="1" wrap="square" lIns="91425" tIns="91425" rIns="91425" bIns="91425" anchor="ctr" anchorCtr="0"/>
          <a:lstStyle>
            <a:lvl1pPr marR="0" lvl="0" algn="ctr" rtl="0">
              <a:lnSpc>
                <a:spcPct val="12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R="0" lvl="5"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R="0" lvl="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R="0" lvl="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R="0" lvl="8"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and Photo Left">
  <p:cSld name="Content and Photo Lef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333452" y="982462"/>
            <a:ext cx="4862405" cy="179408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Shape 103"/>
          <p:cNvSpPr txBox="1">
            <a:spLocks noGrp="1"/>
          </p:cNvSpPr>
          <p:nvPr>
            <p:ph type="body" idx="1"/>
          </p:nvPr>
        </p:nvSpPr>
        <p:spPr>
          <a:xfrm>
            <a:off x="8333452" y="3052261"/>
            <a:ext cx="4862404" cy="1975926"/>
          </a:xfrm>
          <a:prstGeom prst="rect">
            <a:avLst/>
          </a:prstGeom>
          <a:noFill/>
          <a:ln>
            <a:noFill/>
          </a:ln>
        </p:spPr>
        <p:txBody>
          <a:bodyPr spcFirstLastPara="1" wrap="square" lIns="91425" tIns="91425" rIns="91425" bIns="91425" anchor="t" anchorCtr="0"/>
          <a:lstStyle>
            <a:lvl1pPr marL="457200" marR="0" lvl="0" indent="-342900" algn="l" rtl="0">
              <a:lnSpc>
                <a:spcPct val="12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3248" algn="l" rtl="0">
              <a:spcBef>
                <a:spcPts val="600"/>
              </a:spcBef>
              <a:spcAft>
                <a:spcPts val="0"/>
              </a:spcAft>
              <a:buClr>
                <a:schemeClr val="dk1"/>
              </a:buClr>
              <a:buSzPts val="1648"/>
              <a:buFont typeface="Arial"/>
              <a:buChar char="»"/>
              <a:defRPr sz="1648" b="0" i="0" u="none" strike="noStrike" cap="none">
                <a:solidFill>
                  <a:schemeClr val="dk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104" name="Shape 104"/>
          <p:cNvSpPr>
            <a:spLocks noGrp="1"/>
          </p:cNvSpPr>
          <p:nvPr>
            <p:ph type="pic" idx="2"/>
          </p:nvPr>
        </p:nvSpPr>
        <p:spPr>
          <a:xfrm>
            <a:off x="2" y="0"/>
            <a:ext cx="7711707" cy="7772400"/>
          </a:xfrm>
          <a:prstGeom prst="rect">
            <a:avLst/>
          </a:prstGeom>
          <a:noFill/>
          <a:ln>
            <a:noFill/>
          </a:ln>
        </p:spPr>
        <p:txBody>
          <a:bodyPr spcFirstLastPara="1" wrap="square" lIns="91425" tIns="91425" rIns="91425" bIns="91425" anchor="ctr" anchorCtr="0"/>
          <a:lstStyle>
            <a:lvl1pPr marR="0" lvl="0" algn="ctr" rtl="0">
              <a:lnSpc>
                <a:spcPct val="12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R="0" lvl="5"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R="0" lvl="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R="0" lvl="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R="0" lvl="8"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and Header">
  <p:cSld name="Photo and Header">
    <p:spTree>
      <p:nvGrpSpPr>
        <p:cNvPr id="1" name="Shape 105"/>
        <p:cNvGrpSpPr/>
        <p:nvPr/>
      </p:nvGrpSpPr>
      <p:grpSpPr>
        <a:xfrm>
          <a:off x="0" y="0"/>
          <a:ext cx="0" cy="0"/>
          <a:chOff x="0" y="0"/>
          <a:chExt cx="0" cy="0"/>
        </a:xfrm>
      </p:grpSpPr>
      <p:sp>
        <p:nvSpPr>
          <p:cNvPr id="106" name="Shape 106"/>
          <p:cNvSpPr>
            <a:spLocks noGrp="1"/>
          </p:cNvSpPr>
          <p:nvPr>
            <p:ph type="pic" idx="2"/>
          </p:nvPr>
        </p:nvSpPr>
        <p:spPr>
          <a:xfrm>
            <a:off x="0" y="0"/>
            <a:ext cx="13817599" cy="6400800"/>
          </a:xfrm>
          <a:prstGeom prst="rect">
            <a:avLst/>
          </a:prstGeom>
          <a:noFill/>
          <a:ln>
            <a:noFill/>
          </a:ln>
        </p:spPr>
        <p:txBody>
          <a:bodyPr spcFirstLastPara="1" wrap="square" lIns="91425" tIns="91425" rIns="91425" bIns="91425" anchor="ctr" anchorCtr="0"/>
          <a:lstStyle>
            <a:lvl1pPr marR="0" lvl="0" algn="ctr" rtl="0">
              <a:lnSpc>
                <a:spcPct val="12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R="0" lvl="5"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R="0" lvl="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R="0" lvl="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R="0" lvl="8"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title"/>
          </p:nvPr>
        </p:nvSpPr>
        <p:spPr>
          <a:xfrm>
            <a:off x="400424" y="6654703"/>
            <a:ext cx="13016750" cy="77932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2"/>
              </a:buClr>
              <a:buSzPts val="4396"/>
              <a:buFont typeface="Arial"/>
              <a:buNone/>
              <a:defRPr sz="4396"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ull Photo">
  <p:cSld name="Full Photo">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0" y="0"/>
            <a:ext cx="13817599" cy="7772400"/>
          </a:xfrm>
          <a:prstGeom prst="rect">
            <a:avLst/>
          </a:prstGeom>
          <a:noFill/>
          <a:ln>
            <a:noFill/>
          </a:ln>
        </p:spPr>
        <p:txBody>
          <a:bodyPr spcFirstLastPara="1" wrap="square" lIns="91425" tIns="91425" rIns="91425" bIns="91425" anchor="ctr" anchorCtr="0"/>
          <a:lstStyle>
            <a:lvl1pPr marR="0" lvl="0" algn="ctr" rtl="0">
              <a:lnSpc>
                <a:spcPct val="12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R="0" lvl="5"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R="0" lvl="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R="0" lvl="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R="0" lvl="8"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hart and Content">
  <p:cSld name="Chart and Conte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9150030" y="2317590"/>
            <a:ext cx="4039498" cy="128651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2"/>
              </a:buClr>
              <a:buSzPts val="3846"/>
              <a:buFont typeface="Arial"/>
              <a:buNone/>
              <a:defRPr sz="3846"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Shape 112"/>
          <p:cNvSpPr txBox="1">
            <a:spLocks noGrp="1"/>
          </p:cNvSpPr>
          <p:nvPr>
            <p:ph type="body" idx="1"/>
          </p:nvPr>
        </p:nvSpPr>
        <p:spPr>
          <a:xfrm>
            <a:off x="9150030" y="3729514"/>
            <a:ext cx="4039498" cy="970526"/>
          </a:xfrm>
          <a:prstGeom prst="rect">
            <a:avLst/>
          </a:prstGeom>
          <a:noFill/>
          <a:ln>
            <a:noFill/>
          </a:ln>
        </p:spPr>
        <p:txBody>
          <a:bodyPr spcFirstLastPara="1" wrap="square" lIns="91425" tIns="91425" rIns="91425" bIns="91425" anchor="t" anchorCtr="0"/>
          <a:lstStyle>
            <a:lvl1pPr marL="457200" marR="0" lvl="0" indent="-228600" algn="l" rtl="0">
              <a:lnSpc>
                <a:spcPct val="114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3248"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113" name="Shape 113"/>
          <p:cNvSpPr>
            <a:spLocks noGrp="1"/>
          </p:cNvSpPr>
          <p:nvPr>
            <p:ph type="chart" idx="2"/>
          </p:nvPr>
        </p:nvSpPr>
        <p:spPr>
          <a:xfrm>
            <a:off x="1269232" y="1443039"/>
            <a:ext cx="6863004" cy="4996263"/>
          </a:xfrm>
          <a:prstGeom prst="rect">
            <a:avLst/>
          </a:prstGeom>
          <a:noFill/>
          <a:ln>
            <a:noFill/>
          </a:ln>
        </p:spPr>
        <p:txBody>
          <a:bodyPr spcFirstLastPara="1" wrap="square" lIns="91425" tIns="91425" rIns="91425" bIns="91425" anchor="ctr" anchorCtr="0"/>
          <a:lstStyle>
            <a:lvl1pPr marR="0" lvl="0" algn="ctr" rtl="0">
              <a:lnSpc>
                <a:spcPct val="12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R="0" lvl="5"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R="0" lvl="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R="0" lvl="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R="0" lvl="8"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grpSp>
        <p:nvGrpSpPr>
          <p:cNvPr id="114" name="Shape 114"/>
          <p:cNvGrpSpPr/>
          <p:nvPr/>
        </p:nvGrpSpPr>
        <p:grpSpPr>
          <a:xfrm>
            <a:off x="0" y="7372350"/>
            <a:ext cx="13817599" cy="400052"/>
            <a:chOff x="0" y="7372350"/>
            <a:chExt cx="13817599" cy="400052"/>
          </a:xfrm>
        </p:grpSpPr>
        <p:sp>
          <p:nvSpPr>
            <p:cNvPr id="115" name="Shape 115"/>
            <p:cNvSpPr/>
            <p:nvPr/>
          </p:nvSpPr>
          <p:spPr>
            <a:xfrm>
              <a:off x="0" y="7372350"/>
              <a:ext cx="13817599" cy="40004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pic>
          <p:nvPicPr>
            <p:cNvPr id="116" name="Shape 1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257" y="7372351"/>
              <a:ext cx="1788557" cy="400050"/>
            </a:xfrm>
            <a:prstGeom prst="rect">
              <a:avLst/>
            </a:prstGeom>
            <a:noFill/>
            <a:ln>
              <a:noFill/>
            </a:ln>
          </p:spPr>
        </p:pic>
        <p:sp>
          <p:nvSpPr>
            <p:cNvPr id="117" name="Shape 117"/>
            <p:cNvSpPr/>
            <p:nvPr/>
          </p:nvSpPr>
          <p:spPr>
            <a:xfrm>
              <a:off x="0" y="7372351"/>
              <a:ext cx="13817599" cy="40004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pic>
          <p:nvPicPr>
            <p:cNvPr id="118" name="Shape 1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257" y="7372352"/>
              <a:ext cx="1788557" cy="400050"/>
            </a:xfrm>
            <a:prstGeom prst="rect">
              <a:avLst/>
            </a:prstGeom>
            <a:noFill/>
            <a:ln>
              <a:noFill/>
            </a:ln>
          </p:spPr>
        </p:pic>
      </p:gr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28075" y="905259"/>
            <a:ext cx="12561453" cy="10156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body" idx="1"/>
          </p:nvPr>
        </p:nvSpPr>
        <p:spPr>
          <a:xfrm>
            <a:off x="628075" y="2487883"/>
            <a:ext cx="12561453" cy="2015552"/>
          </a:xfrm>
          <a:prstGeom prst="rect">
            <a:avLst/>
          </a:prstGeom>
          <a:noFill/>
          <a:ln>
            <a:noFill/>
          </a:ln>
        </p:spPr>
        <p:txBody>
          <a:bodyPr spcFirstLastPara="1" wrap="square" lIns="91425" tIns="91425" rIns="91425" bIns="91425" anchor="t" anchorCtr="0"/>
          <a:lstStyle>
            <a:lvl1pPr marL="457200" marR="0" lvl="0" indent="-342900" algn="l" rtl="0">
              <a:lnSpc>
                <a:spcPct val="12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3248" algn="l" rtl="0">
              <a:spcBef>
                <a:spcPts val="600"/>
              </a:spcBef>
              <a:spcAft>
                <a:spcPts val="0"/>
              </a:spcAft>
              <a:buClr>
                <a:schemeClr val="dk1"/>
              </a:buClr>
              <a:buSzPts val="1648"/>
              <a:buFont typeface="Arial"/>
              <a:buChar char="»"/>
              <a:defRPr sz="1648" b="0" i="0" u="none" strike="noStrike" cap="none">
                <a:solidFill>
                  <a:schemeClr val="dk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grpSp>
        <p:nvGrpSpPr>
          <p:cNvPr id="21" name="Shape 21"/>
          <p:cNvGrpSpPr/>
          <p:nvPr/>
        </p:nvGrpSpPr>
        <p:grpSpPr>
          <a:xfrm>
            <a:off x="0" y="7372350"/>
            <a:ext cx="13817599" cy="400052"/>
            <a:chOff x="0" y="7372350"/>
            <a:chExt cx="13817599" cy="400052"/>
          </a:xfrm>
        </p:grpSpPr>
        <p:sp>
          <p:nvSpPr>
            <p:cNvPr id="22" name="Shape 22"/>
            <p:cNvSpPr/>
            <p:nvPr/>
          </p:nvSpPr>
          <p:spPr>
            <a:xfrm>
              <a:off x="0" y="7372350"/>
              <a:ext cx="13817599" cy="40004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Arial"/>
                <a:ea typeface="Arial"/>
                <a:cs typeface="Arial"/>
                <a:sym typeface="Arial"/>
              </a:endParaRPr>
            </a:p>
          </p:txBody>
        </p:sp>
        <p:pic>
          <p:nvPicPr>
            <p:cNvPr id="23" name="Shape 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257" y="7372351"/>
              <a:ext cx="1788557" cy="400050"/>
            </a:xfrm>
            <a:prstGeom prst="rect">
              <a:avLst/>
            </a:prstGeom>
            <a:noFill/>
            <a:ln>
              <a:noFill/>
            </a:ln>
          </p:spPr>
        </p:pic>
        <p:sp>
          <p:nvSpPr>
            <p:cNvPr id="24" name="Shape 24"/>
            <p:cNvSpPr/>
            <p:nvPr/>
          </p:nvSpPr>
          <p:spPr>
            <a:xfrm>
              <a:off x="0" y="7372351"/>
              <a:ext cx="13817599" cy="40004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Arial"/>
                <a:ea typeface="Arial"/>
                <a:cs typeface="Arial"/>
                <a:sym typeface="Arial"/>
              </a:endParaRPr>
            </a:p>
          </p:txBody>
        </p:sp>
        <p:pic>
          <p:nvPicPr>
            <p:cNvPr id="25" name="Shape 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257" y="7372352"/>
              <a:ext cx="1788557" cy="400050"/>
            </a:xfrm>
            <a:prstGeom prst="rect">
              <a:avLst/>
            </a:prstGeom>
            <a:noFill/>
            <a:ln>
              <a:noFill/>
            </a:ln>
          </p:spPr>
        </p:pic>
      </p:gr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119"/>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Footer">
  <p:cSld name="Blank Footer">
    <p:spTree>
      <p:nvGrpSpPr>
        <p:cNvPr id="1" name="Shape 120"/>
        <p:cNvGrpSpPr/>
        <p:nvPr/>
      </p:nvGrpSpPr>
      <p:grpSpPr>
        <a:xfrm>
          <a:off x="0" y="0"/>
          <a:ext cx="0" cy="0"/>
          <a:chOff x="0" y="0"/>
          <a:chExt cx="0" cy="0"/>
        </a:xfrm>
      </p:grpSpPr>
      <p:grpSp>
        <p:nvGrpSpPr>
          <p:cNvPr id="121" name="Shape 121"/>
          <p:cNvGrpSpPr/>
          <p:nvPr/>
        </p:nvGrpSpPr>
        <p:grpSpPr>
          <a:xfrm>
            <a:off x="0" y="7372350"/>
            <a:ext cx="13817599" cy="400052"/>
            <a:chOff x="0" y="7372350"/>
            <a:chExt cx="13817599" cy="400052"/>
          </a:xfrm>
        </p:grpSpPr>
        <p:sp>
          <p:nvSpPr>
            <p:cNvPr id="122" name="Shape 122"/>
            <p:cNvSpPr/>
            <p:nvPr/>
          </p:nvSpPr>
          <p:spPr>
            <a:xfrm>
              <a:off x="0" y="7372350"/>
              <a:ext cx="13817599" cy="40004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pic>
          <p:nvPicPr>
            <p:cNvPr id="123" name="Shape 1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257" y="7372351"/>
              <a:ext cx="1788557" cy="400050"/>
            </a:xfrm>
            <a:prstGeom prst="rect">
              <a:avLst/>
            </a:prstGeom>
            <a:noFill/>
            <a:ln>
              <a:noFill/>
            </a:ln>
          </p:spPr>
        </p:pic>
        <p:sp>
          <p:nvSpPr>
            <p:cNvPr id="124" name="Shape 124"/>
            <p:cNvSpPr/>
            <p:nvPr/>
          </p:nvSpPr>
          <p:spPr>
            <a:xfrm>
              <a:off x="0" y="7372351"/>
              <a:ext cx="13817599" cy="40004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pic>
          <p:nvPicPr>
            <p:cNvPr id="125" name="Shape 1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257" y="7372352"/>
              <a:ext cx="1788557" cy="400050"/>
            </a:xfrm>
            <a:prstGeom prst="rect">
              <a:avLst/>
            </a:prstGeom>
            <a:noFill/>
            <a:ln>
              <a:noFill/>
            </a:ln>
          </p:spPr>
        </p:pic>
      </p:gr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Green">
  <p:cSld name="Blank Green">
    <p:bg>
      <p:bgPr>
        <a:solidFill>
          <a:schemeClr val="dk2"/>
        </a:solidFill>
        <a:effectLst/>
      </p:bgPr>
    </p:bg>
    <p:spTree>
      <p:nvGrpSpPr>
        <p:cNvPr id="1" name="Shape 126"/>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losing Green Dots">
  <p:cSld name="Closing Green Dots">
    <p:bg>
      <p:bgPr>
        <a:solidFill>
          <a:schemeClr val="dk2"/>
        </a:solidFill>
        <a:effectLst/>
      </p:bgPr>
    </p:bg>
    <p:spTree>
      <p:nvGrpSpPr>
        <p:cNvPr id="1" name="Shape 127"/>
        <p:cNvGrpSpPr/>
        <p:nvPr/>
      </p:nvGrpSpPr>
      <p:grpSpPr>
        <a:xfrm>
          <a:off x="0" y="0"/>
          <a:ext cx="0" cy="0"/>
          <a:chOff x="0" y="0"/>
          <a:chExt cx="0" cy="0"/>
        </a:xfrm>
      </p:grpSpPr>
      <p:sp>
        <p:nvSpPr>
          <p:cNvPr id="128" name="Shape 128"/>
          <p:cNvSpPr txBox="1"/>
          <p:nvPr/>
        </p:nvSpPr>
        <p:spPr>
          <a:xfrm>
            <a:off x="729343" y="4199229"/>
            <a:ext cx="12561453" cy="1107996"/>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lt1"/>
              </a:buClr>
              <a:buSzPts val="6000"/>
              <a:buFont typeface="Arial"/>
              <a:buNone/>
            </a:pPr>
            <a:r>
              <a:rPr lang="en-US" sz="6000">
                <a:solidFill>
                  <a:schemeClr val="lt1"/>
                </a:solidFill>
                <a:latin typeface="Arial"/>
                <a:ea typeface="Arial"/>
                <a:cs typeface="Arial"/>
                <a:sym typeface="Arial"/>
              </a:rPr>
              <a:t>Thank you</a:t>
            </a:r>
            <a:endParaRPr/>
          </a:p>
        </p:txBody>
      </p:sp>
      <p:pic>
        <p:nvPicPr>
          <p:cNvPr id="129" name="Shape 1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406691" y="0"/>
            <a:ext cx="5410909" cy="7566210"/>
          </a:xfrm>
          <a:prstGeom prst="rect">
            <a:avLst/>
          </a:prstGeom>
          <a:noFill/>
          <a:ln>
            <a:noFill/>
          </a:ln>
        </p:spPr>
      </p:pic>
      <p:cxnSp>
        <p:nvCxnSpPr>
          <p:cNvPr id="130" name="Shape 130"/>
          <p:cNvCxnSpPr/>
          <p:nvPr/>
        </p:nvCxnSpPr>
        <p:spPr>
          <a:xfrm>
            <a:off x="881743" y="5936778"/>
            <a:ext cx="911198" cy="0"/>
          </a:xfrm>
          <a:prstGeom prst="straightConnector1">
            <a:avLst/>
          </a:prstGeom>
          <a:noFill/>
          <a:ln w="28575" cap="flat" cmpd="sng">
            <a:solidFill>
              <a:schemeClr val="lt2"/>
            </a:solidFill>
            <a:prstDash val="solid"/>
            <a:round/>
            <a:headEnd type="none" w="sm" len="sm"/>
            <a:tailEnd type="none" w="sm" len="sm"/>
          </a:ln>
        </p:spPr>
      </p:cxnSp>
      <p:pic>
        <p:nvPicPr>
          <p:cNvPr id="131" name="Shape 1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6239" y="6320940"/>
            <a:ext cx="3520440" cy="787424"/>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losing White">
  <p:cSld name="Closing White">
    <p:spTree>
      <p:nvGrpSpPr>
        <p:cNvPr id="1" name="Shape 132"/>
        <p:cNvGrpSpPr/>
        <p:nvPr/>
      </p:nvGrpSpPr>
      <p:grpSpPr>
        <a:xfrm>
          <a:off x="0" y="0"/>
          <a:ext cx="0" cy="0"/>
          <a:chOff x="0" y="0"/>
          <a:chExt cx="0" cy="0"/>
        </a:xfrm>
      </p:grpSpPr>
      <p:sp>
        <p:nvSpPr>
          <p:cNvPr id="133" name="Shape 133"/>
          <p:cNvSpPr txBox="1"/>
          <p:nvPr/>
        </p:nvSpPr>
        <p:spPr>
          <a:xfrm>
            <a:off x="729343" y="4198802"/>
            <a:ext cx="12561453" cy="1107996"/>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6000"/>
              <a:buFont typeface="Arial"/>
              <a:buNone/>
            </a:pPr>
            <a:r>
              <a:rPr lang="en-US" sz="6000">
                <a:solidFill>
                  <a:schemeClr val="dk2"/>
                </a:solidFill>
                <a:latin typeface="Arial"/>
                <a:ea typeface="Arial"/>
                <a:cs typeface="Arial"/>
                <a:sym typeface="Arial"/>
              </a:rPr>
              <a:t>Thank you</a:t>
            </a:r>
            <a:endParaRPr/>
          </a:p>
        </p:txBody>
      </p:sp>
      <p:cxnSp>
        <p:nvCxnSpPr>
          <p:cNvPr id="134" name="Shape 134"/>
          <p:cNvCxnSpPr/>
          <p:nvPr/>
        </p:nvCxnSpPr>
        <p:spPr>
          <a:xfrm>
            <a:off x="881743" y="5936351"/>
            <a:ext cx="911198" cy="0"/>
          </a:xfrm>
          <a:prstGeom prst="straightConnector1">
            <a:avLst/>
          </a:prstGeom>
          <a:noFill/>
          <a:ln w="28575" cap="flat" cmpd="sng">
            <a:solidFill>
              <a:schemeClr val="lt2"/>
            </a:solidFill>
            <a:prstDash val="solid"/>
            <a:round/>
            <a:headEnd type="none" w="sm" len="sm"/>
            <a:tailEnd type="none" w="sm" len="sm"/>
          </a:ln>
        </p:spPr>
      </p:cxnSp>
      <p:pic>
        <p:nvPicPr>
          <p:cNvPr id="135" name="Shape 13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6239" y="6320941"/>
            <a:ext cx="3520440" cy="787423"/>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losing Green Ram">
  <p:cSld name="Closing Green Ram">
    <p:bg>
      <p:bgPr>
        <a:solidFill>
          <a:schemeClr val="dk2"/>
        </a:solidFill>
        <a:effectLst/>
      </p:bgPr>
    </p:bg>
    <p:spTree>
      <p:nvGrpSpPr>
        <p:cNvPr id="1" name="Shape 26"/>
        <p:cNvGrpSpPr/>
        <p:nvPr/>
      </p:nvGrpSpPr>
      <p:grpSpPr>
        <a:xfrm>
          <a:off x="0" y="0"/>
          <a:ext cx="0" cy="0"/>
          <a:chOff x="0" y="0"/>
          <a:chExt cx="0" cy="0"/>
        </a:xfrm>
      </p:grpSpPr>
      <p:sp>
        <p:nvSpPr>
          <p:cNvPr id="27" name="Shape 27"/>
          <p:cNvSpPr txBox="1"/>
          <p:nvPr/>
        </p:nvSpPr>
        <p:spPr>
          <a:xfrm>
            <a:off x="729343" y="4199229"/>
            <a:ext cx="12561453" cy="1107996"/>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lt1"/>
              </a:buClr>
              <a:buSzPts val="6000"/>
              <a:buFont typeface="Arial"/>
              <a:buNone/>
            </a:pPr>
            <a:r>
              <a:rPr lang="en-US" sz="6000">
                <a:solidFill>
                  <a:schemeClr val="lt1"/>
                </a:solidFill>
                <a:latin typeface="Arial"/>
                <a:ea typeface="Arial"/>
                <a:cs typeface="Arial"/>
                <a:sym typeface="Arial"/>
              </a:rPr>
              <a:t>Thank you</a:t>
            </a:r>
            <a:endParaRPr/>
          </a:p>
        </p:txBody>
      </p:sp>
      <p:cxnSp>
        <p:nvCxnSpPr>
          <p:cNvPr id="28" name="Shape 28"/>
          <p:cNvCxnSpPr/>
          <p:nvPr/>
        </p:nvCxnSpPr>
        <p:spPr>
          <a:xfrm>
            <a:off x="881743" y="5936778"/>
            <a:ext cx="911198" cy="0"/>
          </a:xfrm>
          <a:prstGeom prst="straightConnector1">
            <a:avLst/>
          </a:prstGeom>
          <a:noFill/>
          <a:ln w="28575" cap="flat" cmpd="sng">
            <a:solidFill>
              <a:schemeClr val="lt2"/>
            </a:solidFill>
            <a:prstDash val="solid"/>
            <a:round/>
            <a:headEnd type="none" w="sm" len="sm"/>
            <a:tailEnd type="none" w="sm" len="sm"/>
          </a:ln>
        </p:spPr>
      </p:cxnSp>
      <p:pic>
        <p:nvPicPr>
          <p:cNvPr id="29" name="Shape 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6239" y="6320940"/>
            <a:ext cx="3520440" cy="787424"/>
          </a:xfrm>
          <a:prstGeom prst="rect">
            <a:avLst/>
          </a:prstGeom>
          <a:noFill/>
          <a:ln>
            <a:noFill/>
          </a:ln>
        </p:spPr>
      </p:pic>
      <p:pic>
        <p:nvPicPr>
          <p:cNvPr id="30" name="Shape 30"/>
          <p:cNvPicPr preferRelativeResize="0"/>
          <p:nvPr/>
        </p:nvPicPr>
        <p:blipFill rotWithShape="1">
          <a:blip r:embed="rId3" cstate="screen">
            <a:alphaModFix amt="8000"/>
            <a:extLst>
              <a:ext uri="{28A0092B-C50C-407E-A947-70E740481C1C}">
                <a14:useLocalDpi xmlns:a14="http://schemas.microsoft.com/office/drawing/2010/main"/>
              </a:ext>
            </a:extLst>
          </a:blip>
          <a:srcRect/>
          <a:stretch/>
        </p:blipFill>
        <p:spPr>
          <a:xfrm>
            <a:off x="6937515" y="-1"/>
            <a:ext cx="6880085" cy="7772401"/>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Green Dots CSU">
  <p:cSld name="Title Green Dots CSU">
    <p:bg>
      <p:bgPr>
        <a:solidFill>
          <a:schemeClr val="dk2"/>
        </a:solidFill>
        <a:effectLst/>
      </p:bgPr>
    </p:bg>
    <p:spTree>
      <p:nvGrpSpPr>
        <p:cNvPr id="1" name="Shape 31"/>
        <p:cNvGrpSpPr/>
        <p:nvPr/>
      </p:nvGrpSpPr>
      <p:grpSpPr>
        <a:xfrm>
          <a:off x="0" y="0"/>
          <a:ext cx="0" cy="0"/>
          <a:chOff x="0" y="0"/>
          <a:chExt cx="0" cy="0"/>
        </a:xfrm>
      </p:grpSpPr>
      <p:pic>
        <p:nvPicPr>
          <p:cNvPr id="32" name="Shape 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816145" y="1"/>
            <a:ext cx="6001456" cy="7772400"/>
          </a:xfrm>
          <a:prstGeom prst="rect">
            <a:avLst/>
          </a:prstGeom>
          <a:noFill/>
          <a:ln>
            <a:noFill/>
          </a:ln>
        </p:spPr>
      </p:pic>
      <p:sp>
        <p:nvSpPr>
          <p:cNvPr id="33" name="Shape 33"/>
          <p:cNvSpPr txBox="1">
            <a:spLocks noGrp="1"/>
          </p:cNvSpPr>
          <p:nvPr>
            <p:ph type="body" idx="1"/>
          </p:nvPr>
        </p:nvSpPr>
        <p:spPr>
          <a:xfrm>
            <a:off x="628075" y="2695562"/>
            <a:ext cx="12561453" cy="194951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2pPr>
            <a:lvl3pPr marL="1371600" marR="0" lvl="2"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3pPr>
            <a:lvl4pPr marL="1828800" marR="0" lvl="3"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4pPr>
            <a:lvl5pPr marL="2286000" marR="0" lvl="4" indent="-228600" algn="l" rtl="0">
              <a:spcBef>
                <a:spcPts val="1099"/>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2"/>
          </p:nvPr>
        </p:nvSpPr>
        <p:spPr>
          <a:xfrm>
            <a:off x="628074" y="5369311"/>
            <a:ext cx="12561451" cy="472185"/>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600"/>
              </a:spcBef>
              <a:spcAft>
                <a:spcPts val="0"/>
              </a:spcAft>
              <a:buClr>
                <a:srgbClr val="C39E11"/>
              </a:buClr>
              <a:buSzPts val="1648"/>
              <a:buFont typeface="Arial"/>
              <a:buNone/>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cxnSp>
        <p:nvCxnSpPr>
          <p:cNvPr id="35" name="Shape 35"/>
          <p:cNvCxnSpPr/>
          <p:nvPr/>
        </p:nvCxnSpPr>
        <p:spPr>
          <a:xfrm>
            <a:off x="729343" y="5122227"/>
            <a:ext cx="911198" cy="0"/>
          </a:xfrm>
          <a:prstGeom prst="straightConnector1">
            <a:avLst/>
          </a:prstGeom>
          <a:noFill/>
          <a:ln w="28575" cap="flat" cmpd="sng">
            <a:solidFill>
              <a:schemeClr val="lt2"/>
            </a:solidFill>
            <a:prstDash val="solid"/>
            <a:round/>
            <a:headEnd type="none" w="sm" len="sm"/>
            <a:tailEnd type="none" w="sm" len="sm"/>
          </a:ln>
        </p:spPr>
      </p:cxnSp>
      <p:pic>
        <p:nvPicPr>
          <p:cNvPr id="36" name="Shape 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827882" y="6733969"/>
            <a:ext cx="3520440" cy="787424"/>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Green Dots UnitID">
  <p:cSld name="Title Green Dots UnitID">
    <p:bg>
      <p:bgPr>
        <a:solidFill>
          <a:schemeClr val="dk2"/>
        </a:solidFill>
        <a:effectLst/>
      </p:bgPr>
    </p:bg>
    <p:spTree>
      <p:nvGrpSpPr>
        <p:cNvPr id="1" name="Shape 37"/>
        <p:cNvGrpSpPr/>
        <p:nvPr/>
      </p:nvGrpSpPr>
      <p:grpSpPr>
        <a:xfrm>
          <a:off x="0" y="0"/>
          <a:ext cx="0" cy="0"/>
          <a:chOff x="0" y="0"/>
          <a:chExt cx="0" cy="0"/>
        </a:xfrm>
      </p:grpSpPr>
      <p:pic>
        <p:nvPicPr>
          <p:cNvPr id="38" name="Shape 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816145" y="1"/>
            <a:ext cx="6001456" cy="7772400"/>
          </a:xfrm>
          <a:prstGeom prst="rect">
            <a:avLst/>
          </a:prstGeom>
          <a:noFill/>
          <a:ln>
            <a:noFill/>
          </a:ln>
        </p:spPr>
      </p:pic>
      <p:sp>
        <p:nvSpPr>
          <p:cNvPr id="39" name="Shape 39"/>
          <p:cNvSpPr txBox="1">
            <a:spLocks noGrp="1"/>
          </p:cNvSpPr>
          <p:nvPr>
            <p:ph type="body" idx="1"/>
          </p:nvPr>
        </p:nvSpPr>
        <p:spPr>
          <a:xfrm>
            <a:off x="628075" y="2695562"/>
            <a:ext cx="12561453" cy="194951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2pPr>
            <a:lvl3pPr marL="1371600" marR="0" lvl="2"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3pPr>
            <a:lvl4pPr marL="1828800" marR="0" lvl="3"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4pPr>
            <a:lvl5pPr marL="2286000" marR="0" lvl="4" indent="-228600" algn="l" rtl="0">
              <a:spcBef>
                <a:spcPts val="1099"/>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628074" y="5369311"/>
            <a:ext cx="12561451" cy="472185"/>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600"/>
              </a:spcBef>
              <a:spcAft>
                <a:spcPts val="0"/>
              </a:spcAft>
              <a:buClr>
                <a:srgbClr val="C39E11"/>
              </a:buClr>
              <a:buSzPts val="1648"/>
              <a:buFont typeface="Arial"/>
              <a:buNone/>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cxnSp>
        <p:nvCxnSpPr>
          <p:cNvPr id="41" name="Shape 41"/>
          <p:cNvCxnSpPr/>
          <p:nvPr/>
        </p:nvCxnSpPr>
        <p:spPr>
          <a:xfrm>
            <a:off x="729343" y="5122227"/>
            <a:ext cx="911198" cy="0"/>
          </a:xfrm>
          <a:prstGeom prst="straightConnector1">
            <a:avLst/>
          </a:prstGeom>
          <a:noFill/>
          <a:ln w="28575" cap="flat" cmpd="sng">
            <a:solidFill>
              <a:schemeClr val="lt2"/>
            </a:solidFill>
            <a:prstDash val="solid"/>
            <a:round/>
            <a:headEnd type="none" w="sm" len="sm"/>
            <a:tailEnd type="none" w="sm" len="sm"/>
          </a:ln>
        </p:spPr>
      </p:cxnSp>
      <p:sp>
        <p:nvSpPr>
          <p:cNvPr id="42" name="Shape 42"/>
          <p:cNvSpPr>
            <a:spLocks noGrp="1"/>
          </p:cNvSpPr>
          <p:nvPr>
            <p:ph type="pic" idx="3"/>
          </p:nvPr>
        </p:nvSpPr>
        <p:spPr>
          <a:xfrm>
            <a:off x="9986681" y="6869532"/>
            <a:ext cx="3202843" cy="512064"/>
          </a:xfrm>
          <a:prstGeom prst="rect">
            <a:avLst/>
          </a:prstGeom>
          <a:noFill/>
          <a:ln>
            <a:noFill/>
          </a:ln>
        </p:spPr>
        <p:txBody>
          <a:bodyPr spcFirstLastPara="1" wrap="square" lIns="91425" tIns="91425" rIns="91425" bIns="91425" anchor="ctr" anchorCtr="0"/>
          <a:lstStyle>
            <a:lvl1pPr marR="0" lvl="0" algn="ctr" rtl="0">
              <a:lnSpc>
                <a:spcPct val="120000"/>
              </a:lnSpc>
              <a:spcBef>
                <a:spcPts val="6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R="0" lvl="5"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R="0" lvl="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R="0" lvl="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R="0" lvl="8"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Green Ram UnitID">
  <p:cSld name="Title Green Ram UnitID">
    <p:bg>
      <p:bgPr>
        <a:solidFill>
          <a:schemeClr val="dk2"/>
        </a:solidFill>
        <a:effectLst/>
      </p:bgPr>
    </p:bg>
    <p:spTree>
      <p:nvGrpSpPr>
        <p:cNvPr id="1" name="Shape 43"/>
        <p:cNvGrpSpPr/>
        <p:nvPr/>
      </p:nvGrpSpPr>
      <p:grpSpPr>
        <a:xfrm>
          <a:off x="0" y="0"/>
          <a:ext cx="0" cy="0"/>
          <a:chOff x="0" y="0"/>
          <a:chExt cx="0" cy="0"/>
        </a:xfrm>
      </p:grpSpPr>
      <p:pic>
        <p:nvPicPr>
          <p:cNvPr id="44" name="Shape 44"/>
          <p:cNvPicPr preferRelativeResize="0"/>
          <p:nvPr/>
        </p:nvPicPr>
        <p:blipFill rotWithShape="1">
          <a:blip r:embed="rId2" cstate="screen">
            <a:alphaModFix amt="8000"/>
            <a:extLst>
              <a:ext uri="{28A0092B-C50C-407E-A947-70E740481C1C}">
                <a14:useLocalDpi xmlns:a14="http://schemas.microsoft.com/office/drawing/2010/main"/>
              </a:ext>
            </a:extLst>
          </a:blip>
          <a:srcRect/>
          <a:stretch/>
        </p:blipFill>
        <p:spPr>
          <a:xfrm>
            <a:off x="6937515" y="-1"/>
            <a:ext cx="6880085" cy="7772401"/>
          </a:xfrm>
          <a:prstGeom prst="rect">
            <a:avLst/>
          </a:prstGeom>
          <a:noFill/>
          <a:ln>
            <a:noFill/>
          </a:ln>
        </p:spPr>
      </p:pic>
      <p:sp>
        <p:nvSpPr>
          <p:cNvPr id="45" name="Shape 45"/>
          <p:cNvSpPr txBox="1">
            <a:spLocks noGrp="1"/>
          </p:cNvSpPr>
          <p:nvPr>
            <p:ph type="body" idx="1"/>
          </p:nvPr>
        </p:nvSpPr>
        <p:spPr>
          <a:xfrm>
            <a:off x="628075" y="2695562"/>
            <a:ext cx="12561453" cy="194951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2pPr>
            <a:lvl3pPr marL="1371600" marR="0" lvl="2"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3pPr>
            <a:lvl4pPr marL="1828800" marR="0" lvl="3"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4pPr>
            <a:lvl5pPr marL="2286000" marR="0" lvl="4" indent="-228600" algn="l" rtl="0">
              <a:spcBef>
                <a:spcPts val="1099"/>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2"/>
          </p:nvPr>
        </p:nvSpPr>
        <p:spPr>
          <a:xfrm>
            <a:off x="628074" y="5369311"/>
            <a:ext cx="12561451" cy="472185"/>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600"/>
              </a:spcBef>
              <a:spcAft>
                <a:spcPts val="0"/>
              </a:spcAft>
              <a:buClr>
                <a:srgbClr val="C39E11"/>
              </a:buClr>
              <a:buSzPts val="1648"/>
              <a:buFont typeface="Arial"/>
              <a:buNone/>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cxnSp>
        <p:nvCxnSpPr>
          <p:cNvPr id="47" name="Shape 47"/>
          <p:cNvCxnSpPr/>
          <p:nvPr/>
        </p:nvCxnSpPr>
        <p:spPr>
          <a:xfrm>
            <a:off x="729343" y="5122227"/>
            <a:ext cx="911198" cy="0"/>
          </a:xfrm>
          <a:prstGeom prst="straightConnector1">
            <a:avLst/>
          </a:prstGeom>
          <a:noFill/>
          <a:ln w="28575" cap="flat" cmpd="sng">
            <a:solidFill>
              <a:schemeClr val="lt2"/>
            </a:solidFill>
            <a:prstDash val="solid"/>
            <a:round/>
            <a:headEnd type="none" w="sm" len="sm"/>
            <a:tailEnd type="none" w="sm" len="sm"/>
          </a:ln>
        </p:spPr>
      </p:cxnSp>
      <p:sp>
        <p:nvSpPr>
          <p:cNvPr id="48" name="Shape 48"/>
          <p:cNvSpPr>
            <a:spLocks noGrp="1"/>
          </p:cNvSpPr>
          <p:nvPr>
            <p:ph type="pic" idx="3"/>
          </p:nvPr>
        </p:nvSpPr>
        <p:spPr>
          <a:xfrm>
            <a:off x="9986681" y="6869532"/>
            <a:ext cx="3202843" cy="512064"/>
          </a:xfrm>
          <a:prstGeom prst="rect">
            <a:avLst/>
          </a:prstGeom>
          <a:noFill/>
          <a:ln>
            <a:noFill/>
          </a:ln>
        </p:spPr>
        <p:txBody>
          <a:bodyPr spcFirstLastPara="1" wrap="square" lIns="91425" tIns="91425" rIns="91425" bIns="91425" anchor="ctr" anchorCtr="0"/>
          <a:lstStyle>
            <a:lvl1pPr marR="0" lvl="0" algn="ctr" rtl="0">
              <a:lnSpc>
                <a:spcPct val="120000"/>
              </a:lnSpc>
              <a:spcBef>
                <a:spcPts val="6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R="0" lvl="5"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R="0" lvl="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R="0" lvl="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R="0" lvl="8"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hite CSU">
  <p:cSld name="Title White CSU">
    <p:spTree>
      <p:nvGrpSpPr>
        <p:cNvPr id="1" name="Shape 49"/>
        <p:cNvGrpSpPr/>
        <p:nvPr/>
      </p:nvGrpSpPr>
      <p:grpSpPr>
        <a:xfrm>
          <a:off x="0" y="0"/>
          <a:ext cx="0" cy="0"/>
          <a:chOff x="0" y="0"/>
          <a:chExt cx="0" cy="0"/>
        </a:xfrm>
      </p:grpSpPr>
      <p:sp>
        <p:nvSpPr>
          <p:cNvPr id="50" name="Shape 50"/>
          <p:cNvSpPr txBox="1"/>
          <p:nvPr/>
        </p:nvSpPr>
        <p:spPr>
          <a:xfrm>
            <a:off x="-1349192" y="1236134"/>
            <a:ext cx="184731" cy="5150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47">
              <a:solidFill>
                <a:schemeClr val="dk1"/>
              </a:solidFill>
              <a:latin typeface="Arial"/>
              <a:ea typeface="Arial"/>
              <a:cs typeface="Arial"/>
              <a:sym typeface="Arial"/>
            </a:endParaRPr>
          </a:p>
        </p:txBody>
      </p:sp>
      <p:sp>
        <p:nvSpPr>
          <p:cNvPr id="51" name="Shape 51"/>
          <p:cNvSpPr txBox="1"/>
          <p:nvPr/>
        </p:nvSpPr>
        <p:spPr>
          <a:xfrm>
            <a:off x="-2093575" y="-474133"/>
            <a:ext cx="184731" cy="5150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47">
              <a:solidFill>
                <a:schemeClr val="dk1"/>
              </a:solidFill>
              <a:latin typeface="Arial"/>
              <a:ea typeface="Arial"/>
              <a:cs typeface="Arial"/>
              <a:sym typeface="Arial"/>
            </a:endParaRPr>
          </a:p>
        </p:txBody>
      </p:sp>
      <p:sp>
        <p:nvSpPr>
          <p:cNvPr id="52" name="Shape 52"/>
          <p:cNvSpPr txBox="1"/>
          <p:nvPr/>
        </p:nvSpPr>
        <p:spPr>
          <a:xfrm>
            <a:off x="-2186621" y="-795867"/>
            <a:ext cx="184731" cy="5150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47">
              <a:solidFill>
                <a:schemeClr val="dk1"/>
              </a:solidFill>
              <a:latin typeface="Arial"/>
              <a:ea typeface="Arial"/>
              <a:cs typeface="Arial"/>
              <a:sym typeface="Arial"/>
            </a:endParaRPr>
          </a:p>
        </p:txBody>
      </p:sp>
      <p:sp>
        <p:nvSpPr>
          <p:cNvPr id="53" name="Shape 53"/>
          <p:cNvSpPr txBox="1">
            <a:spLocks noGrp="1"/>
          </p:cNvSpPr>
          <p:nvPr>
            <p:ph type="body" idx="1"/>
          </p:nvPr>
        </p:nvSpPr>
        <p:spPr>
          <a:xfrm>
            <a:off x="628075" y="2695562"/>
            <a:ext cx="12561453" cy="20313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2"/>
              </a:buClr>
              <a:buSzPts val="6000"/>
              <a:buFont typeface="Arial"/>
              <a:buNone/>
              <a:defRPr sz="6000" b="0" i="0" u="none" strike="noStrike" cap="none">
                <a:solidFill>
                  <a:schemeClr val="dk2"/>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2pPr>
            <a:lvl3pPr marL="1371600" marR="0" lvl="2"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3pPr>
            <a:lvl4pPr marL="1828800" marR="0" lvl="3"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4pPr>
            <a:lvl5pPr marL="2286000" marR="0" lvl="4" indent="-228600" algn="l" rtl="0">
              <a:spcBef>
                <a:spcPts val="1099"/>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2"/>
          </p:nvPr>
        </p:nvSpPr>
        <p:spPr>
          <a:xfrm>
            <a:off x="628074" y="5369311"/>
            <a:ext cx="12561451" cy="480131"/>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600"/>
              </a:spcBef>
              <a:spcAft>
                <a:spcPts val="0"/>
              </a:spcAft>
              <a:buClr>
                <a:srgbClr val="C39E11"/>
              </a:buClr>
              <a:buSzPts val="1648"/>
              <a:buFont typeface="Arial"/>
              <a:buNone/>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cxnSp>
        <p:nvCxnSpPr>
          <p:cNvPr id="55" name="Shape 55"/>
          <p:cNvCxnSpPr/>
          <p:nvPr/>
        </p:nvCxnSpPr>
        <p:spPr>
          <a:xfrm>
            <a:off x="729343" y="5122227"/>
            <a:ext cx="911198" cy="0"/>
          </a:xfrm>
          <a:prstGeom prst="straightConnector1">
            <a:avLst/>
          </a:prstGeom>
          <a:noFill/>
          <a:ln w="28575" cap="flat" cmpd="sng">
            <a:solidFill>
              <a:schemeClr val="lt2"/>
            </a:solidFill>
            <a:prstDash val="solid"/>
            <a:round/>
            <a:headEnd type="none" w="sm" len="sm"/>
            <a:tailEnd type="none" w="sm" len="sm"/>
          </a:ln>
        </p:spPr>
      </p:cxnSp>
      <p:pic>
        <p:nvPicPr>
          <p:cNvPr id="56" name="Shape 5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827882" y="6733969"/>
            <a:ext cx="3520440" cy="787423"/>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White UnitID">
  <p:cSld name="Title White UnitID">
    <p:spTree>
      <p:nvGrpSpPr>
        <p:cNvPr id="1" name="Shape 57"/>
        <p:cNvGrpSpPr/>
        <p:nvPr/>
      </p:nvGrpSpPr>
      <p:grpSpPr>
        <a:xfrm>
          <a:off x="0" y="0"/>
          <a:ext cx="0" cy="0"/>
          <a:chOff x="0" y="0"/>
          <a:chExt cx="0" cy="0"/>
        </a:xfrm>
      </p:grpSpPr>
      <p:sp>
        <p:nvSpPr>
          <p:cNvPr id="58" name="Shape 58"/>
          <p:cNvSpPr txBox="1"/>
          <p:nvPr/>
        </p:nvSpPr>
        <p:spPr>
          <a:xfrm>
            <a:off x="-1349192" y="1236134"/>
            <a:ext cx="184731" cy="5150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47">
              <a:solidFill>
                <a:schemeClr val="dk1"/>
              </a:solidFill>
              <a:latin typeface="Arial"/>
              <a:ea typeface="Arial"/>
              <a:cs typeface="Arial"/>
              <a:sym typeface="Arial"/>
            </a:endParaRPr>
          </a:p>
        </p:txBody>
      </p:sp>
      <p:sp>
        <p:nvSpPr>
          <p:cNvPr id="59" name="Shape 59"/>
          <p:cNvSpPr txBox="1"/>
          <p:nvPr/>
        </p:nvSpPr>
        <p:spPr>
          <a:xfrm>
            <a:off x="-2093575" y="-474133"/>
            <a:ext cx="184731" cy="5150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47">
              <a:solidFill>
                <a:schemeClr val="dk1"/>
              </a:solidFill>
              <a:latin typeface="Arial"/>
              <a:ea typeface="Arial"/>
              <a:cs typeface="Arial"/>
              <a:sym typeface="Arial"/>
            </a:endParaRPr>
          </a:p>
        </p:txBody>
      </p:sp>
      <p:sp>
        <p:nvSpPr>
          <p:cNvPr id="60" name="Shape 60"/>
          <p:cNvSpPr txBox="1"/>
          <p:nvPr/>
        </p:nvSpPr>
        <p:spPr>
          <a:xfrm>
            <a:off x="-2186621" y="-795867"/>
            <a:ext cx="184731" cy="5150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47">
              <a:solidFill>
                <a:schemeClr val="dk1"/>
              </a:solidFill>
              <a:latin typeface="Arial"/>
              <a:ea typeface="Arial"/>
              <a:cs typeface="Arial"/>
              <a:sym typeface="Arial"/>
            </a:endParaRPr>
          </a:p>
        </p:txBody>
      </p:sp>
      <p:sp>
        <p:nvSpPr>
          <p:cNvPr id="61" name="Shape 61"/>
          <p:cNvSpPr txBox="1">
            <a:spLocks noGrp="1"/>
          </p:cNvSpPr>
          <p:nvPr>
            <p:ph type="body" idx="1"/>
          </p:nvPr>
        </p:nvSpPr>
        <p:spPr>
          <a:xfrm>
            <a:off x="628075" y="2695562"/>
            <a:ext cx="12561453" cy="20313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2"/>
              </a:buClr>
              <a:buSzPts val="6000"/>
              <a:buFont typeface="Arial"/>
              <a:buNone/>
              <a:defRPr sz="6000" b="0" i="0" u="none" strike="noStrike" cap="none">
                <a:solidFill>
                  <a:schemeClr val="dk2"/>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2pPr>
            <a:lvl3pPr marL="1371600" marR="0" lvl="2"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3pPr>
            <a:lvl4pPr marL="1828800" marR="0" lvl="3" indent="-228600" algn="l" rtl="0">
              <a:lnSpc>
                <a:spcPct val="120000"/>
              </a:lnSpc>
              <a:spcBef>
                <a:spcPts val="600"/>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4pPr>
            <a:lvl5pPr marL="2286000" marR="0" lvl="4" indent="-228600" algn="l" rtl="0">
              <a:spcBef>
                <a:spcPts val="1099"/>
              </a:spcBef>
              <a:spcAft>
                <a:spcPts val="0"/>
              </a:spcAft>
              <a:buClr>
                <a:schemeClr val="lt1"/>
              </a:buClr>
              <a:buSzPts val="5495"/>
              <a:buFont typeface="Arial"/>
              <a:buNone/>
              <a:defRPr sz="5495" b="0" i="0" u="none" strike="noStrike" cap="none">
                <a:solidFill>
                  <a:schemeClr val="lt1"/>
                </a:solidFill>
                <a:latin typeface="Arial"/>
                <a:ea typeface="Arial"/>
                <a:cs typeface="Arial"/>
                <a:sym typeface="Arial"/>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628074" y="5369311"/>
            <a:ext cx="12561451" cy="480131"/>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20000"/>
              </a:lnSpc>
              <a:spcBef>
                <a:spcPts val="6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600"/>
              </a:spcBef>
              <a:spcAft>
                <a:spcPts val="0"/>
              </a:spcAft>
              <a:buClr>
                <a:srgbClr val="C39E11"/>
              </a:buClr>
              <a:buSzPts val="1648"/>
              <a:buFont typeface="Arial"/>
              <a:buNone/>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cxnSp>
        <p:nvCxnSpPr>
          <p:cNvPr id="63" name="Shape 63"/>
          <p:cNvCxnSpPr/>
          <p:nvPr/>
        </p:nvCxnSpPr>
        <p:spPr>
          <a:xfrm>
            <a:off x="729343" y="5122227"/>
            <a:ext cx="911198" cy="0"/>
          </a:xfrm>
          <a:prstGeom prst="straightConnector1">
            <a:avLst/>
          </a:prstGeom>
          <a:noFill/>
          <a:ln w="28575" cap="flat" cmpd="sng">
            <a:solidFill>
              <a:schemeClr val="lt2"/>
            </a:solidFill>
            <a:prstDash val="solid"/>
            <a:round/>
            <a:headEnd type="none" w="sm" len="sm"/>
            <a:tailEnd type="none" w="sm" len="sm"/>
          </a:ln>
        </p:spPr>
      </p:cxnSp>
      <p:sp>
        <p:nvSpPr>
          <p:cNvPr id="64" name="Shape 64"/>
          <p:cNvSpPr>
            <a:spLocks noGrp="1"/>
          </p:cNvSpPr>
          <p:nvPr>
            <p:ph type="pic" idx="3"/>
          </p:nvPr>
        </p:nvSpPr>
        <p:spPr>
          <a:xfrm>
            <a:off x="9986681" y="6869532"/>
            <a:ext cx="3202843" cy="512064"/>
          </a:xfrm>
          <a:prstGeom prst="rect">
            <a:avLst/>
          </a:prstGeom>
          <a:noFill/>
          <a:ln>
            <a:noFill/>
          </a:ln>
        </p:spPr>
        <p:txBody>
          <a:bodyPr spcFirstLastPara="1" wrap="square" lIns="91425" tIns="91425" rIns="91425" bIns="91425" anchor="ctr" anchorCtr="0"/>
          <a:lstStyle>
            <a:lvl1pPr marR="0" lvl="0" algn="ctr" rtl="0">
              <a:lnSpc>
                <a:spcPct val="120000"/>
              </a:lnSpc>
              <a:spcBef>
                <a:spcPts val="600"/>
              </a:spcBef>
              <a:spcAft>
                <a:spcPts val="0"/>
              </a:spcAft>
              <a:buClr>
                <a:srgbClr val="9A9A9C"/>
              </a:buClr>
              <a:buSzPts val="1600"/>
              <a:buFont typeface="Arial"/>
              <a:buNone/>
              <a:defRPr sz="1600" b="0" i="0" u="none" strike="noStrike" cap="none">
                <a:solidFill>
                  <a:srgbClr val="9A9A9C"/>
                </a:solidFill>
                <a:latin typeface="Arial"/>
                <a:ea typeface="Arial"/>
                <a:cs typeface="Arial"/>
                <a:sym typeface="Arial"/>
              </a:defRPr>
            </a:lvl1pPr>
            <a:lvl2pPr marR="0" lvl="1"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R="0" lvl="5"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R="0" lvl="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R="0" lvl="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R="0" lvl="8"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8075" y="905259"/>
            <a:ext cx="12561453" cy="10156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67" name="Shape 67"/>
          <p:cNvGrpSpPr/>
          <p:nvPr/>
        </p:nvGrpSpPr>
        <p:grpSpPr>
          <a:xfrm>
            <a:off x="0" y="7372350"/>
            <a:ext cx="13817599" cy="400052"/>
            <a:chOff x="0" y="7372350"/>
            <a:chExt cx="13817599" cy="400052"/>
          </a:xfrm>
        </p:grpSpPr>
        <p:sp>
          <p:nvSpPr>
            <p:cNvPr id="68" name="Shape 68"/>
            <p:cNvSpPr/>
            <p:nvPr/>
          </p:nvSpPr>
          <p:spPr>
            <a:xfrm>
              <a:off x="0" y="7372350"/>
              <a:ext cx="13817599" cy="40004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pic>
          <p:nvPicPr>
            <p:cNvPr id="69" name="Shape 6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257" y="7372351"/>
              <a:ext cx="1788557" cy="400050"/>
            </a:xfrm>
            <a:prstGeom prst="rect">
              <a:avLst/>
            </a:prstGeom>
            <a:noFill/>
            <a:ln>
              <a:noFill/>
            </a:ln>
          </p:spPr>
        </p:pic>
        <p:sp>
          <p:nvSpPr>
            <p:cNvPr id="70" name="Shape 70"/>
            <p:cNvSpPr/>
            <p:nvPr/>
          </p:nvSpPr>
          <p:spPr>
            <a:xfrm>
              <a:off x="0" y="7372351"/>
              <a:ext cx="13817599" cy="40004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pic>
          <p:nvPicPr>
            <p:cNvPr id="71" name="Shape 7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2257" y="7372352"/>
              <a:ext cx="1788557" cy="400050"/>
            </a:xfrm>
            <a:prstGeom prst="rect">
              <a:avLst/>
            </a:prstGeom>
            <a:noFill/>
            <a:ln>
              <a:noFill/>
            </a:ln>
          </p:spPr>
        </p:pic>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075" y="905259"/>
            <a:ext cx="12561453" cy="101566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074" y="2487883"/>
            <a:ext cx="12561453" cy="3093154"/>
          </a:xfrm>
          <a:prstGeom prst="rect">
            <a:avLst/>
          </a:prstGeom>
          <a:noFill/>
          <a:ln>
            <a:noFill/>
          </a:ln>
        </p:spPr>
        <p:txBody>
          <a:bodyPr spcFirstLastPara="1" wrap="square" lIns="91425" tIns="91425" rIns="91425" bIns="91425" anchor="t" anchorCtr="0"/>
          <a:lstStyle>
            <a:lvl1pPr marL="457200" marR="0" lvl="0" indent="-342900" algn="l" rtl="0">
              <a:lnSpc>
                <a:spcPct val="12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3248" algn="l" rtl="0">
              <a:spcBef>
                <a:spcPts val="600"/>
              </a:spcBef>
              <a:spcAft>
                <a:spcPts val="0"/>
              </a:spcAft>
              <a:buClr>
                <a:srgbClr val="C39E11"/>
              </a:buClr>
              <a:buSzPts val="1648"/>
              <a:buFont typeface="Arial"/>
              <a:buChar char="»"/>
              <a:defRPr sz="1648" b="0" i="0" u="none" strike="noStrike" cap="none">
                <a:solidFill>
                  <a:srgbClr val="C39E11"/>
                </a:solidFill>
                <a:latin typeface="Source Sans Pro"/>
                <a:ea typeface="Source Sans Pro"/>
                <a:cs typeface="Source Sans Pro"/>
                <a:sym typeface="Source Sans Pro"/>
              </a:defRPr>
            </a:lvl5pPr>
            <a:lvl6pPr marL="2743200" marR="0" lvl="5"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6pPr>
            <a:lvl7pPr marL="3200400" marR="0" lvl="6"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7pPr>
            <a:lvl8pPr marL="3657600" marR="0" lvl="7" indent="-420497"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8pPr>
            <a:lvl9pPr marL="4114800" marR="0" lvl="8" indent="-420496" algn="l" rtl="0">
              <a:spcBef>
                <a:spcPts val="604"/>
              </a:spcBef>
              <a:spcAft>
                <a:spcPts val="0"/>
              </a:spcAft>
              <a:buClr>
                <a:schemeClr val="dk1"/>
              </a:buClr>
              <a:buSzPts val="3022"/>
              <a:buFont typeface="Arial"/>
              <a:buChar char="•"/>
              <a:defRPr sz="3022"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28072" y="1156693"/>
            <a:ext cx="12561453" cy="20313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6000"/>
              <a:buFont typeface="Arial"/>
              <a:buNone/>
            </a:pPr>
            <a:r>
              <a:rPr lang="en-US" sz="6000" b="0" i="0" u="none" strike="noStrike" cap="none" dirty="0">
                <a:solidFill>
                  <a:schemeClr val="lt1"/>
                </a:solidFill>
                <a:latin typeface="Arial"/>
                <a:ea typeface="Arial"/>
                <a:cs typeface="Arial"/>
                <a:sym typeface="Arial"/>
              </a:rPr>
              <a:t>GTC 2019</a:t>
            </a:r>
          </a:p>
          <a:p>
            <a:pPr marL="0" marR="0" lvl="0" indent="0" algn="l" rtl="0">
              <a:lnSpc>
                <a:spcPct val="100000"/>
              </a:lnSpc>
              <a:spcBef>
                <a:spcPts val="0"/>
              </a:spcBef>
              <a:spcAft>
                <a:spcPts val="0"/>
              </a:spcAft>
              <a:buClr>
                <a:schemeClr val="lt1"/>
              </a:buClr>
              <a:buSzPts val="6000"/>
              <a:buFont typeface="Arial"/>
              <a:buNone/>
            </a:pPr>
            <a:endParaRPr lang="en-US" dirty="0"/>
          </a:p>
        </p:txBody>
      </p:sp>
      <p:sp>
        <p:nvSpPr>
          <p:cNvPr id="141" name="Shape 141"/>
          <p:cNvSpPr txBox="1">
            <a:spLocks noGrp="1"/>
          </p:cNvSpPr>
          <p:nvPr>
            <p:ph type="body" idx="2"/>
          </p:nvPr>
        </p:nvSpPr>
        <p:spPr>
          <a:xfrm>
            <a:off x="628074" y="5369311"/>
            <a:ext cx="12561451" cy="452945"/>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chemeClr val="lt1"/>
              </a:buClr>
              <a:buSzPts val="1600"/>
              <a:buFont typeface="Arial"/>
              <a:buNone/>
            </a:pPr>
            <a:r>
              <a:rPr lang="en-US" sz="1600" b="0" i="0" u="none" strike="noStrike" cap="none" dirty="0">
                <a:solidFill>
                  <a:schemeClr val="lt1"/>
                </a:solidFill>
                <a:latin typeface="Arial"/>
                <a:ea typeface="Arial"/>
                <a:cs typeface="Arial"/>
                <a:sym typeface="Arial"/>
              </a:rPr>
              <a:t>Steve Kommrusch</a:t>
            </a:r>
            <a:endParaRPr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 y="1"/>
            <a:ext cx="13817599" cy="1303046"/>
          </a:xfrm>
          <a:prstGeom prst="rect">
            <a:avLst/>
          </a:prstGeom>
          <a:noFill/>
          <a:ln>
            <a:noFill/>
          </a:ln>
        </p:spPr>
        <p:txBody>
          <a:bodyPr spcFirstLastPara="1" wrap="square" lIns="91425" tIns="91425" rIns="91425" bIns="91425" anchor="b" anchorCtr="0">
            <a:noAutofit/>
          </a:bodyPr>
          <a:lstStyle/>
          <a:p>
            <a:pPr lvl="0"/>
            <a:r>
              <a:rPr lang="en-US" sz="3600" dirty="0"/>
              <a:t>Deep Learning for Autonomous Driving at BMW</a:t>
            </a:r>
            <a:endParaRPr sz="3600" dirty="0"/>
          </a:p>
        </p:txBody>
      </p:sp>
      <p:sp>
        <p:nvSpPr>
          <p:cNvPr id="4" name="Shape 175">
            <a:extLst>
              <a:ext uri="{FF2B5EF4-FFF2-40B4-BE49-F238E27FC236}">
                <a16:creationId xmlns:a16="http://schemas.microsoft.com/office/drawing/2014/main" id="{9C8E5620-6EC6-4837-B4C0-FD87DD211D40}"/>
              </a:ext>
            </a:extLst>
          </p:cNvPr>
          <p:cNvSpPr txBox="1">
            <a:spLocks noGrp="1"/>
          </p:cNvSpPr>
          <p:nvPr>
            <p:ph type="body" idx="1"/>
          </p:nvPr>
        </p:nvSpPr>
        <p:spPr>
          <a:xfrm>
            <a:off x="191068" y="1206730"/>
            <a:ext cx="13571939" cy="5153125"/>
          </a:xfrm>
          <a:prstGeom prst="rect">
            <a:avLst/>
          </a:prstGeom>
          <a:noFill/>
          <a:ln>
            <a:noFill/>
          </a:ln>
        </p:spPr>
        <p:txBody>
          <a:bodyPr spcFirstLastPara="1" wrap="square" lIns="91425" tIns="91425" rIns="91425" bIns="91425" anchor="t" anchorCtr="0">
            <a:noAutofit/>
          </a:bodyPr>
          <a:lstStyle/>
          <a:p>
            <a:pPr marL="114300" indent="0">
              <a:buNone/>
            </a:pPr>
            <a:r>
              <a:rPr lang="en-US" sz="2400" b="1" dirty="0"/>
              <a:t>Session Speakers</a:t>
            </a:r>
          </a:p>
          <a:p>
            <a:pPr marL="114300" indent="0">
              <a:buNone/>
            </a:pPr>
            <a:r>
              <a:rPr lang="en-US" u="sng" dirty="0"/>
              <a:t>Alexander </a:t>
            </a:r>
            <a:r>
              <a:rPr lang="en-US" u="sng" dirty="0" err="1"/>
              <a:t>Frickenstein</a:t>
            </a:r>
            <a:r>
              <a:rPr lang="en-US" u="sng" dirty="0"/>
              <a:t> - PhD Candidate, BMW Group</a:t>
            </a:r>
          </a:p>
          <a:p>
            <a:pPr marL="114300" indent="0">
              <a:buNone/>
            </a:pPr>
            <a:r>
              <a:rPr lang="en-US" sz="2400" b="1" dirty="0"/>
              <a:t>Session Description</a:t>
            </a:r>
          </a:p>
          <a:p>
            <a:pPr marL="114300" indent="0">
              <a:buNone/>
            </a:pPr>
            <a:r>
              <a:rPr lang="en-US" dirty="0"/>
              <a:t>This session will discuss the process of training deep neural networks using NVIDIA DGX servers at BMW Group. We will describe our research work in four application areas: fine-grained vehicle representations for autonomous driving, panoptic segmentation, self-supervised learning of the drivable area for autonomous vehicles and neural network optimization. All of these projects require high-performance compute and demand a scalable, agile and adaptive learning infrastructure, leveraging Kubernetes on NVIDIA DGX servers.</a:t>
            </a:r>
            <a:endParaRPr sz="2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379351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 y="1"/>
            <a:ext cx="13817599" cy="1303046"/>
          </a:xfrm>
          <a:prstGeom prst="rect">
            <a:avLst/>
          </a:prstGeom>
          <a:noFill/>
          <a:ln>
            <a:noFill/>
          </a:ln>
        </p:spPr>
        <p:txBody>
          <a:bodyPr spcFirstLastPara="1" wrap="square" lIns="91425" tIns="91425" rIns="91425" bIns="91425" anchor="b" anchorCtr="0">
            <a:noAutofit/>
          </a:bodyPr>
          <a:lstStyle/>
          <a:p>
            <a:pPr lvl="0"/>
            <a:r>
              <a:rPr lang="en-US" sz="3600" dirty="0"/>
              <a:t>Refactoring the Unreal Engine Rendering Code Base</a:t>
            </a:r>
            <a:endParaRPr sz="3600" dirty="0"/>
          </a:p>
        </p:txBody>
      </p:sp>
      <p:sp>
        <p:nvSpPr>
          <p:cNvPr id="4" name="Shape 175">
            <a:extLst>
              <a:ext uri="{FF2B5EF4-FFF2-40B4-BE49-F238E27FC236}">
                <a16:creationId xmlns:a16="http://schemas.microsoft.com/office/drawing/2014/main" id="{9C8E5620-6EC6-4837-B4C0-FD87DD211D40}"/>
              </a:ext>
            </a:extLst>
          </p:cNvPr>
          <p:cNvSpPr txBox="1">
            <a:spLocks noGrp="1"/>
          </p:cNvSpPr>
          <p:nvPr>
            <p:ph type="body" idx="1"/>
          </p:nvPr>
        </p:nvSpPr>
        <p:spPr>
          <a:xfrm>
            <a:off x="191068" y="1206730"/>
            <a:ext cx="13571939" cy="5153125"/>
          </a:xfrm>
          <a:prstGeom prst="rect">
            <a:avLst/>
          </a:prstGeom>
          <a:noFill/>
          <a:ln>
            <a:noFill/>
          </a:ln>
        </p:spPr>
        <p:txBody>
          <a:bodyPr spcFirstLastPara="1" wrap="square" lIns="91425" tIns="91425" rIns="91425" bIns="91425" anchor="t" anchorCtr="0">
            <a:noAutofit/>
          </a:bodyPr>
          <a:lstStyle/>
          <a:p>
            <a:pPr marL="114300" indent="0">
              <a:buNone/>
            </a:pPr>
            <a:r>
              <a:rPr lang="en-US" sz="2400" b="1" dirty="0"/>
              <a:t>Session Speakers</a:t>
            </a:r>
          </a:p>
          <a:p>
            <a:pPr marL="114300" indent="0">
              <a:buNone/>
            </a:pPr>
            <a:r>
              <a:rPr lang="en-US" u="sng" dirty="0"/>
              <a:t>Marcus </a:t>
            </a:r>
            <a:r>
              <a:rPr lang="en-US" u="sng" dirty="0" err="1"/>
              <a:t>Wassmer</a:t>
            </a:r>
            <a:r>
              <a:rPr lang="en-US" u="sng" dirty="0"/>
              <a:t> - Lead Rendering Programmer, Epic Games</a:t>
            </a:r>
          </a:p>
          <a:p>
            <a:pPr marL="114300" indent="0">
              <a:buNone/>
            </a:pPr>
            <a:r>
              <a:rPr lang="en-US" sz="2400" b="1" dirty="0"/>
              <a:t>Session Description</a:t>
            </a:r>
          </a:p>
          <a:p>
            <a:pPr marL="114300" indent="0">
              <a:buNone/>
            </a:pPr>
            <a:r>
              <a:rPr lang="en-US" dirty="0"/>
              <a:t>We'll provide an inside look into how Epic Games engineers managed major refactoring in the render engine to prepare it for future challenges. We will explain how the renderer shifted from an immediate mode to a retained one in which only entities that have effectively changed at a given frame are updated. This change produced a remarkable performance boost for the UE4 renderer and opened up the possibility of accommodating ray tracing inside the engine in an efficient way.</a:t>
            </a:r>
            <a:endParaRPr sz="2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51938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9" name="Picture 8">
            <a:extLst>
              <a:ext uri="{FF2B5EF4-FFF2-40B4-BE49-F238E27FC236}">
                <a16:creationId xmlns:a16="http://schemas.microsoft.com/office/drawing/2014/main" id="{493C0EBC-9CA6-409D-B2B5-7EB4333DF5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6220" y="-1"/>
            <a:ext cx="9553434" cy="7364105"/>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400F87EF-26FB-4889-B3DF-C23506B7CF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0728" y="0"/>
            <a:ext cx="7356143" cy="7356143"/>
          </a:xfrm>
          <a:prstGeom prst="rect">
            <a:avLst/>
          </a:prstGeom>
        </p:spPr>
      </p:pic>
    </p:spTree>
    <p:extLst>
      <p:ext uri="{BB962C8B-B14F-4D97-AF65-F5344CB8AC3E}">
        <p14:creationId xmlns:p14="http://schemas.microsoft.com/office/powerpoint/2010/main" val="42584657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0" y="0"/>
            <a:ext cx="13817599" cy="1015663"/>
          </a:xfrm>
          <a:prstGeom prst="rect">
            <a:avLst/>
          </a:prstGeom>
          <a:noFill/>
          <a:ln>
            <a:noFill/>
          </a:ln>
        </p:spPr>
        <p:txBody>
          <a:bodyPr spcFirstLastPara="1" wrap="square" lIns="91425" tIns="91425" rIns="91425" bIns="91425" anchor="b" anchorCtr="0">
            <a:noAutofit/>
          </a:bodyPr>
          <a:lstStyle/>
          <a:p>
            <a:pPr marL="0" marR="0" lvl="0" indent="0" rtl="0">
              <a:spcBef>
                <a:spcPts val="0"/>
              </a:spcBef>
              <a:spcAft>
                <a:spcPts val="0"/>
              </a:spcAft>
              <a:buClr>
                <a:schemeClr val="dk2"/>
              </a:buClr>
              <a:buSzPts val="5400"/>
              <a:buFont typeface="Arial"/>
              <a:buNone/>
            </a:pPr>
            <a:r>
              <a:rPr lang="en-US" sz="2800" b="0" i="0" u="none" strike="noStrike" cap="none" dirty="0">
                <a:solidFill>
                  <a:schemeClr val="dk2"/>
                </a:solidFill>
                <a:latin typeface="Arial"/>
                <a:ea typeface="Arial"/>
                <a:cs typeface="Arial"/>
                <a:sym typeface="Arial"/>
              </a:rPr>
              <a:t>Meta-Optimization on a Distributed System for Deep Reinforcement Learning</a:t>
            </a:r>
            <a:endParaRPr sz="2800" dirty="0"/>
          </a:p>
        </p:txBody>
      </p:sp>
      <p:sp>
        <p:nvSpPr>
          <p:cNvPr id="4" name="Shape 175">
            <a:extLst>
              <a:ext uri="{FF2B5EF4-FFF2-40B4-BE49-F238E27FC236}">
                <a16:creationId xmlns:a16="http://schemas.microsoft.com/office/drawing/2014/main" id="{9C8E5620-6EC6-4837-B4C0-FD87DD211D40}"/>
              </a:ext>
            </a:extLst>
          </p:cNvPr>
          <p:cNvSpPr txBox="1">
            <a:spLocks noGrp="1"/>
          </p:cNvSpPr>
          <p:nvPr>
            <p:ph type="body" idx="1"/>
          </p:nvPr>
        </p:nvSpPr>
        <p:spPr>
          <a:xfrm>
            <a:off x="191068" y="1206730"/>
            <a:ext cx="13571939" cy="5153125"/>
          </a:xfrm>
          <a:prstGeom prst="rect">
            <a:avLst/>
          </a:prstGeom>
          <a:noFill/>
          <a:ln>
            <a:noFill/>
          </a:ln>
        </p:spPr>
        <p:txBody>
          <a:bodyPr spcFirstLastPara="1" wrap="square" lIns="91425" tIns="91425" rIns="91425" bIns="91425" anchor="t" anchorCtr="0">
            <a:noAutofit/>
          </a:bodyPr>
          <a:lstStyle/>
          <a:p>
            <a:pPr marL="114300" indent="0">
              <a:buNone/>
            </a:pPr>
            <a:r>
              <a:rPr lang="en-US" sz="2400" b="1" dirty="0"/>
              <a:t>Session Speakers</a:t>
            </a:r>
          </a:p>
          <a:p>
            <a:pPr marL="114300" indent="0">
              <a:buNone/>
            </a:pPr>
            <a:r>
              <a:rPr lang="en-US" dirty="0" err="1"/>
              <a:t>Iuri</a:t>
            </a:r>
            <a:r>
              <a:rPr lang="en-US" dirty="0"/>
              <a:t> </a:t>
            </a:r>
            <a:r>
              <a:rPr lang="en-US" dirty="0" err="1"/>
              <a:t>Frosio</a:t>
            </a:r>
            <a:r>
              <a:rPr lang="en-US" dirty="0"/>
              <a:t> - Senior Research Scientist, NVIDIA </a:t>
            </a:r>
          </a:p>
          <a:p>
            <a:pPr marL="114300" indent="0">
              <a:buNone/>
            </a:pPr>
            <a:r>
              <a:rPr lang="en-US" dirty="0"/>
              <a:t>Gregory Heinrich - Deep Learning Engineer, NVIDIA</a:t>
            </a:r>
          </a:p>
          <a:p>
            <a:pPr>
              <a:buAutoNum type="arabicPeriod"/>
            </a:pPr>
            <a:endParaRPr lang="en-US" b="1" dirty="0"/>
          </a:p>
          <a:p>
            <a:pPr marL="114300" indent="0">
              <a:buNone/>
            </a:pPr>
            <a:r>
              <a:rPr lang="en-US" sz="2400" b="1" dirty="0"/>
              <a:t>Session Description</a:t>
            </a:r>
          </a:p>
          <a:p>
            <a:pPr marL="114300" indent="0">
              <a:buNone/>
            </a:pPr>
            <a:r>
              <a:rPr lang="en-US" dirty="0"/>
              <a:t>Training intelligent agents with reinforcement learning is a notoriously unstable process. Although massive parallelization on GPUs and distributed systems can reduce instabilities, the success of training remains strongly influenced by the choice of hyperparameters. We'll describe a novel meta-optimization algorithm for distributed systems that solves a set of optimization problems in parallel while looking for the optimal hyperparameters. We'll also show how it applies to deep reinforcement learning. We'll demonstrate how the algorithm can fine-tune hyperparameters while learning to play different Atari games. Compared with existing approaches, our algorithm releases more computational resources during training by means of a stochastic scheduling procedure. Our algorithm has been implemented on top of </a:t>
            </a:r>
            <a:r>
              <a:rPr lang="en-US" dirty="0" err="1"/>
              <a:t>MagLev</a:t>
            </a:r>
            <a:r>
              <a:rPr lang="en-US" dirty="0"/>
              <a:t>, the NVIDIA AI training and inference infrastructure.</a:t>
            </a:r>
          </a:p>
          <a:p>
            <a:pPr marL="2448655" marR="0" lvl="3" indent="-184706" algn="l" rtl="0">
              <a:lnSpc>
                <a:spcPct val="120000"/>
              </a:lnSpc>
              <a:spcBef>
                <a:spcPts val="6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2448655" marR="0" lvl="3" indent="-184706" algn="l" rtl="0">
              <a:lnSpc>
                <a:spcPct val="120000"/>
              </a:lnSpc>
              <a:spcBef>
                <a:spcPts val="6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0" y="0"/>
            <a:ext cx="13817599" cy="1015663"/>
          </a:xfrm>
          <a:prstGeom prst="rect">
            <a:avLst/>
          </a:prstGeom>
          <a:noFill/>
          <a:ln>
            <a:noFill/>
          </a:ln>
        </p:spPr>
        <p:txBody>
          <a:bodyPr spcFirstLastPara="1" wrap="square" lIns="91425" tIns="91425" rIns="91425" bIns="91425" anchor="b" anchorCtr="0">
            <a:noAutofit/>
          </a:bodyPr>
          <a:lstStyle/>
          <a:p>
            <a:pPr marL="0" marR="0" lvl="0" indent="0" rtl="0">
              <a:spcBef>
                <a:spcPts val="0"/>
              </a:spcBef>
              <a:spcAft>
                <a:spcPts val="0"/>
              </a:spcAft>
              <a:buClr>
                <a:schemeClr val="dk2"/>
              </a:buClr>
              <a:buSzPts val="5400"/>
              <a:buFont typeface="Arial"/>
              <a:buNone/>
            </a:pPr>
            <a:r>
              <a:rPr lang="en-US" sz="3600" b="0" i="0" u="none" strike="noStrike" cap="none" dirty="0">
                <a:solidFill>
                  <a:schemeClr val="dk2"/>
                </a:solidFill>
                <a:latin typeface="Arial"/>
                <a:ea typeface="Arial"/>
                <a:cs typeface="Arial"/>
                <a:sym typeface="Arial"/>
              </a:rPr>
              <a:t>Reconstruction of 3D Building Models from Aerial LiDAR with AI</a:t>
            </a:r>
            <a:endParaRPr sz="3600" dirty="0"/>
          </a:p>
        </p:txBody>
      </p:sp>
      <p:sp>
        <p:nvSpPr>
          <p:cNvPr id="4" name="Shape 175">
            <a:extLst>
              <a:ext uri="{FF2B5EF4-FFF2-40B4-BE49-F238E27FC236}">
                <a16:creationId xmlns:a16="http://schemas.microsoft.com/office/drawing/2014/main" id="{9C8E5620-6EC6-4837-B4C0-FD87DD211D40}"/>
              </a:ext>
            </a:extLst>
          </p:cNvPr>
          <p:cNvSpPr txBox="1">
            <a:spLocks noGrp="1"/>
          </p:cNvSpPr>
          <p:nvPr>
            <p:ph type="body" idx="1"/>
          </p:nvPr>
        </p:nvSpPr>
        <p:spPr>
          <a:xfrm>
            <a:off x="191068" y="1206730"/>
            <a:ext cx="13571939" cy="5153125"/>
          </a:xfrm>
          <a:prstGeom prst="rect">
            <a:avLst/>
          </a:prstGeom>
          <a:noFill/>
          <a:ln>
            <a:noFill/>
          </a:ln>
        </p:spPr>
        <p:txBody>
          <a:bodyPr spcFirstLastPara="1" wrap="square" lIns="91425" tIns="91425" rIns="91425" bIns="91425" anchor="t" anchorCtr="0">
            <a:noAutofit/>
          </a:bodyPr>
          <a:lstStyle/>
          <a:p>
            <a:pPr marL="114300" indent="0">
              <a:buNone/>
            </a:pPr>
            <a:r>
              <a:rPr lang="en-US" sz="2400" b="1" dirty="0"/>
              <a:t>Session Speakers</a:t>
            </a:r>
          </a:p>
          <a:p>
            <a:pPr marL="114300" indent="0">
              <a:buNone/>
            </a:pPr>
            <a:r>
              <a:rPr lang="en-US" dirty="0"/>
              <a:t>Dmitry </a:t>
            </a:r>
            <a:r>
              <a:rPr lang="en-US" dirty="0" err="1"/>
              <a:t>Kudinov</a:t>
            </a:r>
            <a:r>
              <a:rPr lang="en-US" dirty="0"/>
              <a:t> - Sr. Data Scientist, </a:t>
            </a:r>
            <a:r>
              <a:rPr lang="en-US" dirty="0" err="1"/>
              <a:t>Esri</a:t>
            </a:r>
            <a:endParaRPr lang="en-US" b="1" dirty="0"/>
          </a:p>
          <a:p>
            <a:pPr marL="114300" indent="0">
              <a:buNone/>
            </a:pPr>
            <a:r>
              <a:rPr lang="en-US" sz="2400" b="1" dirty="0"/>
              <a:t>Session Description</a:t>
            </a:r>
          </a:p>
          <a:p>
            <a:pPr marL="114300" indent="0">
              <a:buNone/>
            </a:pPr>
            <a:r>
              <a:rPr lang="en-US" dirty="0"/>
              <a:t>We'll discuss our work at </a:t>
            </a:r>
            <a:r>
              <a:rPr lang="en-US" dirty="0" err="1"/>
              <a:t>Esri</a:t>
            </a:r>
            <a:r>
              <a:rPr lang="en-US" dirty="0"/>
              <a:t> to reconstruct 3D building models from aerial LiDAR data with the help of deep neural networks. The value of accurate 3D building models for cities is hard to overestimate, but collecting and maintaining this data is labor-intensive, error-prone, and expensive. We teamed up with Miami-Dade County and NVIDIA to see if we could streamline this data-acquisition workflow or at least, make it more cost-effective. We used a Mask R-CNN model trained to detect and report instances of roof segments of various types. Our talk will cover data preparation and Mask R-CNN training and achieved precision. We'll also outline the inference architecture, the integration of TensorFlow and ArcGIS Pro 2.3, and the steps we used to reconstruct 3D building models from the predictions.</a:t>
            </a:r>
            <a:endParaRPr sz="2600" b="0" i="0" u="none" strike="noStrike" cap="none" dirty="0">
              <a:solidFill>
                <a:schemeClr val="dk1"/>
              </a:solidFill>
              <a:latin typeface="Arial"/>
              <a:ea typeface="Arial"/>
              <a:cs typeface="Arial"/>
              <a:sym typeface="Arial"/>
            </a:endParaRPr>
          </a:p>
          <a:p>
            <a:pPr marL="2448655" marR="0" lvl="3" indent="-184706" algn="l" rtl="0">
              <a:lnSpc>
                <a:spcPct val="120000"/>
              </a:lnSpc>
              <a:spcBef>
                <a:spcPts val="6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203339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0" y="0"/>
            <a:ext cx="13817599" cy="1015663"/>
          </a:xfrm>
          <a:prstGeom prst="rect">
            <a:avLst/>
          </a:prstGeom>
          <a:noFill/>
          <a:ln>
            <a:noFill/>
          </a:ln>
        </p:spPr>
        <p:txBody>
          <a:bodyPr spcFirstLastPara="1" wrap="square" lIns="91425" tIns="91425" rIns="91425" bIns="91425" anchor="b" anchorCtr="0">
            <a:noAutofit/>
          </a:bodyPr>
          <a:lstStyle/>
          <a:p>
            <a:pPr marL="0" marR="0" lvl="0" indent="0" rtl="0">
              <a:spcBef>
                <a:spcPts val="0"/>
              </a:spcBef>
              <a:spcAft>
                <a:spcPts val="0"/>
              </a:spcAft>
              <a:buClr>
                <a:schemeClr val="dk2"/>
              </a:buClr>
              <a:buSzPts val="5400"/>
              <a:buFont typeface="Arial"/>
              <a:buNone/>
            </a:pPr>
            <a:r>
              <a:rPr lang="en-US" sz="3600" b="0" i="0" u="none" strike="noStrike" cap="none" dirty="0">
                <a:solidFill>
                  <a:schemeClr val="dk2"/>
                </a:solidFill>
                <a:latin typeface="Arial"/>
                <a:ea typeface="Arial"/>
                <a:cs typeface="Arial"/>
                <a:sym typeface="Arial"/>
              </a:rPr>
              <a:t>Artificial Intelligence in Search for Extra-Terrestrial Intelligence</a:t>
            </a:r>
            <a:endParaRPr sz="3600" dirty="0"/>
          </a:p>
        </p:txBody>
      </p:sp>
      <p:sp>
        <p:nvSpPr>
          <p:cNvPr id="4" name="Shape 175">
            <a:extLst>
              <a:ext uri="{FF2B5EF4-FFF2-40B4-BE49-F238E27FC236}">
                <a16:creationId xmlns:a16="http://schemas.microsoft.com/office/drawing/2014/main" id="{9C8E5620-6EC6-4837-B4C0-FD87DD211D40}"/>
              </a:ext>
            </a:extLst>
          </p:cNvPr>
          <p:cNvSpPr txBox="1">
            <a:spLocks noGrp="1"/>
          </p:cNvSpPr>
          <p:nvPr>
            <p:ph type="body" idx="1"/>
          </p:nvPr>
        </p:nvSpPr>
        <p:spPr>
          <a:xfrm>
            <a:off x="191068" y="1206730"/>
            <a:ext cx="13571939" cy="5153125"/>
          </a:xfrm>
          <a:prstGeom prst="rect">
            <a:avLst/>
          </a:prstGeom>
          <a:noFill/>
          <a:ln>
            <a:noFill/>
          </a:ln>
        </p:spPr>
        <p:txBody>
          <a:bodyPr spcFirstLastPara="1" wrap="square" lIns="91425" tIns="91425" rIns="91425" bIns="91425" anchor="t" anchorCtr="0">
            <a:noAutofit/>
          </a:bodyPr>
          <a:lstStyle/>
          <a:p>
            <a:pPr marL="114300" indent="0">
              <a:buNone/>
            </a:pPr>
            <a:r>
              <a:rPr lang="en-US" sz="2400" b="1" dirty="0"/>
              <a:t>Session Speakers</a:t>
            </a:r>
          </a:p>
          <a:p>
            <a:pPr marL="114300" indent="0">
              <a:buNone/>
            </a:pPr>
            <a:r>
              <a:rPr lang="en-US" dirty="0" err="1"/>
              <a:t>Yunfan</a:t>
            </a:r>
            <a:r>
              <a:rPr lang="en-US" dirty="0"/>
              <a:t> (Gerry) Zhang - Graduate Student Researcher in Machine Learning, UC Berkeley</a:t>
            </a:r>
          </a:p>
          <a:p>
            <a:pPr marL="114300" indent="0">
              <a:buNone/>
            </a:pPr>
            <a:r>
              <a:rPr lang="en-US" sz="2400" b="1" dirty="0"/>
              <a:t>Session Description</a:t>
            </a:r>
          </a:p>
          <a:p>
            <a:pPr marL="114300" indent="0">
              <a:buNone/>
            </a:pPr>
            <a:r>
              <a:rPr lang="en-US" dirty="0"/>
              <a:t>We'll provide an overview of the Breakthrough Listen Initiative launched in 2015 by the Royal Society in London to conduct the most comprehensive and sensitive search for extraterrestrial intelligence in history. The search, characterized by high data volume and complex interference environments, needs advanced methods of artificial intelligence. We will discuss the project's NVIDIA GPU-Powered digital backend, with a focus on data analysis techniques and deep learning applications. Highlights include applications of predictive anomaly detections, supervised and semi-supervised signal classifications, and detections of fast radio bursts, mysterious signals of unclear origin from billions of light years away.</a:t>
            </a:r>
            <a:endParaRPr sz="2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3883163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0" y="0"/>
            <a:ext cx="13817599" cy="1015663"/>
          </a:xfrm>
          <a:prstGeom prst="rect">
            <a:avLst/>
          </a:prstGeom>
          <a:noFill/>
          <a:ln>
            <a:noFill/>
          </a:ln>
        </p:spPr>
        <p:txBody>
          <a:bodyPr spcFirstLastPara="1" wrap="square" lIns="91425" tIns="91425" rIns="91425" bIns="91425" anchor="b" anchorCtr="0">
            <a:noAutofit/>
          </a:bodyPr>
          <a:lstStyle/>
          <a:p>
            <a:pPr marL="0" marR="0" lvl="0" indent="0" rtl="0">
              <a:spcBef>
                <a:spcPts val="0"/>
              </a:spcBef>
              <a:spcAft>
                <a:spcPts val="0"/>
              </a:spcAft>
              <a:buClr>
                <a:schemeClr val="dk2"/>
              </a:buClr>
              <a:buSzPts val="5400"/>
              <a:buFont typeface="Arial"/>
              <a:buNone/>
            </a:pPr>
            <a:r>
              <a:rPr lang="en-US" sz="3600" b="0" i="0" u="none" strike="noStrike" cap="none" dirty="0">
                <a:solidFill>
                  <a:schemeClr val="dk2"/>
                </a:solidFill>
                <a:latin typeface="Arial"/>
                <a:ea typeface="Arial"/>
                <a:cs typeface="Arial"/>
                <a:sym typeface="Arial"/>
              </a:rPr>
              <a:t>Deep Learning for Automated Defect Detection in Semiconductors</a:t>
            </a:r>
            <a:endParaRPr sz="3600" dirty="0"/>
          </a:p>
        </p:txBody>
      </p:sp>
      <p:sp>
        <p:nvSpPr>
          <p:cNvPr id="4" name="Shape 175">
            <a:extLst>
              <a:ext uri="{FF2B5EF4-FFF2-40B4-BE49-F238E27FC236}">
                <a16:creationId xmlns:a16="http://schemas.microsoft.com/office/drawing/2014/main" id="{9C8E5620-6EC6-4837-B4C0-FD87DD211D40}"/>
              </a:ext>
            </a:extLst>
          </p:cNvPr>
          <p:cNvSpPr txBox="1">
            <a:spLocks noGrp="1"/>
          </p:cNvSpPr>
          <p:nvPr>
            <p:ph type="body" idx="1"/>
          </p:nvPr>
        </p:nvSpPr>
        <p:spPr>
          <a:xfrm>
            <a:off x="191068" y="1206730"/>
            <a:ext cx="13571939" cy="5153125"/>
          </a:xfrm>
          <a:prstGeom prst="rect">
            <a:avLst/>
          </a:prstGeom>
          <a:noFill/>
          <a:ln>
            <a:noFill/>
          </a:ln>
        </p:spPr>
        <p:txBody>
          <a:bodyPr spcFirstLastPara="1" wrap="square" lIns="91425" tIns="91425" rIns="91425" bIns="91425" anchor="t" anchorCtr="0">
            <a:noAutofit/>
          </a:bodyPr>
          <a:lstStyle/>
          <a:p>
            <a:pPr marL="114300" indent="0">
              <a:buNone/>
            </a:pPr>
            <a:r>
              <a:rPr lang="en-US" sz="2400" b="1" dirty="0"/>
              <a:t>Session Speakers</a:t>
            </a:r>
          </a:p>
          <a:p>
            <a:pPr marL="114300" indent="0">
              <a:buNone/>
            </a:pPr>
            <a:r>
              <a:rPr lang="en-US" u="sng" dirty="0" err="1"/>
              <a:t>Seokhyung</a:t>
            </a:r>
            <a:r>
              <a:rPr lang="en-US" u="sng" dirty="0"/>
              <a:t> Lee - Project Leader, SK Hynix</a:t>
            </a:r>
          </a:p>
          <a:p>
            <a:pPr marL="114300" indent="0">
              <a:buNone/>
            </a:pPr>
            <a:r>
              <a:rPr lang="en-US" sz="2400" b="1" dirty="0"/>
              <a:t>Session Description</a:t>
            </a:r>
          </a:p>
          <a:p>
            <a:pPr marL="114300" indent="0">
              <a:buNone/>
            </a:pPr>
            <a:r>
              <a:rPr lang="en-US" dirty="0"/>
              <a:t>We'll discuss deep learning practices used in semiconductor processes. Semiconductor processes produce a wide variety of data, including image data produced during inspection that can be used to verify if the process was normal. We explain why the problem isn't one of simple image classification, and how it's essential to consider the characteristics of the semiconductor process for accurate results. We'll also describe challenges we faced and how have we solved these problems.</a:t>
            </a:r>
            <a:endParaRPr sz="2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88487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 y="1"/>
            <a:ext cx="13817599" cy="1303046"/>
          </a:xfrm>
          <a:prstGeom prst="rect">
            <a:avLst/>
          </a:prstGeom>
          <a:noFill/>
          <a:ln>
            <a:noFill/>
          </a:ln>
        </p:spPr>
        <p:txBody>
          <a:bodyPr spcFirstLastPara="1" wrap="square" lIns="91425" tIns="91425" rIns="91425" bIns="91425" anchor="b" anchorCtr="0">
            <a:noAutofit/>
          </a:bodyPr>
          <a:lstStyle/>
          <a:p>
            <a:pPr marL="0" marR="0" lvl="0" indent="0" rtl="0">
              <a:spcBef>
                <a:spcPts val="0"/>
              </a:spcBef>
              <a:spcAft>
                <a:spcPts val="0"/>
              </a:spcAft>
              <a:buClr>
                <a:schemeClr val="dk2"/>
              </a:buClr>
              <a:buSzPts val="5400"/>
              <a:buFont typeface="Arial"/>
              <a:buNone/>
            </a:pPr>
            <a:r>
              <a:rPr lang="en-US" sz="3600" b="0" i="0" u="none" strike="noStrike" cap="none" dirty="0">
                <a:solidFill>
                  <a:schemeClr val="dk2"/>
                </a:solidFill>
                <a:latin typeface="Arial"/>
                <a:ea typeface="Arial"/>
                <a:cs typeface="Arial"/>
                <a:sym typeface="Arial"/>
              </a:rPr>
              <a:t>Deep Learning to Predict Regime Changes in Financial Markets Using Constrained Time Delay and Recurrent Neural Networks</a:t>
            </a:r>
            <a:endParaRPr sz="3600" dirty="0"/>
          </a:p>
        </p:txBody>
      </p:sp>
      <p:sp>
        <p:nvSpPr>
          <p:cNvPr id="4" name="Shape 175">
            <a:extLst>
              <a:ext uri="{FF2B5EF4-FFF2-40B4-BE49-F238E27FC236}">
                <a16:creationId xmlns:a16="http://schemas.microsoft.com/office/drawing/2014/main" id="{9C8E5620-6EC6-4837-B4C0-FD87DD211D40}"/>
              </a:ext>
            </a:extLst>
          </p:cNvPr>
          <p:cNvSpPr txBox="1">
            <a:spLocks noGrp="1"/>
          </p:cNvSpPr>
          <p:nvPr>
            <p:ph type="body" idx="1"/>
          </p:nvPr>
        </p:nvSpPr>
        <p:spPr>
          <a:xfrm>
            <a:off x="191068" y="1206730"/>
            <a:ext cx="13571939" cy="5153125"/>
          </a:xfrm>
          <a:prstGeom prst="rect">
            <a:avLst/>
          </a:prstGeom>
          <a:noFill/>
          <a:ln>
            <a:noFill/>
          </a:ln>
        </p:spPr>
        <p:txBody>
          <a:bodyPr spcFirstLastPara="1" wrap="square" lIns="91425" tIns="91425" rIns="91425" bIns="91425" anchor="t" anchorCtr="0">
            <a:noAutofit/>
          </a:bodyPr>
          <a:lstStyle/>
          <a:p>
            <a:pPr marL="114300" indent="0">
              <a:buNone/>
            </a:pPr>
            <a:r>
              <a:rPr lang="en-US" sz="2400" b="1" dirty="0"/>
              <a:t>Session Speakers</a:t>
            </a:r>
          </a:p>
          <a:p>
            <a:pPr marL="114300" indent="0">
              <a:buNone/>
            </a:pPr>
            <a:r>
              <a:rPr lang="en-US" u="sng" dirty="0"/>
              <a:t>Yigal </a:t>
            </a:r>
            <a:r>
              <a:rPr lang="en-US" u="sng" dirty="0" err="1"/>
              <a:t>Jhirad</a:t>
            </a:r>
            <a:r>
              <a:rPr lang="en-US" u="sng" dirty="0"/>
              <a:t> - Head of Quantitative and Derivatives Strategies, Cohen &amp; Steers </a:t>
            </a:r>
          </a:p>
          <a:p>
            <a:pPr marL="114300" indent="0">
              <a:buNone/>
            </a:pPr>
            <a:r>
              <a:rPr lang="en-US" u="sng" dirty="0" err="1"/>
              <a:t>Blay</a:t>
            </a:r>
            <a:r>
              <a:rPr lang="en-US" u="sng" dirty="0"/>
              <a:t> </a:t>
            </a:r>
            <a:r>
              <a:rPr lang="en-US" u="sng" dirty="0" err="1"/>
              <a:t>Tarnoff</a:t>
            </a:r>
            <a:r>
              <a:rPr lang="en-US" u="sng" dirty="0"/>
              <a:t> - Senior Application Developer and Database Architect, Cohen &amp; Steers</a:t>
            </a:r>
          </a:p>
          <a:p>
            <a:pPr marL="114300" indent="0">
              <a:buNone/>
            </a:pPr>
            <a:r>
              <a:rPr lang="en-US" sz="2400" b="1" dirty="0"/>
              <a:t>Session Description</a:t>
            </a:r>
          </a:p>
          <a:p>
            <a:pPr marL="114300" indent="0">
              <a:buNone/>
            </a:pPr>
            <a:r>
              <a:rPr lang="en-US" dirty="0"/>
              <a:t>We'll discuss how applying deep learning to identifying market regimes can be valuable in helping anticipate and position a portfolio for significant structural shifts in the market. We will explain how we develop deep neural networks, including time delay and recurrent neural networks, and train them to identify and target intervals that delineate market state changes such as factor-based trends (e.g. growth vs. value), volatility regimes, and economic cycles. We'll also cover how the optimization algorithm used to drive the training relies on CUDA for high-performance computations on the GPU.</a:t>
            </a:r>
            <a:endParaRPr sz="2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196591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 y="1"/>
            <a:ext cx="13817599" cy="1303046"/>
          </a:xfrm>
          <a:prstGeom prst="rect">
            <a:avLst/>
          </a:prstGeom>
          <a:noFill/>
          <a:ln>
            <a:noFill/>
          </a:ln>
        </p:spPr>
        <p:txBody>
          <a:bodyPr spcFirstLastPara="1" wrap="square" lIns="91425" tIns="91425" rIns="91425" bIns="91425" anchor="b" anchorCtr="0">
            <a:noAutofit/>
          </a:bodyPr>
          <a:lstStyle/>
          <a:p>
            <a:pPr lvl="0"/>
            <a:r>
              <a:rPr lang="en-US" sz="3600" dirty="0"/>
              <a:t>Doing More with More: Recent Achievements in Large-Scale Deep Reinforcement Learning </a:t>
            </a:r>
            <a:endParaRPr sz="3600" dirty="0"/>
          </a:p>
        </p:txBody>
      </p:sp>
      <p:sp>
        <p:nvSpPr>
          <p:cNvPr id="4" name="Shape 175">
            <a:extLst>
              <a:ext uri="{FF2B5EF4-FFF2-40B4-BE49-F238E27FC236}">
                <a16:creationId xmlns:a16="http://schemas.microsoft.com/office/drawing/2014/main" id="{9C8E5620-6EC6-4837-B4C0-FD87DD211D40}"/>
              </a:ext>
            </a:extLst>
          </p:cNvPr>
          <p:cNvSpPr txBox="1">
            <a:spLocks noGrp="1"/>
          </p:cNvSpPr>
          <p:nvPr>
            <p:ph type="body" idx="1"/>
          </p:nvPr>
        </p:nvSpPr>
        <p:spPr>
          <a:xfrm>
            <a:off x="191068" y="1206730"/>
            <a:ext cx="13571939" cy="5153125"/>
          </a:xfrm>
          <a:prstGeom prst="rect">
            <a:avLst/>
          </a:prstGeom>
          <a:noFill/>
          <a:ln>
            <a:noFill/>
          </a:ln>
        </p:spPr>
        <p:txBody>
          <a:bodyPr spcFirstLastPara="1" wrap="square" lIns="91425" tIns="91425" rIns="91425" bIns="91425" anchor="t" anchorCtr="0">
            <a:noAutofit/>
          </a:bodyPr>
          <a:lstStyle/>
          <a:p>
            <a:pPr marL="114300" indent="0">
              <a:buNone/>
            </a:pPr>
            <a:r>
              <a:rPr lang="en-US" sz="2400" b="1" dirty="0"/>
              <a:t>Session Speakers</a:t>
            </a:r>
          </a:p>
          <a:p>
            <a:pPr marL="114300" indent="0">
              <a:buNone/>
            </a:pPr>
            <a:r>
              <a:rPr lang="en-US" u="sng" dirty="0"/>
              <a:t>Adam </a:t>
            </a:r>
            <a:r>
              <a:rPr lang="en-US" u="sng" dirty="0" err="1"/>
              <a:t>Stooke</a:t>
            </a:r>
            <a:r>
              <a:rPr lang="en-US" u="sng" dirty="0"/>
              <a:t> - PhD Student, UC Berkeley</a:t>
            </a:r>
          </a:p>
          <a:p>
            <a:pPr marL="114300" indent="0">
              <a:buNone/>
            </a:pPr>
            <a:r>
              <a:rPr lang="en-US" sz="2400" b="1" dirty="0"/>
              <a:t>Session Description</a:t>
            </a:r>
          </a:p>
          <a:p>
            <a:pPr marL="114300" indent="0">
              <a:buNone/>
            </a:pPr>
            <a:r>
              <a:rPr lang="en-US" dirty="0"/>
              <a:t>Learn about recent achievements in deep reinforcement learning (RL) with a focus on using large-scale compute resources. We'll cover basic algorithms, discuss development of RL agents for playing Atari games, and provide a chronology of implementations leveraging increasing amounts of hardware to achieve better results faster. We will describe large-scale RL projects in which learned agents surpassed human-level performance in the challenging games of Go, Quake III, and Dota2. For each project, we'll discuss the distinct hardware used and the techniques we developed to scale up the algorithm. These projects demonstrate a range of strategies for harnessing many CPUs and GPUs. We'll outline continued research in this area and explore the potential for more exciting results around the corner.</a:t>
            </a:r>
            <a:endParaRPr sz="2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35390650"/>
      </p:ext>
    </p:extLst>
  </p:cSld>
  <p:clrMapOvr>
    <a:masterClrMapping/>
  </p:clrMapOvr>
  <p:transition>
    <p:fade/>
  </p:transition>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TotalTime>
  <Words>1061</Words>
  <Application>Microsoft Office PowerPoint</Application>
  <PresentationFormat>Custom</PresentationFormat>
  <Paragraphs>45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Source Sans Pro</vt:lpstr>
      <vt:lpstr>Office Theme</vt:lpstr>
      <vt:lpstr>PowerPoint Presentation</vt:lpstr>
      <vt:lpstr>PowerPoint Presentation</vt:lpstr>
      <vt:lpstr>PowerPoint Presentation</vt:lpstr>
      <vt:lpstr>Meta-Optimization on a Distributed System for Deep Reinforcement Learning</vt:lpstr>
      <vt:lpstr>Reconstruction of 3D Building Models from Aerial LiDAR with AI</vt:lpstr>
      <vt:lpstr>Artificial Intelligence in Search for Extra-Terrestrial Intelligence</vt:lpstr>
      <vt:lpstr>Deep Learning for Automated Defect Detection in Semiconductors</vt:lpstr>
      <vt:lpstr>Deep Learning to Predict Regime Changes in Financial Markets Using Constrained Time Delay and Recurrent Neural Networks</vt:lpstr>
      <vt:lpstr>Doing More with More: Recent Achievements in Large-Scale Deep Reinforcement Learning </vt:lpstr>
      <vt:lpstr>Deep Learning for Autonomous Driving at BMW</vt:lpstr>
      <vt:lpstr>Refactoring the Unreal Engine Rendering Code Base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overflow email Kommrusch</cp:lastModifiedBy>
  <cp:revision>63</cp:revision>
  <dcterms:modified xsi:type="dcterms:W3CDTF">2019-03-26T05:53:14Z</dcterms:modified>
</cp:coreProperties>
</file>