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755" r:id="rId1"/>
  </p:sldMasterIdLst>
  <p:notesMasterIdLst>
    <p:notesMasterId r:id="rId11"/>
  </p:notesMasterIdLst>
  <p:sldIdLst>
    <p:sldId id="256" r:id="rId2"/>
    <p:sldId id="286" r:id="rId3"/>
    <p:sldId id="257" r:id="rId4"/>
    <p:sldId id="285" r:id="rId5"/>
    <p:sldId id="282" r:id="rId6"/>
    <p:sldId id="283" r:id="rId7"/>
    <p:sldId id="288" r:id="rId8"/>
    <p:sldId id="289" r:id="rId9"/>
    <p:sldId id="29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63"/>
    <p:restoredTop sz="78671"/>
  </p:normalViewPr>
  <p:slideViewPr>
    <p:cSldViewPr snapToGrid="0" snapToObjects="1">
      <p:cViewPr varScale="1">
        <p:scale>
          <a:sx n="75" d="100"/>
          <a:sy n="75" d="100"/>
        </p:scale>
        <p:origin x="1680" y="184"/>
      </p:cViewPr>
      <p:guideLst/>
    </p:cSldViewPr>
  </p:slideViewPr>
  <p:outlineViewPr>
    <p:cViewPr>
      <p:scale>
        <a:sx n="33" d="100"/>
        <a:sy n="33" d="100"/>
      </p:scale>
      <p:origin x="0" y="-69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15D90-2DDE-684E-AB82-85188E37C223}" type="datetimeFigureOut">
              <a:rPr lang="en-US" smtClean="0"/>
              <a:t>9/30/16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1F1F3-7EA0-1C47-8C10-7E0D3145D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0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1F1F3-7EA0-1C47-8C10-7E0D3145DE2F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702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UcParenR"/>
            </a:pPr>
            <a:r>
              <a:rPr lang="en-US" baseline="0" dirty="0" smtClean="0"/>
              <a:t>must specify a data type per parameter</a:t>
            </a:r>
          </a:p>
          <a:p>
            <a:pPr marL="228600" indent="-228600">
              <a:buAutoNum type="alphaUcParenR"/>
            </a:pPr>
            <a:r>
              <a:rPr lang="en-US" baseline="0" dirty="0" smtClean="0"/>
              <a:t>is correct</a:t>
            </a:r>
          </a:p>
          <a:p>
            <a:pPr marL="228600" indent="-228600">
              <a:buAutoNum type="alphaUcParenR"/>
            </a:pPr>
            <a:r>
              <a:rPr lang="en-US" baseline="0" dirty="0" smtClean="0"/>
              <a:t>void is not a data type, used for no return value</a:t>
            </a:r>
          </a:p>
          <a:p>
            <a:pPr marL="228600" indent="-228600">
              <a:buAutoNum type="alphaUcParenR"/>
            </a:pPr>
            <a:r>
              <a:rPr lang="en-US" baseline="0" dirty="0" smtClean="0"/>
              <a:t>must have parameter names, otherwise how to access, however see this sometimes</a:t>
            </a:r>
          </a:p>
          <a:p>
            <a:pPr marL="228600" indent="-228600">
              <a:buAutoNum type="alphaUcParenR"/>
            </a:pPr>
            <a:r>
              <a:rPr lang="en-US" baseline="0" dirty="0" smtClean="0"/>
              <a:t>no way to make a default value for parameter, unlike C++</a:t>
            </a:r>
          </a:p>
          <a:p>
            <a:pPr marL="228600" indent="-228600">
              <a:buAutoNum type="alphaU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1F1F3-7EA0-1C47-8C10-7E0D3145DE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04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aseline="0" dirty="0" smtClean="0"/>
              <a:t>E) is correct, all the others are correct because actual parameters might get promoted!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NOTE: short and char are not compatible, because short is signed and char is unsigned</a:t>
            </a:r>
          </a:p>
          <a:p>
            <a:pPr marL="228600" indent="-228600">
              <a:buAutoNum type="alphaUcParenR"/>
            </a:pPr>
            <a:endParaRPr lang="en-US" baseline="0" dirty="0" smtClean="0"/>
          </a:p>
          <a:p>
            <a:pPr marL="228600" indent="-228600">
              <a:buAutoNum type="alphaU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1F1F3-7EA0-1C47-8C10-7E0D3145DE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55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UcParenR"/>
            </a:pPr>
            <a:r>
              <a:rPr lang="en-US" dirty="0" smtClean="0"/>
              <a:t>cannot specify</a:t>
            </a:r>
            <a:r>
              <a:rPr lang="en-US" baseline="0" dirty="0" smtClean="0"/>
              <a:t> </a:t>
            </a:r>
            <a:r>
              <a:rPr lang="en-US" dirty="0" smtClean="0"/>
              <a:t>data</a:t>
            </a:r>
            <a:r>
              <a:rPr lang="en-US" baseline="0" dirty="0" smtClean="0"/>
              <a:t> type, cannot have initializer</a:t>
            </a:r>
          </a:p>
          <a:p>
            <a:pPr marL="228600" indent="-228600">
              <a:buAutoNum type="alphaUcParenR"/>
            </a:pPr>
            <a:r>
              <a:rPr lang="en-US" baseline="0" dirty="0" smtClean="0"/>
              <a:t>is correct, but type casts are redundant</a:t>
            </a:r>
          </a:p>
          <a:p>
            <a:pPr marL="228600" indent="-228600">
              <a:buAutoNum type="alphaUcParenR"/>
            </a:pPr>
            <a:r>
              <a:rPr lang="en-US" dirty="0" smtClean="0"/>
              <a:t>cannot specify</a:t>
            </a:r>
            <a:r>
              <a:rPr lang="en-US" baseline="0" dirty="0" smtClean="0"/>
              <a:t> </a:t>
            </a:r>
            <a:r>
              <a:rPr lang="en-US" dirty="0" smtClean="0"/>
              <a:t>data</a:t>
            </a:r>
            <a:r>
              <a:rPr lang="en-US" baseline="0" dirty="0" smtClean="0"/>
              <a:t> type, compiler already knows</a:t>
            </a:r>
          </a:p>
          <a:p>
            <a:pPr marL="228600" indent="-228600">
              <a:buAutoNum type="alphaUcParenR"/>
            </a:pPr>
            <a:r>
              <a:rPr lang="en-US" baseline="0" dirty="0" smtClean="0"/>
              <a:t>is ridiculous, not actual parameters, just data types</a:t>
            </a:r>
          </a:p>
          <a:p>
            <a:pPr marL="228600" indent="-228600">
              <a:buAutoNum type="alphaUcParenR"/>
            </a:pPr>
            <a:r>
              <a:rPr lang="en-US" baseline="0" dirty="0" smtClean="0"/>
              <a:t>first parameter cannot be double, second is okay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NOTE: actual parameters are those used to invoke method, also called arguments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1F1F3-7EA0-1C47-8C10-7E0D3145DE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58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 is E),</a:t>
            </a:r>
            <a:r>
              <a:rPr lang="en-US" baseline="0" dirty="0" smtClean="0"/>
              <a:t> anywhere a literal or variable of type int can be used you can have an int return value.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1F1F3-7EA0-1C47-8C10-7E0D3145DE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34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 is E),</a:t>
            </a:r>
            <a:r>
              <a:rPr lang="en-US" baseline="0" dirty="0" smtClean="0"/>
              <a:t> thus it’s not much of a limitation!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1F1F3-7EA0-1C47-8C10-7E0D3145DE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78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UcParenR"/>
            </a:pPr>
            <a:r>
              <a:rPr lang="en-US" dirty="0" smtClean="0"/>
              <a:t>exactly</a:t>
            </a:r>
            <a:r>
              <a:rPr lang="en-US" baseline="0" dirty="0" smtClean="0"/>
              <a:t> what you cannot do</a:t>
            </a:r>
          </a:p>
          <a:p>
            <a:pPr marL="228600" indent="-228600">
              <a:buAutoNum type="alphaUcParenR"/>
            </a:pPr>
            <a:r>
              <a:rPr lang="en-US" baseline="0" dirty="0" smtClean="0"/>
              <a:t>fine, but they totally different variables</a:t>
            </a:r>
          </a:p>
          <a:p>
            <a:pPr marL="228600" indent="-228600">
              <a:buAutoNum type="alphaUcParenR"/>
            </a:pPr>
            <a:r>
              <a:rPr lang="en-US" baseline="0" dirty="0" smtClean="0"/>
              <a:t>is correct, that works</a:t>
            </a:r>
          </a:p>
          <a:p>
            <a:r>
              <a:rPr lang="en-US" baseline="0" dirty="0" smtClean="0"/>
              <a:t>D) would have to return the value as well</a:t>
            </a:r>
          </a:p>
          <a:p>
            <a:r>
              <a:rPr lang="en-US" baseline="0" dirty="0" smtClean="0"/>
              <a:t>E) not an option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1F1F3-7EA0-1C47-8C10-7E0D3145DE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5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 is B),</a:t>
            </a:r>
            <a:r>
              <a:rPr lang="en-US" baseline="0" dirty="0" smtClean="0"/>
              <a:t> value variables are completely difference memory locations, parameter is squared but </a:t>
            </a:r>
            <a:r>
              <a:rPr lang="en-US" baseline="0" smtClean="0"/>
              <a:t>not returned</a:t>
            </a:r>
          </a:p>
          <a:p>
            <a:r>
              <a:rPr lang="en-US" baseline="0" smtClean="0"/>
              <a:t>NOTE: Naming the actual and formal parameters the same is misleading!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1F1F3-7EA0-1C47-8C10-7E0D3145DE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33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E) is correct: main, myMethod0,</a:t>
            </a:r>
            <a:r>
              <a:rPr lang="en-US" baseline="0" dirty="0" smtClean="0"/>
              <a:t> myMethod1, Math.sin</a:t>
            </a:r>
          </a:p>
          <a:p>
            <a:r>
              <a:rPr lang="en-US" baseline="0" dirty="0" smtClean="0"/>
              <a:t>What if bar called foo? What of bar called bar?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1F1F3-7EA0-1C47-8C10-7E0D3145DE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solidFill>
                  <a:schemeClr val="tx1"/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cs163/164: Peer 5 - Methods and Parameters - Fall Semester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5931" y="6356870"/>
            <a:ext cx="1095219" cy="3646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Question - </a:t>
            </a:r>
            <a:fld id="{CE9ED7E3-155A-2343-98E8-39FA0B38D3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29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cs163/164: Peer 5 - Methods and Parameters - Fall Semester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5931" y="6356870"/>
            <a:ext cx="1095219" cy="3646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Question - </a:t>
            </a:r>
            <a:fld id="{CE9ED7E3-155A-2343-98E8-39FA0B38D3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cs163/164: Peer 5 - Methods and Parameters - Fall Semester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5931" y="6356870"/>
            <a:ext cx="1095219" cy="3646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Question - </a:t>
            </a:r>
            <a:fld id="{CE9ED7E3-155A-2343-98E8-39FA0B38D3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22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4084" y="365125"/>
            <a:ext cx="99597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58941" y="6356444"/>
            <a:ext cx="4288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cs163/164: Peer 5 - Methods and Parameters - Fall Semester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5931" y="6356870"/>
            <a:ext cx="1095219" cy="3646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Question - </a:t>
            </a:r>
            <a:fld id="{CE9ED7E3-155A-2343-98E8-39FA0B38D3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63" y="301625"/>
            <a:ext cx="981431" cy="1231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73" y="6311900"/>
            <a:ext cx="1750622" cy="4542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656" y="6031042"/>
            <a:ext cx="826958" cy="8269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203" y="6036038"/>
            <a:ext cx="826419" cy="82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25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61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Methods and Parameters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Peer Instruction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0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of the method declarations shown below will compile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cs163/164: Peer 5 - Methods and Parameters - Fall Semester 2016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06656" y="5590205"/>
            <a:ext cx="266700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Formal Parameters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75740" y="2088021"/>
            <a:ext cx="1124862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public static void method1(int i0, i1, i2, char c0) { ... }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public static void method2(int i0, String s0, char c0, int i1) { ... }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public static void method3(String s0, void, int i0, char c0) { ... }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public static void method4(int, char, String, double) { ... }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public static void method5(int i, int j = 10) { ...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Question - </a:t>
            </a:r>
            <a:fld id="{CE9ED7E3-155A-2343-98E8-39FA0B38D34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31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09600" y="2472267"/>
            <a:ext cx="10549467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94084" y="365125"/>
            <a:ext cx="10391516" cy="1325563"/>
          </a:xfrm>
        </p:spPr>
        <p:txBody>
          <a:bodyPr>
            <a:noAutofit/>
          </a:bodyPr>
          <a:lstStyle/>
          <a:p>
            <a:r>
              <a:rPr lang="en-US" dirty="0"/>
              <a:t>What can you infer about the data types of the formal parameters of </a:t>
            </a:r>
            <a:r>
              <a:rPr lang="en-US" i="1" dirty="0"/>
              <a:t>someMethod </a:t>
            </a:r>
            <a:r>
              <a:rPr lang="en-US" dirty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cs163/164: Peer 5 - Methods and Parameters - Fall Semester 2016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06656" y="5590205"/>
            <a:ext cx="266700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Formal Parameters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805981" y="1883207"/>
            <a:ext cx="11248620" cy="72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lvl="0" indent="-514350">
              <a:spcBef>
                <a:spcPts val="800"/>
              </a:spcBef>
              <a:buClr>
                <a:srgbClr val="3333CC"/>
              </a:buClr>
              <a:tabLst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someMethod(‘c’, 123, (float)2.5, </a:t>
            </a:r>
            <a:r>
              <a:rPr lang="ru-RU" sz="3200">
                <a:solidFill>
                  <a:schemeClr val="tx1"/>
                </a:solidFill>
                <a:latin typeface="+mj-lt"/>
              </a:rPr>
              <a:t>"</a:t>
            </a:r>
            <a:r>
              <a:rPr lang="en-US" sz="3200" dirty="0">
                <a:solidFill>
                  <a:schemeClr val="tx1"/>
                </a:solidFill>
                <a:latin typeface="+mj-lt"/>
              </a:rPr>
              <a:t>Hello</a:t>
            </a:r>
            <a:r>
              <a:rPr lang="ru-RU" sz="3200">
                <a:solidFill>
                  <a:schemeClr val="tx1"/>
                </a:solidFill>
              </a:rPr>
              <a:t>"</a:t>
            </a:r>
            <a:r>
              <a:rPr lang="en-US" sz="3200" dirty="0">
                <a:solidFill>
                  <a:schemeClr val="tx1"/>
                </a:solidFill>
                <a:latin typeface="+mj-lt"/>
              </a:rPr>
              <a:t>, false, 123456789456L);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Question - </a:t>
            </a:r>
            <a:fld id="{CE9ED7E3-155A-2343-98E8-39FA0B38D34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749630" y="2540000"/>
            <a:ext cx="1103597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indent="0">
              <a:spcBef>
                <a:spcPts val="800"/>
              </a:spcBef>
              <a:buClr>
                <a:srgbClr val="3333CC"/>
              </a:buClr>
            </a:pPr>
            <a:r>
              <a:rPr lang="en-US" sz="3200" dirty="0" err="1">
                <a:solidFill>
                  <a:schemeClr val="tx1"/>
                </a:solidFill>
                <a:latin typeface="+mj-lt"/>
              </a:rPr>
              <a:t>Parameters seem to be char, int, float, String, boolean, long.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First parameter may be int, long, float, double instead.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Second parameter may be long, float, double instead.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Third parameter may be a double instead of a float.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Last parameter may actually be a float or double!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All of the above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endParaRPr lang="en-US" sz="3200" dirty="0" err="1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endParaRPr lang="en-US" sz="3200" dirty="0" err="1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8279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statement is a valid invocation of a method with and int and float parameter?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cs163/164: Peer 5 - Methods and Parameters - Fall Semester 2016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06656" y="5590205"/>
            <a:ext cx="266700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Actual Paramaters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75740" y="2088021"/>
            <a:ext cx="1124862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myMethod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int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= 12, float f = 2.3);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myMethod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((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int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) 12, (float) 2.3f);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myMethod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int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, float f);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myMethod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int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, float);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myMethod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(12.0, 2.3f);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Question - </a:t>
            </a:r>
            <a:fld id="{CE9ED7E3-155A-2343-98E8-39FA0B38D34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9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line of code uses the integer return value from the method correctly?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cs163/164: Peer 5 - Methods and Parameters - Fall Semester 2016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06656" y="5590205"/>
            <a:ext cx="266700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Return Values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Question - </a:t>
            </a:r>
            <a:fld id="{CE9ED7E3-155A-2343-98E8-39FA0B38D34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775740" y="2088021"/>
            <a:ext cx="1124862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System.out.println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calculateInteger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());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int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myInteger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=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calculateInteger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();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double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myDouble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= (5.0 *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calculateInteger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()) / 0.12345;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double myDouble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=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Math.max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calculateInteger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(), 1234);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7867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limitations of single return value from a method?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cs163/164: Peer 5 - Methods and Parameters - Fall Semester 2016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06656" y="5590205"/>
            <a:ext cx="266700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Return Values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Question - </a:t>
            </a:r>
            <a:fld id="{CE9ED7E3-155A-2343-98E8-39FA0B38D34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775740" y="2088021"/>
            <a:ext cx="1124862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 single primitive (byte,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int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, float, double, char,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boolean, ...)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 single primitive or an array of primitives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 single class, (String, Scanner, ...)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 single class or an array of classes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6785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can two different methods in a class read and write the same variable?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cs163/164: Peer 5 - Methods and Parameters - Fall Semester 2016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06656" y="5590205"/>
            <a:ext cx="266700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Return Values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Question - </a:t>
            </a:r>
            <a:fld id="{CE9ED7E3-155A-2343-98E8-39FA0B38D34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775740" y="2088021"/>
            <a:ext cx="1124862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Allow one method to reference a local variable of the other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Declare a variable of the same name in both methods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Add the variable as a class or instance variable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Pass the variable as a parameter between methods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4466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94084" y="365125"/>
            <a:ext cx="10357649" cy="1325563"/>
          </a:xfrm>
        </p:spPr>
        <p:txBody>
          <a:bodyPr>
            <a:noAutofit/>
          </a:bodyPr>
          <a:lstStyle/>
          <a:p>
            <a:r>
              <a:rPr lang="en-US" dirty="0"/>
              <a:t>Given the code below, what is output by the two print statements, in order of execution?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cs163/164: Peer 5 - Methods and Parameters - Fall Semester 2016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06656" y="5590205"/>
            <a:ext cx="266700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Pass by Value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Question - </a:t>
            </a:r>
            <a:fld id="{CE9ED7E3-155A-2343-98E8-39FA0B38D34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890933" y="1868811"/>
            <a:ext cx="41148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6, 6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36, 6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36, 36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6, 36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None of the above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330" y="1761408"/>
            <a:ext cx="720760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// Code fragment</a:t>
            </a:r>
          </a:p>
          <a:p>
            <a:r>
              <a:rPr lang="en-US" sz="3200" dirty="0" err="1">
                <a:solidFill>
                  <a:srgbClr val="000000"/>
                </a:solidFill>
              </a:rPr>
              <a:t>int</a:t>
            </a:r>
            <a:r>
              <a:rPr lang="en-US" sz="3200" dirty="0">
                <a:solidFill>
                  <a:srgbClr val="000000"/>
                </a:solidFill>
              </a:rPr>
              <a:t> value = 6;</a:t>
            </a:r>
          </a:p>
          <a:p>
            <a:r>
              <a:rPr lang="en-US" sz="3200" dirty="0" err="1">
                <a:solidFill>
                  <a:srgbClr val="000000"/>
                </a:solidFill>
              </a:rPr>
              <a:t>printSquare</a:t>
            </a:r>
            <a:r>
              <a:rPr lang="en-US" sz="3200" dirty="0">
                <a:solidFill>
                  <a:srgbClr val="000000"/>
                </a:solidFill>
              </a:rPr>
              <a:t>(value);</a:t>
            </a:r>
          </a:p>
          <a:p>
            <a:r>
              <a:rPr lang="en-US" sz="3200" dirty="0" err="1">
                <a:solidFill>
                  <a:srgbClr val="000000"/>
                </a:solidFill>
              </a:rPr>
              <a:t>System.out.println</a:t>
            </a:r>
            <a:r>
              <a:rPr lang="en-US" sz="3200" dirty="0">
                <a:solidFill>
                  <a:srgbClr val="000000"/>
                </a:solidFill>
              </a:rPr>
              <a:t>(value);</a:t>
            </a:r>
          </a:p>
          <a:p>
            <a:endParaRPr lang="en-US" sz="1600" dirty="0">
              <a:solidFill>
                <a:srgbClr val="000000"/>
              </a:solidFill>
            </a:endParaRPr>
          </a:p>
          <a:p>
            <a:r>
              <a:rPr lang="en-US" sz="3200" dirty="0">
                <a:solidFill>
                  <a:srgbClr val="000000"/>
                </a:solidFill>
              </a:rPr>
              <a:t>public static void </a:t>
            </a:r>
            <a:r>
              <a:rPr lang="en-US" sz="3200" dirty="0" err="1">
                <a:solidFill>
                  <a:srgbClr val="000000"/>
                </a:solidFill>
              </a:rPr>
              <a:t>printSquare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err="1">
                <a:solidFill>
                  <a:srgbClr val="000000"/>
                </a:solidFill>
              </a:rPr>
              <a:t>int</a:t>
            </a:r>
            <a:r>
              <a:rPr lang="en-US" sz="3200" dirty="0">
                <a:solidFill>
                  <a:srgbClr val="000000"/>
                </a:solidFill>
              </a:rPr>
              <a:t> value) {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value = value * value;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</a:t>
            </a:r>
            <a:r>
              <a:rPr lang="en-US" sz="3200" dirty="0" err="1">
                <a:solidFill>
                  <a:srgbClr val="000000"/>
                </a:solidFill>
              </a:rPr>
              <a:t>System.out.println</a:t>
            </a:r>
            <a:r>
              <a:rPr lang="en-US" sz="3200" dirty="0">
                <a:solidFill>
                  <a:srgbClr val="000000"/>
                </a:solidFill>
              </a:rPr>
              <a:t>(value);</a:t>
            </a:r>
          </a:p>
          <a:p>
            <a:r>
              <a:rPr lang="en-US" sz="3200" dirty="0">
                <a:solidFill>
                  <a:srgbClr val="000000"/>
                </a:solidFill>
              </a:rPr>
              <a:t>}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875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94084" y="365125"/>
            <a:ext cx="10797916" cy="1325563"/>
          </a:xfrm>
        </p:spPr>
        <p:txBody>
          <a:bodyPr>
            <a:noAutofit/>
          </a:bodyPr>
          <a:lstStyle/>
          <a:p>
            <a:r>
              <a:rPr lang="en-US" dirty="0"/>
              <a:t>How many activation records are on the stack when executing code in Math.sin?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cs163/164: Peer 5 - Methods and Parameters - Fall Semester 2016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06656" y="5590205"/>
            <a:ext cx="266700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Pass by Value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Question - </a:t>
            </a:r>
            <a:fld id="{CE9ED7E3-155A-2343-98E8-39FA0B38D34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890933" y="1868811"/>
            <a:ext cx="41148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2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3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330" y="1761408"/>
            <a:ext cx="720760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// code fragment in main</a:t>
            </a:r>
          </a:p>
          <a:p>
            <a:r>
              <a:rPr lang="en-US" sz="3200" dirty="0" err="1">
                <a:solidFill>
                  <a:srgbClr val="000000"/>
                </a:solidFill>
              </a:rPr>
              <a:t>foo(1.0);</a:t>
            </a:r>
          </a:p>
          <a:p>
            <a:endParaRPr lang="en-US" sz="1600" dirty="0">
              <a:solidFill>
                <a:srgbClr val="000000"/>
              </a:solidFill>
            </a:endParaRPr>
          </a:p>
          <a:p>
            <a:r>
              <a:rPr lang="en-US" sz="3200" dirty="0">
                <a:solidFill>
                  <a:srgbClr val="000000"/>
                </a:solidFill>
              </a:rPr>
              <a:t>public static void </a:t>
            </a:r>
            <a:r>
              <a:rPr lang="en-US" sz="3200" dirty="0" err="1">
                <a:solidFill>
                  <a:srgbClr val="000000"/>
                </a:solidFill>
              </a:rPr>
              <a:t>foo(double </a:t>
            </a:r>
            <a:r>
              <a:rPr lang="en-US" sz="3200" dirty="0">
                <a:solidFill>
                  <a:srgbClr val="000000"/>
                </a:solidFill>
              </a:rPr>
              <a:t>d) {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</a:t>
            </a:r>
            <a:r>
              <a:rPr lang="en-US" sz="3200" dirty="0" err="1">
                <a:solidFill>
                  <a:srgbClr val="000000"/>
                </a:solidFill>
              </a:rPr>
              <a:t>d += bar(d * d) ;</a:t>
            </a:r>
            <a:endParaRPr lang="en-US" sz="3200" dirty="0">
              <a:solidFill>
                <a:srgbClr val="000000"/>
              </a:solidFill>
            </a:endParaRPr>
          </a:p>
          <a:p>
            <a:r>
              <a:rPr lang="en-US" sz="3200" dirty="0">
                <a:solidFill>
                  <a:srgbClr val="000000"/>
                </a:solidFill>
              </a:rPr>
              <a:t>}</a:t>
            </a:r>
          </a:p>
          <a:p>
            <a:r>
              <a:rPr lang="en-US" sz="3200" dirty="0">
                <a:solidFill>
                  <a:srgbClr val="000000"/>
                </a:solidFill>
              </a:rPr>
              <a:t>public static void bar(double d) {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d *= Math.sin(Math.PI);</a:t>
            </a:r>
          </a:p>
          <a:p>
            <a:r>
              <a:rPr lang="en-US" sz="3200" dirty="0">
                <a:solidFill>
                  <a:srgbClr val="000000"/>
                </a:solidFill>
              </a:rPr>
              <a:t>}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063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576</TotalTime>
  <Words>897</Words>
  <Application>Microsoft Macintosh PowerPoint</Application>
  <PresentationFormat>Widescreen</PresentationFormat>
  <Paragraphs>127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Corbel</vt:lpstr>
      <vt:lpstr>ＭＳ Ｐゴシック</vt:lpstr>
      <vt:lpstr>Times New Roman</vt:lpstr>
      <vt:lpstr>Arial</vt:lpstr>
      <vt:lpstr>Depth</vt:lpstr>
      <vt:lpstr>Methods and Parameters</vt:lpstr>
      <vt:lpstr>Which of the method declarations shown below will compile ?</vt:lpstr>
      <vt:lpstr>What can you infer about the data types of the formal parameters of someMethod ?</vt:lpstr>
      <vt:lpstr>Which statement is a valid invocation of a method with and int and float parameter?</vt:lpstr>
      <vt:lpstr>Which line of code uses the integer return value from the method correctly?</vt:lpstr>
      <vt:lpstr>What are the limitations of single return value from a method?</vt:lpstr>
      <vt:lpstr>How can two different methods in a class read and write the same variable?</vt:lpstr>
      <vt:lpstr>Given the code below, what is output by the two print statements, in order of execution?</vt:lpstr>
      <vt:lpstr>How many activation records are on the stack when executing code in Math.sin? 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50</cp:revision>
  <dcterms:created xsi:type="dcterms:W3CDTF">2016-07-27T17:23:00Z</dcterms:created>
  <dcterms:modified xsi:type="dcterms:W3CDTF">2016-09-30T15:34:00Z</dcterms:modified>
</cp:coreProperties>
</file>