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5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81" autoAdjust="0"/>
    <p:restoredTop sz="95405" autoAdjust="0"/>
  </p:normalViewPr>
  <p:slideViewPr>
    <p:cSldViewPr>
      <p:cViewPr>
        <p:scale>
          <a:sx n="75" d="100"/>
          <a:sy n="75" d="100"/>
        </p:scale>
        <p:origin x="160" y="-208"/>
      </p:cViewPr>
      <p:guideLst>
        <p:guide orient="horz" pos="864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501"/>
    </p:cViewPr>
  </p:sorterViewPr>
  <p:notesViewPr>
    <p:cSldViewPr>
      <p:cViewPr varScale="1">
        <p:scale>
          <a:sx n="43" d="100"/>
          <a:sy n="43" d="100"/>
        </p:scale>
        <p:origin x="-1422" y="-84"/>
      </p:cViewPr>
      <p:guideLst>
        <p:guide orient="horz" pos="2160"/>
        <p:guide pos="288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076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B2C31A4C-76BE-4158-8345-6E666485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32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2112"/>
              <a:ext cx="5759" cy="2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7" name="Rectangle 3"/>
              <p:cNvSpPr>
                <a:spLocks noChangeArrowheads="1"/>
              </p:cNvSpPr>
              <p:nvPr/>
            </p:nvSpPr>
            <p:spPr bwMode="hidden">
              <a:xfrm>
                <a:off x="0" y="1872"/>
                <a:ext cx="5759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grpSp>
            <p:nvGrpSpPr>
              <p:cNvPr id="8" name="Group 9"/>
              <p:cNvGrpSpPr>
                <a:grpSpLocks/>
              </p:cNvGrpSpPr>
              <p:nvPr/>
            </p:nvGrpSpPr>
            <p:grpSpPr bwMode="auto"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29" name="Freeform 4"/>
                <p:cNvSpPr>
                  <a:spLocks/>
                </p:cNvSpPr>
                <p:nvPr/>
              </p:nvSpPr>
              <p:spPr bwMode="ltGray">
                <a:xfrm>
                  <a:off x="2289" y="127"/>
                  <a:ext cx="1440" cy="1770"/>
                </a:xfrm>
                <a:custGeom>
                  <a:avLst/>
                  <a:gdLst>
                    <a:gd name="T0" fmla="*/ 901 w 1440"/>
                    <a:gd name="T1" fmla="*/ 33 h 1770"/>
                    <a:gd name="T2" fmla="*/ 1066 w 1440"/>
                    <a:gd name="T3" fmla="*/ 129 h 1770"/>
                    <a:gd name="T4" fmla="*/ 1207 w 1440"/>
                    <a:gd name="T5" fmla="*/ 256 h 1770"/>
                    <a:gd name="T6" fmla="*/ 1316 w 1440"/>
                    <a:gd name="T7" fmla="*/ 410 h 1770"/>
                    <a:gd name="T8" fmla="*/ 1394 w 1440"/>
                    <a:gd name="T9" fmla="*/ 581 h 1770"/>
                    <a:gd name="T10" fmla="*/ 1435 w 1440"/>
                    <a:gd name="T11" fmla="*/ 766 h 1770"/>
                    <a:gd name="T12" fmla="*/ 1435 w 1440"/>
                    <a:gd name="T13" fmla="*/ 958 h 1770"/>
                    <a:gd name="T14" fmla="*/ 1394 w 1440"/>
                    <a:gd name="T15" fmla="*/ 1143 h 1770"/>
                    <a:gd name="T16" fmla="*/ 1316 w 1440"/>
                    <a:gd name="T17" fmla="*/ 1314 h 1770"/>
                    <a:gd name="T18" fmla="*/ 1207 w 1440"/>
                    <a:gd name="T19" fmla="*/ 1468 h 1770"/>
                    <a:gd name="T20" fmla="*/ 1066 w 1440"/>
                    <a:gd name="T21" fmla="*/ 1597 h 1770"/>
                    <a:gd name="T22" fmla="*/ 901 w 1440"/>
                    <a:gd name="T23" fmla="*/ 1691 h 1770"/>
                    <a:gd name="T24" fmla="*/ 721 w 1440"/>
                    <a:gd name="T25" fmla="*/ 1749 h 1770"/>
                    <a:gd name="T26" fmla="*/ 533 w 1440"/>
                    <a:gd name="T27" fmla="*/ 1769 h 1770"/>
                    <a:gd name="T28" fmla="*/ 344 w 1440"/>
                    <a:gd name="T29" fmla="*/ 1749 h 1770"/>
                    <a:gd name="T30" fmla="*/ 165 w 1440"/>
                    <a:gd name="T31" fmla="*/ 1691 h 1770"/>
                    <a:gd name="T32" fmla="*/ 0 w 1440"/>
                    <a:gd name="T33" fmla="*/ 1597 h 1770"/>
                    <a:gd name="T34" fmla="*/ 125 w 1440"/>
                    <a:gd name="T35" fmla="*/ 1571 h 1770"/>
                    <a:gd name="T36" fmla="*/ 281 w 1440"/>
                    <a:gd name="T37" fmla="*/ 1640 h 1770"/>
                    <a:gd name="T38" fmla="*/ 446 w 1440"/>
                    <a:gd name="T39" fmla="*/ 1675 h 1770"/>
                    <a:gd name="T40" fmla="*/ 618 w 1440"/>
                    <a:gd name="T41" fmla="*/ 1675 h 1770"/>
                    <a:gd name="T42" fmla="*/ 785 w 1440"/>
                    <a:gd name="T43" fmla="*/ 1640 h 1770"/>
                    <a:gd name="T44" fmla="*/ 941 w 1440"/>
                    <a:gd name="T45" fmla="*/ 1571 h 1770"/>
                    <a:gd name="T46" fmla="*/ 1080 w 1440"/>
                    <a:gd name="T47" fmla="*/ 1470 h 1770"/>
                    <a:gd name="T48" fmla="*/ 1194 w 1440"/>
                    <a:gd name="T49" fmla="*/ 1343 h 1770"/>
                    <a:gd name="T50" fmla="*/ 1281 w 1440"/>
                    <a:gd name="T51" fmla="*/ 1194 h 1770"/>
                    <a:gd name="T52" fmla="*/ 1332 w 1440"/>
                    <a:gd name="T53" fmla="*/ 1032 h 1770"/>
                    <a:gd name="T54" fmla="*/ 1350 w 1440"/>
                    <a:gd name="T55" fmla="*/ 862 h 1770"/>
                    <a:gd name="T56" fmla="*/ 1332 w 1440"/>
                    <a:gd name="T57" fmla="*/ 691 h 1770"/>
                    <a:gd name="T58" fmla="*/ 1281 w 1440"/>
                    <a:gd name="T59" fmla="*/ 530 h 1770"/>
                    <a:gd name="T60" fmla="*/ 1194 w 1440"/>
                    <a:gd name="T61" fmla="*/ 381 h 1770"/>
                    <a:gd name="T62" fmla="*/ 1080 w 1440"/>
                    <a:gd name="T63" fmla="*/ 254 h 1770"/>
                    <a:gd name="T64" fmla="*/ 941 w 1440"/>
                    <a:gd name="T65" fmla="*/ 154 h 1770"/>
                    <a:gd name="T66" fmla="*/ 785 w 1440"/>
                    <a:gd name="T67" fmla="*/ 85 h 1770"/>
                    <a:gd name="T68" fmla="*/ 812 w 1440"/>
                    <a:gd name="T69" fmla="*/ 0 h 17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5"/>
                <p:cNvSpPr>
                  <a:spLocks noChangeShapeType="1"/>
                </p:cNvSpPr>
                <p:nvPr/>
              </p:nvSpPr>
              <p:spPr bwMode="ltGray">
                <a:xfrm flipV="1">
                  <a:off x="2324" y="1620"/>
                  <a:ext cx="143" cy="25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6"/>
                <p:cNvSpPr>
                  <a:spLocks noChangeShapeType="1"/>
                </p:cNvSpPr>
                <p:nvPr/>
              </p:nvSpPr>
              <p:spPr bwMode="ltGray">
                <a:xfrm flipV="1">
                  <a:off x="3119" y="243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7"/>
                <p:cNvSpPr>
                  <a:spLocks noChangeShapeType="1"/>
                </p:cNvSpPr>
                <p:nvPr/>
              </p:nvSpPr>
              <p:spPr bwMode="ltGray">
                <a:xfrm flipV="1">
                  <a:off x="3203" y="72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Freeform 8"/>
                <p:cNvSpPr>
                  <a:spLocks/>
                </p:cNvSpPr>
                <p:nvPr/>
              </p:nvSpPr>
              <p:spPr bwMode="ltGray">
                <a:xfrm>
                  <a:off x="2483" y="1903"/>
                  <a:ext cx="841" cy="153"/>
                </a:xfrm>
                <a:custGeom>
                  <a:avLst/>
                  <a:gdLst>
                    <a:gd name="T0" fmla="*/ 3 w 841"/>
                    <a:gd name="T1" fmla="*/ 98 h 153"/>
                    <a:gd name="T2" fmla="*/ 20 w 841"/>
                    <a:gd name="T3" fmla="*/ 80 h 153"/>
                    <a:gd name="T4" fmla="*/ 44 w 841"/>
                    <a:gd name="T5" fmla="*/ 65 h 153"/>
                    <a:gd name="T6" fmla="*/ 89 w 841"/>
                    <a:gd name="T7" fmla="*/ 43 h 153"/>
                    <a:gd name="T8" fmla="*/ 140 w 841"/>
                    <a:gd name="T9" fmla="*/ 30 h 153"/>
                    <a:gd name="T10" fmla="*/ 188 w 841"/>
                    <a:gd name="T11" fmla="*/ 19 h 153"/>
                    <a:gd name="T12" fmla="*/ 253 w 841"/>
                    <a:gd name="T13" fmla="*/ 9 h 153"/>
                    <a:gd name="T14" fmla="*/ 314 w 841"/>
                    <a:gd name="T15" fmla="*/ 3 h 153"/>
                    <a:gd name="T16" fmla="*/ 386 w 841"/>
                    <a:gd name="T17" fmla="*/ 0 h 153"/>
                    <a:gd name="T18" fmla="*/ 475 w 841"/>
                    <a:gd name="T19" fmla="*/ 1 h 153"/>
                    <a:gd name="T20" fmla="*/ 567 w 841"/>
                    <a:gd name="T21" fmla="*/ 6 h 153"/>
                    <a:gd name="T22" fmla="*/ 632 w 841"/>
                    <a:gd name="T23" fmla="*/ 14 h 153"/>
                    <a:gd name="T24" fmla="*/ 700 w 841"/>
                    <a:gd name="T25" fmla="*/ 27 h 153"/>
                    <a:gd name="T26" fmla="*/ 765 w 841"/>
                    <a:gd name="T27" fmla="*/ 47 h 153"/>
                    <a:gd name="T28" fmla="*/ 799 w 841"/>
                    <a:gd name="T29" fmla="*/ 66 h 153"/>
                    <a:gd name="T30" fmla="*/ 820 w 841"/>
                    <a:gd name="T31" fmla="*/ 82 h 153"/>
                    <a:gd name="T32" fmla="*/ 840 w 841"/>
                    <a:gd name="T33" fmla="*/ 108 h 153"/>
                    <a:gd name="T34" fmla="*/ 806 w 841"/>
                    <a:gd name="T35" fmla="*/ 122 h 153"/>
                    <a:gd name="T36" fmla="*/ 748 w 841"/>
                    <a:gd name="T37" fmla="*/ 133 h 153"/>
                    <a:gd name="T38" fmla="*/ 676 w 841"/>
                    <a:gd name="T39" fmla="*/ 141 h 153"/>
                    <a:gd name="T40" fmla="*/ 608 w 841"/>
                    <a:gd name="T41" fmla="*/ 148 h 153"/>
                    <a:gd name="T42" fmla="*/ 526 w 841"/>
                    <a:gd name="T43" fmla="*/ 151 h 153"/>
                    <a:gd name="T44" fmla="*/ 437 w 841"/>
                    <a:gd name="T45" fmla="*/ 152 h 153"/>
                    <a:gd name="T46" fmla="*/ 352 w 841"/>
                    <a:gd name="T47" fmla="*/ 152 h 153"/>
                    <a:gd name="T48" fmla="*/ 263 w 841"/>
                    <a:gd name="T49" fmla="*/ 151 h 153"/>
                    <a:gd name="T50" fmla="*/ 164 w 841"/>
                    <a:gd name="T51" fmla="*/ 143 h 153"/>
                    <a:gd name="T52" fmla="*/ 85 w 841"/>
                    <a:gd name="T53" fmla="*/ 135 h 153"/>
                    <a:gd name="T54" fmla="*/ 20 w 841"/>
                    <a:gd name="T55" fmla="*/ 120 h 153"/>
                    <a:gd name="T56" fmla="*/ 0 w 841"/>
                    <a:gd name="T57" fmla="*/ 109 h 153"/>
                    <a:gd name="T58" fmla="*/ 3 w 841"/>
                    <a:gd name="T59" fmla="*/ 98 h 153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Oval 10"/>
              <p:cNvSpPr>
                <a:spLocks noChangeArrowheads="1"/>
              </p:cNvSpPr>
              <p:nvPr/>
            </p:nvSpPr>
            <p:spPr bwMode="blackWhite">
              <a:xfrm>
                <a:off x="2071" y="250"/>
                <a:ext cx="1497" cy="14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11" name="Freeform 11"/>
                <p:cNvSpPr>
                  <a:spLocks/>
                </p:cNvSpPr>
                <p:nvPr/>
              </p:nvSpPr>
              <p:spPr bwMode="grayWhite">
                <a:xfrm>
                  <a:off x="2268" y="812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Freeform 12"/>
                <p:cNvSpPr>
                  <a:spLocks/>
                </p:cNvSpPr>
                <p:nvPr/>
              </p:nvSpPr>
              <p:spPr bwMode="grayWhite">
                <a:xfrm>
                  <a:off x="2292" y="843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Freeform 13"/>
                <p:cNvSpPr>
                  <a:spLocks/>
                </p:cNvSpPr>
                <p:nvPr/>
              </p:nvSpPr>
              <p:spPr bwMode="grayWhite">
                <a:xfrm>
                  <a:off x="2372" y="802"/>
                  <a:ext cx="51" cy="48"/>
                </a:xfrm>
                <a:custGeom>
                  <a:avLst/>
                  <a:gdLst>
                    <a:gd name="T0" fmla="*/ 50 w 51"/>
                    <a:gd name="T1" fmla="*/ 0 h 48"/>
                    <a:gd name="T2" fmla="*/ 31 w 51"/>
                    <a:gd name="T3" fmla="*/ 0 h 48"/>
                    <a:gd name="T4" fmla="*/ 20 w 51"/>
                    <a:gd name="T5" fmla="*/ 13 h 48"/>
                    <a:gd name="T6" fmla="*/ 13 w 51"/>
                    <a:gd name="T7" fmla="*/ 13 h 48"/>
                    <a:gd name="T8" fmla="*/ 7 w 51"/>
                    <a:gd name="T9" fmla="*/ 19 h 48"/>
                    <a:gd name="T10" fmla="*/ 0 w 51"/>
                    <a:gd name="T11" fmla="*/ 19 h 48"/>
                    <a:gd name="T12" fmla="*/ 0 w 51"/>
                    <a:gd name="T13" fmla="*/ 35 h 48"/>
                    <a:gd name="T14" fmla="*/ 12 w 51"/>
                    <a:gd name="T15" fmla="*/ 47 h 48"/>
                    <a:gd name="T16" fmla="*/ 41 w 51"/>
                    <a:gd name="T17" fmla="*/ 47 h 48"/>
                    <a:gd name="T18" fmla="*/ 50 w 51"/>
                    <a:gd name="T19" fmla="*/ 35 h 48"/>
                    <a:gd name="T20" fmla="*/ 50 w 51"/>
                    <a:gd name="T21" fmla="*/ 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1" h="48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Freeform 14"/>
                <p:cNvSpPr>
                  <a:spLocks/>
                </p:cNvSpPr>
                <p:nvPr/>
              </p:nvSpPr>
              <p:spPr bwMode="grayWhite">
                <a:xfrm>
                  <a:off x="2071" y="840"/>
                  <a:ext cx="451" cy="587"/>
                </a:xfrm>
                <a:custGeom>
                  <a:avLst/>
                  <a:gdLst>
                    <a:gd name="T0" fmla="*/ 107 w 451"/>
                    <a:gd name="T1" fmla="*/ 0 h 587"/>
                    <a:gd name="T2" fmla="*/ 99 w 451"/>
                    <a:gd name="T3" fmla="*/ 16 h 587"/>
                    <a:gd name="T4" fmla="*/ 64 w 451"/>
                    <a:gd name="T5" fmla="*/ 47 h 587"/>
                    <a:gd name="T6" fmla="*/ 56 w 451"/>
                    <a:gd name="T7" fmla="*/ 75 h 587"/>
                    <a:gd name="T8" fmla="*/ 30 w 451"/>
                    <a:gd name="T9" fmla="*/ 95 h 587"/>
                    <a:gd name="T10" fmla="*/ 12 w 451"/>
                    <a:gd name="T11" fmla="*/ 135 h 587"/>
                    <a:gd name="T12" fmla="*/ 12 w 451"/>
                    <a:gd name="T13" fmla="*/ 159 h 587"/>
                    <a:gd name="T14" fmla="*/ 0 w 451"/>
                    <a:gd name="T15" fmla="*/ 201 h 587"/>
                    <a:gd name="T16" fmla="*/ 16 w 451"/>
                    <a:gd name="T17" fmla="*/ 219 h 587"/>
                    <a:gd name="T18" fmla="*/ 56 w 451"/>
                    <a:gd name="T19" fmla="*/ 272 h 587"/>
                    <a:gd name="T20" fmla="*/ 68 w 451"/>
                    <a:gd name="T21" fmla="*/ 265 h 587"/>
                    <a:gd name="T22" fmla="*/ 139 w 451"/>
                    <a:gd name="T23" fmla="*/ 265 h 587"/>
                    <a:gd name="T24" fmla="*/ 172 w 451"/>
                    <a:gd name="T25" fmla="*/ 278 h 587"/>
                    <a:gd name="T26" fmla="*/ 169 w 451"/>
                    <a:gd name="T27" fmla="*/ 319 h 587"/>
                    <a:gd name="T28" fmla="*/ 193 w 451"/>
                    <a:gd name="T29" fmla="*/ 374 h 587"/>
                    <a:gd name="T30" fmla="*/ 191 w 451"/>
                    <a:gd name="T31" fmla="*/ 389 h 587"/>
                    <a:gd name="T32" fmla="*/ 201 w 451"/>
                    <a:gd name="T33" fmla="*/ 406 h 587"/>
                    <a:gd name="T34" fmla="*/ 186 w 451"/>
                    <a:gd name="T35" fmla="*/ 445 h 587"/>
                    <a:gd name="T36" fmla="*/ 204 w 451"/>
                    <a:gd name="T37" fmla="*/ 494 h 587"/>
                    <a:gd name="T38" fmla="*/ 214 w 451"/>
                    <a:gd name="T39" fmla="*/ 532 h 587"/>
                    <a:gd name="T40" fmla="*/ 226 w 451"/>
                    <a:gd name="T41" fmla="*/ 556 h 587"/>
                    <a:gd name="T42" fmla="*/ 239 w 451"/>
                    <a:gd name="T43" fmla="*/ 586 h 587"/>
                    <a:gd name="T44" fmla="*/ 263 w 451"/>
                    <a:gd name="T45" fmla="*/ 582 h 587"/>
                    <a:gd name="T46" fmla="*/ 302 w 451"/>
                    <a:gd name="T47" fmla="*/ 560 h 587"/>
                    <a:gd name="T48" fmla="*/ 320 w 451"/>
                    <a:gd name="T49" fmla="*/ 533 h 587"/>
                    <a:gd name="T50" fmla="*/ 319 w 451"/>
                    <a:gd name="T51" fmla="*/ 515 h 587"/>
                    <a:gd name="T52" fmla="*/ 342 w 451"/>
                    <a:gd name="T53" fmla="*/ 500 h 587"/>
                    <a:gd name="T54" fmla="*/ 338 w 451"/>
                    <a:gd name="T55" fmla="*/ 474 h 587"/>
                    <a:gd name="T56" fmla="*/ 373 w 451"/>
                    <a:gd name="T57" fmla="*/ 432 h 587"/>
                    <a:gd name="T58" fmla="*/ 378 w 451"/>
                    <a:gd name="T59" fmla="*/ 398 h 587"/>
                    <a:gd name="T60" fmla="*/ 369 w 451"/>
                    <a:gd name="T61" fmla="*/ 386 h 587"/>
                    <a:gd name="T62" fmla="*/ 373 w 451"/>
                    <a:gd name="T63" fmla="*/ 372 h 587"/>
                    <a:gd name="T64" fmla="*/ 365 w 451"/>
                    <a:gd name="T65" fmla="*/ 360 h 587"/>
                    <a:gd name="T66" fmla="*/ 391 w 451"/>
                    <a:gd name="T67" fmla="*/ 327 h 587"/>
                    <a:gd name="T68" fmla="*/ 391 w 451"/>
                    <a:gd name="T69" fmla="*/ 310 h 587"/>
                    <a:gd name="T70" fmla="*/ 427 w 451"/>
                    <a:gd name="T71" fmla="*/ 282 h 587"/>
                    <a:gd name="T72" fmla="*/ 450 w 451"/>
                    <a:gd name="T73" fmla="*/ 207 h 587"/>
                    <a:gd name="T74" fmla="*/ 417 w 451"/>
                    <a:gd name="T75" fmla="*/ 226 h 587"/>
                    <a:gd name="T76" fmla="*/ 388 w 451"/>
                    <a:gd name="T77" fmla="*/ 218 h 587"/>
                    <a:gd name="T78" fmla="*/ 392 w 451"/>
                    <a:gd name="T79" fmla="*/ 200 h 587"/>
                    <a:gd name="T80" fmla="*/ 363 w 451"/>
                    <a:gd name="T81" fmla="*/ 180 h 587"/>
                    <a:gd name="T82" fmla="*/ 349 w 451"/>
                    <a:gd name="T83" fmla="*/ 132 h 587"/>
                    <a:gd name="T84" fmla="*/ 321 w 451"/>
                    <a:gd name="T85" fmla="*/ 93 h 587"/>
                    <a:gd name="T86" fmla="*/ 321 w 451"/>
                    <a:gd name="T87" fmla="*/ 66 h 587"/>
                    <a:gd name="T88" fmla="*/ 306 w 451"/>
                    <a:gd name="T89" fmla="*/ 65 h 587"/>
                    <a:gd name="T90" fmla="*/ 296 w 451"/>
                    <a:gd name="T91" fmla="*/ 69 h 587"/>
                    <a:gd name="T92" fmla="*/ 254 w 451"/>
                    <a:gd name="T93" fmla="*/ 54 h 587"/>
                    <a:gd name="T94" fmla="*/ 243 w 451"/>
                    <a:gd name="T95" fmla="*/ 65 h 587"/>
                    <a:gd name="T96" fmla="*/ 234 w 451"/>
                    <a:gd name="T97" fmla="*/ 78 h 587"/>
                    <a:gd name="T98" fmla="*/ 211 w 451"/>
                    <a:gd name="T99" fmla="*/ 53 h 587"/>
                    <a:gd name="T100" fmla="*/ 189 w 451"/>
                    <a:gd name="T101" fmla="*/ 47 h 587"/>
                    <a:gd name="T102" fmla="*/ 187 w 451"/>
                    <a:gd name="T103" fmla="*/ 15 h 587"/>
                    <a:gd name="T104" fmla="*/ 155 w 451"/>
                    <a:gd name="T105" fmla="*/ 20 h 587"/>
                    <a:gd name="T106" fmla="*/ 135 w 451"/>
                    <a:gd name="T107" fmla="*/ 13 h 587"/>
                    <a:gd name="T108" fmla="*/ 107 w 451"/>
                    <a:gd name="T109" fmla="*/ 0 h 587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451" h="587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Freeform 15"/>
                <p:cNvSpPr>
                  <a:spLocks/>
                </p:cNvSpPr>
                <p:nvPr/>
              </p:nvSpPr>
              <p:spPr bwMode="grayWhite">
                <a:xfrm>
                  <a:off x="3112" y="987"/>
                  <a:ext cx="17" cy="28"/>
                </a:xfrm>
                <a:custGeom>
                  <a:avLst/>
                  <a:gdLst>
                    <a:gd name="T0" fmla="*/ 7 w 17"/>
                    <a:gd name="T1" fmla="*/ 0 h 28"/>
                    <a:gd name="T2" fmla="*/ 9 w 17"/>
                    <a:gd name="T3" fmla="*/ 8 h 28"/>
                    <a:gd name="T4" fmla="*/ 7 w 17"/>
                    <a:gd name="T5" fmla="*/ 14 h 28"/>
                    <a:gd name="T6" fmla="*/ 7 w 17"/>
                    <a:gd name="T7" fmla="*/ 19 h 28"/>
                    <a:gd name="T8" fmla="*/ 16 w 17"/>
                    <a:gd name="T9" fmla="*/ 23 h 28"/>
                    <a:gd name="T10" fmla="*/ 16 w 17"/>
                    <a:gd name="T11" fmla="*/ 27 h 28"/>
                    <a:gd name="T12" fmla="*/ 9 w 17"/>
                    <a:gd name="T13" fmla="*/ 23 h 28"/>
                    <a:gd name="T14" fmla="*/ 3 w 17"/>
                    <a:gd name="T15" fmla="*/ 27 h 28"/>
                    <a:gd name="T16" fmla="*/ 0 w 17"/>
                    <a:gd name="T17" fmla="*/ 23 h 28"/>
                    <a:gd name="T18" fmla="*/ 3 w 17"/>
                    <a:gd name="T19" fmla="*/ 19 h 28"/>
                    <a:gd name="T20" fmla="*/ 0 w 17"/>
                    <a:gd name="T21" fmla="*/ 14 h 28"/>
                    <a:gd name="T22" fmla="*/ 3 w 17"/>
                    <a:gd name="T23" fmla="*/ 4 h 28"/>
                    <a:gd name="T24" fmla="*/ 7 w 17"/>
                    <a:gd name="T25" fmla="*/ 0 h 2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8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Freeform 16"/>
                <p:cNvSpPr>
                  <a:spLocks/>
                </p:cNvSpPr>
                <p:nvPr/>
              </p:nvSpPr>
              <p:spPr bwMode="grayWhite">
                <a:xfrm>
                  <a:off x="3027" y="1109"/>
                  <a:ext cx="68" cy="97"/>
                </a:xfrm>
                <a:custGeom>
                  <a:avLst/>
                  <a:gdLst>
                    <a:gd name="T0" fmla="*/ 0 w 68"/>
                    <a:gd name="T1" fmla="*/ 48 h 97"/>
                    <a:gd name="T2" fmla="*/ 24 w 68"/>
                    <a:gd name="T3" fmla="*/ 48 h 97"/>
                    <a:gd name="T4" fmla="*/ 52 w 68"/>
                    <a:gd name="T5" fmla="*/ 0 h 97"/>
                    <a:gd name="T6" fmla="*/ 67 w 68"/>
                    <a:gd name="T7" fmla="*/ 28 h 97"/>
                    <a:gd name="T8" fmla="*/ 55 w 68"/>
                    <a:gd name="T9" fmla="*/ 96 h 97"/>
                    <a:gd name="T10" fmla="*/ 5 w 68"/>
                    <a:gd name="T11" fmla="*/ 80 h 97"/>
                    <a:gd name="T12" fmla="*/ 0 w 68"/>
                    <a:gd name="T13" fmla="*/ 48 h 9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8" h="97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Freeform 17"/>
                <p:cNvSpPr>
                  <a:spLocks/>
                </p:cNvSpPr>
                <p:nvPr/>
              </p:nvSpPr>
              <p:spPr bwMode="grayWhite">
                <a:xfrm>
                  <a:off x="3162" y="1146"/>
                  <a:ext cx="117" cy="94"/>
                </a:xfrm>
                <a:custGeom>
                  <a:avLst/>
                  <a:gdLst>
                    <a:gd name="T0" fmla="*/ 7 w 117"/>
                    <a:gd name="T1" fmla="*/ 22 h 94"/>
                    <a:gd name="T2" fmla="*/ 0 w 117"/>
                    <a:gd name="T3" fmla="*/ 0 h 94"/>
                    <a:gd name="T4" fmla="*/ 39 w 117"/>
                    <a:gd name="T5" fmla="*/ 9 h 94"/>
                    <a:gd name="T6" fmla="*/ 95 w 117"/>
                    <a:gd name="T7" fmla="*/ 32 h 94"/>
                    <a:gd name="T8" fmla="*/ 95 w 117"/>
                    <a:gd name="T9" fmla="*/ 49 h 94"/>
                    <a:gd name="T10" fmla="*/ 116 w 117"/>
                    <a:gd name="T11" fmla="*/ 93 h 94"/>
                    <a:gd name="T12" fmla="*/ 73 w 117"/>
                    <a:gd name="T13" fmla="*/ 51 h 94"/>
                    <a:gd name="T14" fmla="*/ 44 w 117"/>
                    <a:gd name="T15" fmla="*/ 54 h 94"/>
                    <a:gd name="T16" fmla="*/ 7 w 117"/>
                    <a:gd name="T17" fmla="*/ 22 h 9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" h="94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Freeform 18"/>
                <p:cNvSpPr>
                  <a:spLocks/>
                </p:cNvSpPr>
                <p:nvPr/>
              </p:nvSpPr>
              <p:spPr bwMode="grayWhite">
                <a:xfrm>
                  <a:off x="3384" y="1337"/>
                  <a:ext cx="79" cy="101"/>
                </a:xfrm>
                <a:custGeom>
                  <a:avLst/>
                  <a:gdLst>
                    <a:gd name="T0" fmla="*/ 48 w 79"/>
                    <a:gd name="T1" fmla="*/ 0 h 101"/>
                    <a:gd name="T2" fmla="*/ 78 w 79"/>
                    <a:gd name="T3" fmla="*/ 30 h 101"/>
                    <a:gd name="T4" fmla="*/ 16 w 79"/>
                    <a:gd name="T5" fmla="*/ 100 h 101"/>
                    <a:gd name="T6" fmla="*/ 0 w 79"/>
                    <a:gd name="T7" fmla="*/ 84 h 101"/>
                    <a:gd name="T8" fmla="*/ 45 w 79"/>
                    <a:gd name="T9" fmla="*/ 39 h 101"/>
                    <a:gd name="T10" fmla="*/ 48 w 79"/>
                    <a:gd name="T11" fmla="*/ 0 h 1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Freeform 19"/>
                <p:cNvSpPr>
                  <a:spLocks/>
                </p:cNvSpPr>
                <p:nvPr/>
              </p:nvSpPr>
              <p:spPr bwMode="grayWhite">
                <a:xfrm>
                  <a:off x="2211" y="651"/>
                  <a:ext cx="39" cy="66"/>
                </a:xfrm>
                <a:custGeom>
                  <a:avLst/>
                  <a:gdLst>
                    <a:gd name="T0" fmla="*/ 38 w 39"/>
                    <a:gd name="T1" fmla="*/ 51 h 66"/>
                    <a:gd name="T2" fmla="*/ 28 w 39"/>
                    <a:gd name="T3" fmla="*/ 43 h 66"/>
                    <a:gd name="T4" fmla="*/ 28 w 39"/>
                    <a:gd name="T5" fmla="*/ 14 h 66"/>
                    <a:gd name="T6" fmla="*/ 33 w 39"/>
                    <a:gd name="T7" fmla="*/ 8 h 66"/>
                    <a:gd name="T8" fmla="*/ 24 w 39"/>
                    <a:gd name="T9" fmla="*/ 8 h 66"/>
                    <a:gd name="T10" fmla="*/ 29 w 39"/>
                    <a:gd name="T11" fmla="*/ 0 h 66"/>
                    <a:gd name="T12" fmla="*/ 22 w 39"/>
                    <a:gd name="T13" fmla="*/ 0 h 66"/>
                    <a:gd name="T14" fmla="*/ 14 w 39"/>
                    <a:gd name="T15" fmla="*/ 9 h 66"/>
                    <a:gd name="T16" fmla="*/ 14 w 39"/>
                    <a:gd name="T17" fmla="*/ 27 h 66"/>
                    <a:gd name="T18" fmla="*/ 18 w 39"/>
                    <a:gd name="T19" fmla="*/ 31 h 66"/>
                    <a:gd name="T20" fmla="*/ 18 w 39"/>
                    <a:gd name="T21" fmla="*/ 39 h 66"/>
                    <a:gd name="T22" fmla="*/ 16 w 39"/>
                    <a:gd name="T23" fmla="*/ 39 h 66"/>
                    <a:gd name="T24" fmla="*/ 9 w 39"/>
                    <a:gd name="T25" fmla="*/ 46 h 66"/>
                    <a:gd name="T26" fmla="*/ 9 w 39"/>
                    <a:gd name="T27" fmla="*/ 53 h 66"/>
                    <a:gd name="T28" fmla="*/ 0 w 39"/>
                    <a:gd name="T29" fmla="*/ 65 h 66"/>
                    <a:gd name="T30" fmla="*/ 29 w 39"/>
                    <a:gd name="T31" fmla="*/ 65 h 66"/>
                    <a:gd name="T32" fmla="*/ 38 w 39"/>
                    <a:gd name="T33" fmla="*/ 51 h 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39" h="66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Freeform 20"/>
                <p:cNvSpPr>
                  <a:spLocks/>
                </p:cNvSpPr>
                <p:nvPr/>
              </p:nvSpPr>
              <p:spPr bwMode="grayWhite">
                <a:xfrm>
                  <a:off x="2198" y="673"/>
                  <a:ext cx="21" cy="24"/>
                </a:xfrm>
                <a:custGeom>
                  <a:avLst/>
                  <a:gdLst>
                    <a:gd name="T0" fmla="*/ 17 w 21"/>
                    <a:gd name="T1" fmla="*/ 8 h 24"/>
                    <a:gd name="T2" fmla="*/ 20 w 21"/>
                    <a:gd name="T3" fmla="*/ 8 h 24"/>
                    <a:gd name="T4" fmla="*/ 20 w 21"/>
                    <a:gd name="T5" fmla="*/ 0 h 24"/>
                    <a:gd name="T6" fmla="*/ 13 w 21"/>
                    <a:gd name="T7" fmla="*/ 0 h 24"/>
                    <a:gd name="T8" fmla="*/ 0 w 21"/>
                    <a:gd name="T9" fmla="*/ 15 h 24"/>
                    <a:gd name="T10" fmla="*/ 0 w 21"/>
                    <a:gd name="T11" fmla="*/ 23 h 24"/>
                    <a:gd name="T12" fmla="*/ 12 w 21"/>
                    <a:gd name="T13" fmla="*/ 23 h 24"/>
                    <a:gd name="T14" fmla="*/ 17 w 21"/>
                    <a:gd name="T15" fmla="*/ 17 h 24"/>
                    <a:gd name="T16" fmla="*/ 17 w 21"/>
                    <a:gd name="T17" fmla="*/ 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" h="24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21"/>
                <p:cNvSpPr>
                  <a:spLocks/>
                </p:cNvSpPr>
                <p:nvPr/>
              </p:nvSpPr>
              <p:spPr bwMode="grayWhite">
                <a:xfrm>
                  <a:off x="2167" y="634"/>
                  <a:ext cx="256" cy="216"/>
                </a:xfrm>
                <a:custGeom>
                  <a:avLst/>
                  <a:gdLst>
                    <a:gd name="T0" fmla="*/ 168 w 256"/>
                    <a:gd name="T1" fmla="*/ 15 h 216"/>
                    <a:gd name="T2" fmla="*/ 201 w 256"/>
                    <a:gd name="T3" fmla="*/ 20 h 216"/>
                    <a:gd name="T4" fmla="*/ 181 w 256"/>
                    <a:gd name="T5" fmla="*/ 28 h 216"/>
                    <a:gd name="T6" fmla="*/ 172 w 256"/>
                    <a:gd name="T7" fmla="*/ 41 h 216"/>
                    <a:gd name="T8" fmla="*/ 160 w 256"/>
                    <a:gd name="T9" fmla="*/ 70 h 216"/>
                    <a:gd name="T10" fmla="*/ 140 w 256"/>
                    <a:gd name="T11" fmla="*/ 72 h 216"/>
                    <a:gd name="T12" fmla="*/ 123 w 256"/>
                    <a:gd name="T13" fmla="*/ 69 h 216"/>
                    <a:gd name="T14" fmla="*/ 131 w 256"/>
                    <a:gd name="T15" fmla="*/ 55 h 216"/>
                    <a:gd name="T16" fmla="*/ 124 w 256"/>
                    <a:gd name="T17" fmla="*/ 37 h 216"/>
                    <a:gd name="T18" fmla="*/ 114 w 256"/>
                    <a:gd name="T19" fmla="*/ 69 h 216"/>
                    <a:gd name="T20" fmla="*/ 87 w 256"/>
                    <a:gd name="T21" fmla="*/ 84 h 216"/>
                    <a:gd name="T22" fmla="*/ 73 w 256"/>
                    <a:gd name="T23" fmla="*/ 94 h 216"/>
                    <a:gd name="T24" fmla="*/ 53 w 256"/>
                    <a:gd name="T25" fmla="*/ 108 h 216"/>
                    <a:gd name="T26" fmla="*/ 43 w 256"/>
                    <a:gd name="T27" fmla="*/ 143 h 216"/>
                    <a:gd name="T28" fmla="*/ 8 w 256"/>
                    <a:gd name="T29" fmla="*/ 130 h 216"/>
                    <a:gd name="T30" fmla="*/ 0 w 256"/>
                    <a:gd name="T31" fmla="*/ 156 h 216"/>
                    <a:gd name="T32" fmla="*/ 15 w 256"/>
                    <a:gd name="T33" fmla="*/ 194 h 216"/>
                    <a:gd name="T34" fmla="*/ 71 w 256"/>
                    <a:gd name="T35" fmla="*/ 153 h 216"/>
                    <a:gd name="T36" fmla="*/ 105 w 256"/>
                    <a:gd name="T37" fmla="*/ 145 h 216"/>
                    <a:gd name="T38" fmla="*/ 111 w 256"/>
                    <a:gd name="T39" fmla="*/ 161 h 216"/>
                    <a:gd name="T40" fmla="*/ 139 w 256"/>
                    <a:gd name="T41" fmla="*/ 201 h 216"/>
                    <a:gd name="T42" fmla="*/ 142 w 256"/>
                    <a:gd name="T43" fmla="*/ 189 h 216"/>
                    <a:gd name="T44" fmla="*/ 150 w 256"/>
                    <a:gd name="T45" fmla="*/ 189 h 216"/>
                    <a:gd name="T46" fmla="*/ 123 w 256"/>
                    <a:gd name="T47" fmla="*/ 152 h 216"/>
                    <a:gd name="T48" fmla="*/ 131 w 256"/>
                    <a:gd name="T49" fmla="*/ 139 h 216"/>
                    <a:gd name="T50" fmla="*/ 160 w 256"/>
                    <a:gd name="T51" fmla="*/ 178 h 216"/>
                    <a:gd name="T52" fmla="*/ 172 w 256"/>
                    <a:gd name="T53" fmla="*/ 202 h 216"/>
                    <a:gd name="T54" fmla="*/ 178 w 256"/>
                    <a:gd name="T55" fmla="*/ 215 h 216"/>
                    <a:gd name="T56" fmla="*/ 183 w 256"/>
                    <a:gd name="T57" fmla="*/ 191 h 216"/>
                    <a:gd name="T58" fmla="*/ 202 w 256"/>
                    <a:gd name="T59" fmla="*/ 182 h 216"/>
                    <a:gd name="T60" fmla="*/ 214 w 256"/>
                    <a:gd name="T61" fmla="*/ 177 h 216"/>
                    <a:gd name="T62" fmla="*/ 210 w 256"/>
                    <a:gd name="T63" fmla="*/ 158 h 216"/>
                    <a:gd name="T64" fmla="*/ 219 w 256"/>
                    <a:gd name="T65" fmla="*/ 126 h 216"/>
                    <a:gd name="T66" fmla="*/ 232 w 256"/>
                    <a:gd name="T67" fmla="*/ 130 h 216"/>
                    <a:gd name="T68" fmla="*/ 236 w 256"/>
                    <a:gd name="T69" fmla="*/ 145 h 216"/>
                    <a:gd name="T70" fmla="*/ 247 w 256"/>
                    <a:gd name="T71" fmla="*/ 137 h 216"/>
                    <a:gd name="T72" fmla="*/ 244 w 256"/>
                    <a:gd name="T73" fmla="*/ 134 h 216"/>
                    <a:gd name="T74" fmla="*/ 252 w 256"/>
                    <a:gd name="T75" fmla="*/ 114 h 216"/>
                    <a:gd name="T76" fmla="*/ 255 w 256"/>
                    <a:gd name="T77" fmla="*/ 137 h 216"/>
                    <a:gd name="T78" fmla="*/ 168 w 256"/>
                    <a:gd name="T79" fmla="*/ 0 h 21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56" h="216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22"/>
                <p:cNvSpPr>
                  <a:spLocks/>
                </p:cNvSpPr>
                <p:nvPr/>
              </p:nvSpPr>
              <p:spPr bwMode="grayWhite">
                <a:xfrm>
                  <a:off x="2276" y="406"/>
                  <a:ext cx="1089" cy="769"/>
                </a:xfrm>
                <a:custGeom>
                  <a:avLst/>
                  <a:gdLst>
                    <a:gd name="T0" fmla="*/ 32 w 1089"/>
                    <a:gd name="T1" fmla="*/ 202 h 769"/>
                    <a:gd name="T2" fmla="*/ 99 w 1089"/>
                    <a:gd name="T3" fmla="*/ 134 h 769"/>
                    <a:gd name="T4" fmla="*/ 142 w 1089"/>
                    <a:gd name="T5" fmla="*/ 181 h 769"/>
                    <a:gd name="T6" fmla="*/ 118 w 1089"/>
                    <a:gd name="T7" fmla="*/ 179 h 769"/>
                    <a:gd name="T8" fmla="*/ 216 w 1089"/>
                    <a:gd name="T9" fmla="*/ 172 h 769"/>
                    <a:gd name="T10" fmla="*/ 240 w 1089"/>
                    <a:gd name="T11" fmla="*/ 110 h 769"/>
                    <a:gd name="T12" fmla="*/ 241 w 1089"/>
                    <a:gd name="T13" fmla="*/ 124 h 769"/>
                    <a:gd name="T14" fmla="*/ 223 w 1089"/>
                    <a:gd name="T15" fmla="*/ 172 h 769"/>
                    <a:gd name="T16" fmla="*/ 301 w 1089"/>
                    <a:gd name="T17" fmla="*/ 133 h 769"/>
                    <a:gd name="T18" fmla="*/ 460 w 1089"/>
                    <a:gd name="T19" fmla="*/ 23 h 769"/>
                    <a:gd name="T20" fmla="*/ 574 w 1089"/>
                    <a:gd name="T21" fmla="*/ 29 h 769"/>
                    <a:gd name="T22" fmla="*/ 701 w 1089"/>
                    <a:gd name="T23" fmla="*/ 15 h 769"/>
                    <a:gd name="T24" fmla="*/ 840 w 1089"/>
                    <a:gd name="T25" fmla="*/ 71 h 769"/>
                    <a:gd name="T26" fmla="*/ 1001 w 1089"/>
                    <a:gd name="T27" fmla="*/ 91 h 769"/>
                    <a:gd name="T28" fmla="*/ 1080 w 1089"/>
                    <a:gd name="T29" fmla="*/ 156 h 769"/>
                    <a:gd name="T30" fmla="*/ 1019 w 1089"/>
                    <a:gd name="T31" fmla="*/ 206 h 769"/>
                    <a:gd name="T32" fmla="*/ 985 w 1089"/>
                    <a:gd name="T33" fmla="*/ 270 h 769"/>
                    <a:gd name="T34" fmla="*/ 945 w 1089"/>
                    <a:gd name="T35" fmla="*/ 273 h 769"/>
                    <a:gd name="T36" fmla="*/ 958 w 1089"/>
                    <a:gd name="T37" fmla="*/ 184 h 769"/>
                    <a:gd name="T38" fmla="*/ 906 w 1089"/>
                    <a:gd name="T39" fmla="*/ 232 h 769"/>
                    <a:gd name="T40" fmla="*/ 868 w 1089"/>
                    <a:gd name="T41" fmla="*/ 273 h 769"/>
                    <a:gd name="T42" fmla="*/ 881 w 1089"/>
                    <a:gd name="T43" fmla="*/ 318 h 769"/>
                    <a:gd name="T44" fmla="*/ 837 w 1089"/>
                    <a:gd name="T45" fmla="*/ 385 h 769"/>
                    <a:gd name="T46" fmla="*/ 844 w 1089"/>
                    <a:gd name="T47" fmla="*/ 439 h 769"/>
                    <a:gd name="T48" fmla="*/ 839 w 1089"/>
                    <a:gd name="T49" fmla="*/ 413 h 769"/>
                    <a:gd name="T50" fmla="*/ 797 w 1089"/>
                    <a:gd name="T51" fmla="*/ 416 h 769"/>
                    <a:gd name="T52" fmla="*/ 828 w 1089"/>
                    <a:gd name="T53" fmla="*/ 496 h 769"/>
                    <a:gd name="T54" fmla="*/ 751 w 1089"/>
                    <a:gd name="T55" fmla="*/ 589 h 769"/>
                    <a:gd name="T56" fmla="*/ 730 w 1089"/>
                    <a:gd name="T57" fmla="*/ 615 h 769"/>
                    <a:gd name="T58" fmla="*/ 703 w 1089"/>
                    <a:gd name="T59" fmla="*/ 706 h 769"/>
                    <a:gd name="T60" fmla="*/ 665 w 1089"/>
                    <a:gd name="T61" fmla="*/ 708 h 769"/>
                    <a:gd name="T62" fmla="*/ 711 w 1089"/>
                    <a:gd name="T63" fmla="*/ 768 h 769"/>
                    <a:gd name="T64" fmla="*/ 634 w 1089"/>
                    <a:gd name="T65" fmla="*/ 626 h 769"/>
                    <a:gd name="T66" fmla="*/ 545 w 1089"/>
                    <a:gd name="T67" fmla="*/ 596 h 769"/>
                    <a:gd name="T68" fmla="*/ 503 w 1089"/>
                    <a:gd name="T69" fmla="*/ 689 h 769"/>
                    <a:gd name="T70" fmla="*/ 471 w 1089"/>
                    <a:gd name="T71" fmla="*/ 738 h 769"/>
                    <a:gd name="T72" fmla="*/ 416 w 1089"/>
                    <a:gd name="T73" fmla="*/ 592 h 769"/>
                    <a:gd name="T74" fmla="*/ 373 w 1089"/>
                    <a:gd name="T75" fmla="*/ 607 h 769"/>
                    <a:gd name="T76" fmla="*/ 336 w 1089"/>
                    <a:gd name="T77" fmla="*/ 545 h 769"/>
                    <a:gd name="T78" fmla="*/ 223 w 1089"/>
                    <a:gd name="T79" fmla="*/ 510 h 769"/>
                    <a:gd name="T80" fmla="*/ 263 w 1089"/>
                    <a:gd name="T81" fmla="*/ 577 h 769"/>
                    <a:gd name="T82" fmla="*/ 234 w 1089"/>
                    <a:gd name="T83" fmla="*/ 620 h 769"/>
                    <a:gd name="T84" fmla="*/ 190 w 1089"/>
                    <a:gd name="T85" fmla="*/ 605 h 769"/>
                    <a:gd name="T86" fmla="*/ 119 w 1089"/>
                    <a:gd name="T87" fmla="*/ 495 h 769"/>
                    <a:gd name="T88" fmla="*/ 149 w 1089"/>
                    <a:gd name="T89" fmla="*/ 432 h 769"/>
                    <a:gd name="T90" fmla="*/ 166 w 1089"/>
                    <a:gd name="T91" fmla="*/ 385 h 769"/>
                    <a:gd name="T92" fmla="*/ 149 w 1089"/>
                    <a:gd name="T93" fmla="*/ 226 h 769"/>
                    <a:gd name="T94" fmla="*/ 86 w 1089"/>
                    <a:gd name="T95" fmla="*/ 193 h 769"/>
                    <a:gd name="T96" fmla="*/ 55 w 1089"/>
                    <a:gd name="T97" fmla="*/ 210 h 769"/>
                    <a:gd name="T98" fmla="*/ 0 w 1089"/>
                    <a:gd name="T99" fmla="*/ 226 h 76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089" h="769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3"/>
                <p:cNvSpPr>
                  <a:spLocks/>
                </p:cNvSpPr>
                <p:nvPr/>
              </p:nvSpPr>
              <p:spPr bwMode="grayWhite">
                <a:xfrm>
                  <a:off x="3135" y="720"/>
                  <a:ext cx="94" cy="157"/>
                </a:xfrm>
                <a:custGeom>
                  <a:avLst/>
                  <a:gdLst>
                    <a:gd name="T0" fmla="*/ 63 w 94"/>
                    <a:gd name="T1" fmla="*/ 0 h 157"/>
                    <a:gd name="T2" fmla="*/ 63 w 94"/>
                    <a:gd name="T3" fmla="*/ 20 h 157"/>
                    <a:gd name="T4" fmla="*/ 55 w 94"/>
                    <a:gd name="T5" fmla="*/ 33 h 157"/>
                    <a:gd name="T6" fmla="*/ 57 w 94"/>
                    <a:gd name="T7" fmla="*/ 54 h 157"/>
                    <a:gd name="T8" fmla="*/ 47 w 94"/>
                    <a:gd name="T9" fmla="*/ 82 h 157"/>
                    <a:gd name="T10" fmla="*/ 31 w 94"/>
                    <a:gd name="T11" fmla="*/ 108 h 157"/>
                    <a:gd name="T12" fmla="*/ 7 w 94"/>
                    <a:gd name="T13" fmla="*/ 125 h 157"/>
                    <a:gd name="T14" fmla="*/ 0 w 94"/>
                    <a:gd name="T15" fmla="*/ 154 h 157"/>
                    <a:gd name="T16" fmla="*/ 10 w 94"/>
                    <a:gd name="T17" fmla="*/ 156 h 157"/>
                    <a:gd name="T18" fmla="*/ 10 w 94"/>
                    <a:gd name="T19" fmla="*/ 129 h 157"/>
                    <a:gd name="T20" fmla="*/ 44 w 94"/>
                    <a:gd name="T21" fmla="*/ 127 h 157"/>
                    <a:gd name="T22" fmla="*/ 69 w 94"/>
                    <a:gd name="T23" fmla="*/ 109 h 157"/>
                    <a:gd name="T24" fmla="*/ 69 w 94"/>
                    <a:gd name="T25" fmla="*/ 72 h 157"/>
                    <a:gd name="T26" fmla="*/ 77 w 94"/>
                    <a:gd name="T27" fmla="*/ 58 h 157"/>
                    <a:gd name="T28" fmla="*/ 64 w 94"/>
                    <a:gd name="T29" fmla="*/ 34 h 157"/>
                    <a:gd name="T30" fmla="*/ 82 w 94"/>
                    <a:gd name="T31" fmla="*/ 27 h 157"/>
                    <a:gd name="T32" fmla="*/ 93 w 94"/>
                    <a:gd name="T33" fmla="*/ 8 h 157"/>
                    <a:gd name="T34" fmla="*/ 69 w 94"/>
                    <a:gd name="T35" fmla="*/ 11 h 157"/>
                    <a:gd name="T36" fmla="*/ 63 w 94"/>
                    <a:gd name="T37" fmla="*/ 0 h 15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94" h="157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Freeform 24"/>
                <p:cNvSpPr>
                  <a:spLocks/>
                </p:cNvSpPr>
                <p:nvPr/>
              </p:nvSpPr>
              <p:spPr bwMode="grayWhite">
                <a:xfrm>
                  <a:off x="2780" y="1139"/>
                  <a:ext cx="19" cy="36"/>
                </a:xfrm>
                <a:custGeom>
                  <a:avLst/>
                  <a:gdLst>
                    <a:gd name="T0" fmla="*/ 9 w 19"/>
                    <a:gd name="T1" fmla="*/ 0 h 36"/>
                    <a:gd name="T2" fmla="*/ 0 w 19"/>
                    <a:gd name="T3" fmla="*/ 16 h 36"/>
                    <a:gd name="T4" fmla="*/ 6 w 19"/>
                    <a:gd name="T5" fmla="*/ 35 h 36"/>
                    <a:gd name="T6" fmla="*/ 18 w 19"/>
                    <a:gd name="T7" fmla="*/ 21 h 36"/>
                    <a:gd name="T8" fmla="*/ 9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" h="36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Freeform 25"/>
                <p:cNvSpPr>
                  <a:spLocks/>
                </p:cNvSpPr>
                <p:nvPr/>
              </p:nvSpPr>
              <p:spPr bwMode="grayWhite">
                <a:xfrm>
                  <a:off x="2923" y="1177"/>
                  <a:ext cx="220" cy="94"/>
                </a:xfrm>
                <a:custGeom>
                  <a:avLst/>
                  <a:gdLst>
                    <a:gd name="T0" fmla="*/ 0 w 220"/>
                    <a:gd name="T1" fmla="*/ 0 h 94"/>
                    <a:gd name="T2" fmla="*/ 33 w 220"/>
                    <a:gd name="T3" fmla="*/ 7 h 94"/>
                    <a:gd name="T4" fmla="*/ 82 w 220"/>
                    <a:gd name="T5" fmla="*/ 41 h 94"/>
                    <a:gd name="T6" fmla="*/ 75 w 220"/>
                    <a:gd name="T7" fmla="*/ 60 h 94"/>
                    <a:gd name="T8" fmla="*/ 115 w 220"/>
                    <a:gd name="T9" fmla="*/ 77 h 94"/>
                    <a:gd name="T10" fmla="*/ 219 w 220"/>
                    <a:gd name="T11" fmla="*/ 77 h 94"/>
                    <a:gd name="T12" fmla="*/ 106 w 220"/>
                    <a:gd name="T13" fmla="*/ 93 h 94"/>
                    <a:gd name="T14" fmla="*/ 75 w 220"/>
                    <a:gd name="T15" fmla="*/ 60 h 94"/>
                    <a:gd name="T16" fmla="*/ 46 w 220"/>
                    <a:gd name="T17" fmla="*/ 54 h 94"/>
                    <a:gd name="T18" fmla="*/ 0 w 220"/>
                    <a:gd name="T19" fmla="*/ 0 h 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20" h="94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Freeform 26"/>
                <p:cNvSpPr>
                  <a:spLocks/>
                </p:cNvSpPr>
                <p:nvPr/>
              </p:nvSpPr>
              <p:spPr bwMode="grayWhite">
                <a:xfrm>
                  <a:off x="3098" y="1255"/>
                  <a:ext cx="236" cy="221"/>
                </a:xfrm>
                <a:custGeom>
                  <a:avLst/>
                  <a:gdLst>
                    <a:gd name="T0" fmla="*/ 190 w 236"/>
                    <a:gd name="T1" fmla="*/ 216 h 221"/>
                    <a:gd name="T2" fmla="*/ 179 w 236"/>
                    <a:gd name="T3" fmla="*/ 212 h 221"/>
                    <a:gd name="T4" fmla="*/ 154 w 236"/>
                    <a:gd name="T5" fmla="*/ 187 h 221"/>
                    <a:gd name="T6" fmla="*/ 130 w 236"/>
                    <a:gd name="T7" fmla="*/ 182 h 221"/>
                    <a:gd name="T8" fmla="*/ 124 w 236"/>
                    <a:gd name="T9" fmla="*/ 167 h 221"/>
                    <a:gd name="T10" fmla="*/ 110 w 236"/>
                    <a:gd name="T11" fmla="*/ 155 h 221"/>
                    <a:gd name="T12" fmla="*/ 87 w 236"/>
                    <a:gd name="T13" fmla="*/ 155 h 221"/>
                    <a:gd name="T14" fmla="*/ 62 w 236"/>
                    <a:gd name="T15" fmla="*/ 165 h 221"/>
                    <a:gd name="T16" fmla="*/ 40 w 236"/>
                    <a:gd name="T17" fmla="*/ 169 h 221"/>
                    <a:gd name="T18" fmla="*/ 15 w 236"/>
                    <a:gd name="T19" fmla="*/ 169 h 221"/>
                    <a:gd name="T20" fmla="*/ 14 w 236"/>
                    <a:gd name="T21" fmla="*/ 152 h 221"/>
                    <a:gd name="T22" fmla="*/ 5 w 236"/>
                    <a:gd name="T23" fmla="*/ 127 h 221"/>
                    <a:gd name="T24" fmla="*/ 3 w 236"/>
                    <a:gd name="T25" fmla="*/ 114 h 221"/>
                    <a:gd name="T26" fmla="*/ 3 w 236"/>
                    <a:gd name="T27" fmla="*/ 79 h 221"/>
                    <a:gd name="T28" fmla="*/ 44 w 236"/>
                    <a:gd name="T29" fmla="*/ 60 h 221"/>
                    <a:gd name="T30" fmla="*/ 48 w 236"/>
                    <a:gd name="T31" fmla="*/ 41 h 221"/>
                    <a:gd name="T32" fmla="*/ 57 w 236"/>
                    <a:gd name="T33" fmla="*/ 43 h 221"/>
                    <a:gd name="T34" fmla="*/ 77 w 236"/>
                    <a:gd name="T35" fmla="*/ 22 h 221"/>
                    <a:gd name="T36" fmla="*/ 98 w 236"/>
                    <a:gd name="T37" fmla="*/ 25 h 221"/>
                    <a:gd name="T38" fmla="*/ 113 w 236"/>
                    <a:gd name="T39" fmla="*/ 10 h 221"/>
                    <a:gd name="T40" fmla="*/ 125 w 236"/>
                    <a:gd name="T41" fmla="*/ 8 h 221"/>
                    <a:gd name="T42" fmla="*/ 145 w 236"/>
                    <a:gd name="T43" fmla="*/ 34 h 221"/>
                    <a:gd name="T44" fmla="*/ 163 w 236"/>
                    <a:gd name="T45" fmla="*/ 43 h 221"/>
                    <a:gd name="T46" fmla="*/ 165 w 236"/>
                    <a:gd name="T47" fmla="*/ 16 h 221"/>
                    <a:gd name="T48" fmla="*/ 172 w 236"/>
                    <a:gd name="T49" fmla="*/ 0 h 221"/>
                    <a:gd name="T50" fmla="*/ 185 w 236"/>
                    <a:gd name="T51" fmla="*/ 22 h 221"/>
                    <a:gd name="T52" fmla="*/ 196 w 236"/>
                    <a:gd name="T53" fmla="*/ 60 h 221"/>
                    <a:gd name="T54" fmla="*/ 219 w 236"/>
                    <a:gd name="T55" fmla="*/ 83 h 221"/>
                    <a:gd name="T56" fmla="*/ 232 w 236"/>
                    <a:gd name="T57" fmla="*/ 101 h 221"/>
                    <a:gd name="T58" fmla="*/ 235 w 236"/>
                    <a:gd name="T59" fmla="*/ 133 h 221"/>
                    <a:gd name="T60" fmla="*/ 221 w 236"/>
                    <a:gd name="T61" fmla="*/ 169 h 221"/>
                    <a:gd name="T62" fmla="*/ 217 w 236"/>
                    <a:gd name="T63" fmla="*/ 202 h 221"/>
                    <a:gd name="T64" fmla="*/ 196 w 236"/>
                    <a:gd name="T65" fmla="*/ 215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36" h="221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27"/>
                <p:cNvSpPr>
                  <a:spLocks/>
                </p:cNvSpPr>
                <p:nvPr/>
              </p:nvSpPr>
              <p:spPr bwMode="grayWhite">
                <a:xfrm>
                  <a:off x="3286" y="1488"/>
                  <a:ext cx="18" cy="27"/>
                </a:xfrm>
                <a:custGeom>
                  <a:avLst/>
                  <a:gdLst>
                    <a:gd name="T0" fmla="*/ 9 w 18"/>
                    <a:gd name="T1" fmla="*/ 23 h 27"/>
                    <a:gd name="T2" fmla="*/ 3 w 18"/>
                    <a:gd name="T3" fmla="*/ 19 h 27"/>
                    <a:gd name="T4" fmla="*/ 3 w 18"/>
                    <a:gd name="T5" fmla="*/ 15 h 27"/>
                    <a:gd name="T6" fmla="*/ 3 w 18"/>
                    <a:gd name="T7" fmla="*/ 11 h 27"/>
                    <a:gd name="T8" fmla="*/ 2 w 18"/>
                    <a:gd name="T9" fmla="*/ 7 h 27"/>
                    <a:gd name="T10" fmla="*/ 0 w 18"/>
                    <a:gd name="T11" fmla="*/ 0 h 27"/>
                    <a:gd name="T12" fmla="*/ 3 w 18"/>
                    <a:gd name="T13" fmla="*/ 0 h 27"/>
                    <a:gd name="T14" fmla="*/ 9 w 18"/>
                    <a:gd name="T15" fmla="*/ 4 h 27"/>
                    <a:gd name="T16" fmla="*/ 12 w 18"/>
                    <a:gd name="T17" fmla="*/ 3 h 27"/>
                    <a:gd name="T18" fmla="*/ 13 w 18"/>
                    <a:gd name="T19" fmla="*/ 3 h 27"/>
                    <a:gd name="T20" fmla="*/ 17 w 18"/>
                    <a:gd name="T21" fmla="*/ 0 h 27"/>
                    <a:gd name="T22" fmla="*/ 17 w 18"/>
                    <a:gd name="T23" fmla="*/ 11 h 27"/>
                    <a:gd name="T24" fmla="*/ 15 w 18"/>
                    <a:gd name="T25" fmla="*/ 15 h 27"/>
                    <a:gd name="T26" fmla="*/ 13 w 18"/>
                    <a:gd name="T27" fmla="*/ 19 h 27"/>
                    <a:gd name="T28" fmla="*/ 13 w 18"/>
                    <a:gd name="T29" fmla="*/ 22 h 27"/>
                    <a:gd name="T30" fmla="*/ 12 w 18"/>
                    <a:gd name="T31" fmla="*/ 23 h 27"/>
                    <a:gd name="T32" fmla="*/ 12 w 18"/>
                    <a:gd name="T33" fmla="*/ 26 h 27"/>
                    <a:gd name="T34" fmla="*/ 9 w 18"/>
                    <a:gd name="T35" fmla="*/ 23 h 2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8" h="27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Freeform 28"/>
                <p:cNvSpPr>
                  <a:spLocks/>
                </p:cNvSpPr>
                <p:nvPr/>
              </p:nvSpPr>
              <p:spPr bwMode="grayWhite">
                <a:xfrm>
                  <a:off x="2463" y="1235"/>
                  <a:ext cx="26" cy="106"/>
                </a:xfrm>
                <a:custGeom>
                  <a:avLst/>
                  <a:gdLst>
                    <a:gd name="T0" fmla="*/ 3 w 26"/>
                    <a:gd name="T1" fmla="*/ 37 h 106"/>
                    <a:gd name="T2" fmla="*/ 13 w 26"/>
                    <a:gd name="T3" fmla="*/ 28 h 106"/>
                    <a:gd name="T4" fmla="*/ 20 w 26"/>
                    <a:gd name="T5" fmla="*/ 0 h 106"/>
                    <a:gd name="T6" fmla="*/ 25 w 26"/>
                    <a:gd name="T7" fmla="*/ 42 h 106"/>
                    <a:gd name="T8" fmla="*/ 17 w 26"/>
                    <a:gd name="T9" fmla="*/ 94 h 106"/>
                    <a:gd name="T10" fmla="*/ 0 w 26"/>
                    <a:gd name="T11" fmla="*/ 105 h 106"/>
                    <a:gd name="T12" fmla="*/ 0 w 26"/>
                    <a:gd name="T13" fmla="*/ 80 h 106"/>
                    <a:gd name="T14" fmla="*/ 5 w 26"/>
                    <a:gd name="T15" fmla="*/ 64 h 106"/>
                    <a:gd name="T16" fmla="*/ 3 w 26"/>
                    <a:gd name="T17" fmla="*/ 37 h 10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6" h="106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4" name="Rectangle 37"/>
          <p:cNvSpPr>
            <a:spLocks noChangeArrowheads="1"/>
          </p:cNvSpPr>
          <p:nvPr userDrawn="1"/>
        </p:nvSpPr>
        <p:spPr bwMode="auto"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 smtClean="0">
                <a:latin typeface="Arial" pitchFamily="34" charset="0"/>
              </a:rPr>
              <a:t>Liang, Introduction to Java Programming, Tenth Edition, (c) 2015 Pearson Education, Inc. All rights reserved. 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5" name="Rectangle 3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75D87-F7B1-4FB9-8D47-596B87BE3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3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54ACA-D7F7-4722-8570-AC59DEDBC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5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58746-F499-4EBD-B48D-37373D549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78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58337-9C64-492E-B15B-AEE53A6AB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27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2857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573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573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7909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095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19B9-9CE5-4C1A-AE80-20307C279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2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B0BF3-A5B2-44C4-BD50-B530A5CF8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8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6E2C5-4A01-4E13-BC9F-F6A2AD6C4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6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39258-EFFD-426D-9BBB-B8797FDB2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7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F2C37-6B95-424E-81DF-7185BC89A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3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757B8-885E-4FD6-B9FE-D566E57D6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82A72-96F6-41A3-B20E-0697B81F6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5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90EFC-974E-490C-82FF-ED54CAB63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5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E9CCC-1D14-446D-814E-18CD69C1F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8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"/>
          <p:cNvGrpSpPr>
            <a:grpSpLocks/>
          </p:cNvGrpSpPr>
          <p:nvPr/>
        </p:nvGrpSpPr>
        <p:grpSpPr bwMode="auto"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hidden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1033" name="Group 28"/>
            <p:cNvGrpSpPr>
              <a:grpSpLocks/>
            </p:cNvGrpSpPr>
            <p:nvPr/>
          </p:nvGrpSpPr>
          <p:grpSpPr bwMode="auto">
            <a:xfrm>
              <a:off x="4458" y="2751"/>
              <a:ext cx="1190" cy="1426"/>
              <a:chOff x="4458" y="2751"/>
              <a:chExt cx="1190" cy="1426"/>
            </a:xfrm>
          </p:grpSpPr>
          <p:sp>
            <p:nvSpPr>
              <p:cNvPr id="1034" name="Freeform 3"/>
              <p:cNvSpPr>
                <a:spLocks/>
              </p:cNvSpPr>
              <p:nvPr/>
            </p:nvSpPr>
            <p:spPr bwMode="ltGray">
              <a:xfrm>
                <a:off x="4614" y="2790"/>
                <a:ext cx="1034" cy="1273"/>
              </a:xfrm>
              <a:custGeom>
                <a:avLst/>
                <a:gdLst>
                  <a:gd name="T0" fmla="*/ 646 w 1034"/>
                  <a:gd name="T1" fmla="*/ 23 h 1273"/>
                  <a:gd name="T2" fmla="*/ 765 w 1034"/>
                  <a:gd name="T3" fmla="*/ 92 h 1273"/>
                  <a:gd name="T4" fmla="*/ 866 w 1034"/>
                  <a:gd name="T5" fmla="*/ 184 h 1273"/>
                  <a:gd name="T6" fmla="*/ 944 w 1034"/>
                  <a:gd name="T7" fmla="*/ 294 h 1273"/>
                  <a:gd name="T8" fmla="*/ 1000 w 1034"/>
                  <a:gd name="T9" fmla="*/ 417 h 1273"/>
                  <a:gd name="T10" fmla="*/ 1030 w 1034"/>
                  <a:gd name="T11" fmla="*/ 550 h 1273"/>
                  <a:gd name="T12" fmla="*/ 1030 w 1034"/>
                  <a:gd name="T13" fmla="*/ 688 h 1273"/>
                  <a:gd name="T14" fmla="*/ 1000 w 1034"/>
                  <a:gd name="T15" fmla="*/ 821 h 1273"/>
                  <a:gd name="T16" fmla="*/ 944 w 1034"/>
                  <a:gd name="T17" fmla="*/ 944 h 1273"/>
                  <a:gd name="T18" fmla="*/ 866 w 1034"/>
                  <a:gd name="T19" fmla="*/ 1055 h 1273"/>
                  <a:gd name="T20" fmla="*/ 765 w 1034"/>
                  <a:gd name="T21" fmla="*/ 1148 h 1273"/>
                  <a:gd name="T22" fmla="*/ 646 w 1034"/>
                  <a:gd name="T23" fmla="*/ 1215 h 1273"/>
                  <a:gd name="T24" fmla="*/ 517 w 1034"/>
                  <a:gd name="T25" fmla="*/ 1257 h 1273"/>
                  <a:gd name="T26" fmla="*/ 382 w 1034"/>
                  <a:gd name="T27" fmla="*/ 1272 h 1273"/>
                  <a:gd name="T28" fmla="*/ 246 w 1034"/>
                  <a:gd name="T29" fmla="*/ 1257 h 1273"/>
                  <a:gd name="T30" fmla="*/ 118 w 1034"/>
                  <a:gd name="T31" fmla="*/ 1215 h 1273"/>
                  <a:gd name="T32" fmla="*/ 0 w 1034"/>
                  <a:gd name="T33" fmla="*/ 1148 h 1273"/>
                  <a:gd name="T34" fmla="*/ 89 w 1034"/>
                  <a:gd name="T35" fmla="*/ 1129 h 1273"/>
                  <a:gd name="T36" fmla="*/ 201 w 1034"/>
                  <a:gd name="T37" fmla="*/ 1179 h 1273"/>
                  <a:gd name="T38" fmla="*/ 320 w 1034"/>
                  <a:gd name="T39" fmla="*/ 1204 h 1273"/>
                  <a:gd name="T40" fmla="*/ 443 w 1034"/>
                  <a:gd name="T41" fmla="*/ 1204 h 1273"/>
                  <a:gd name="T42" fmla="*/ 563 w 1034"/>
                  <a:gd name="T43" fmla="*/ 1179 h 1273"/>
                  <a:gd name="T44" fmla="*/ 675 w 1034"/>
                  <a:gd name="T45" fmla="*/ 1129 h 1273"/>
                  <a:gd name="T46" fmla="*/ 775 w 1034"/>
                  <a:gd name="T47" fmla="*/ 1057 h 1273"/>
                  <a:gd name="T48" fmla="*/ 857 w 1034"/>
                  <a:gd name="T49" fmla="*/ 965 h 1273"/>
                  <a:gd name="T50" fmla="*/ 919 w 1034"/>
                  <a:gd name="T51" fmla="*/ 858 h 1273"/>
                  <a:gd name="T52" fmla="*/ 956 w 1034"/>
                  <a:gd name="T53" fmla="*/ 742 h 1273"/>
                  <a:gd name="T54" fmla="*/ 969 w 1034"/>
                  <a:gd name="T55" fmla="*/ 619 h 1273"/>
                  <a:gd name="T56" fmla="*/ 956 w 1034"/>
                  <a:gd name="T57" fmla="*/ 496 h 1273"/>
                  <a:gd name="T58" fmla="*/ 919 w 1034"/>
                  <a:gd name="T59" fmla="*/ 381 h 1273"/>
                  <a:gd name="T60" fmla="*/ 857 w 1034"/>
                  <a:gd name="T61" fmla="*/ 273 h 1273"/>
                  <a:gd name="T62" fmla="*/ 775 w 1034"/>
                  <a:gd name="T63" fmla="*/ 182 h 1273"/>
                  <a:gd name="T64" fmla="*/ 675 w 1034"/>
                  <a:gd name="T65" fmla="*/ 110 h 1273"/>
                  <a:gd name="T66" fmla="*/ 563 w 1034"/>
                  <a:gd name="T67" fmla="*/ 61 h 1273"/>
                  <a:gd name="T68" fmla="*/ 582 w 1034"/>
                  <a:gd name="T69" fmla="*/ 0 h 127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034" h="1273">
                    <a:moveTo>
                      <a:pt x="582" y="0"/>
                    </a:moveTo>
                    <a:lnTo>
                      <a:pt x="646" y="23"/>
                    </a:lnTo>
                    <a:lnTo>
                      <a:pt x="707" y="56"/>
                    </a:lnTo>
                    <a:lnTo>
                      <a:pt x="765" y="92"/>
                    </a:lnTo>
                    <a:lnTo>
                      <a:pt x="818" y="134"/>
                    </a:lnTo>
                    <a:lnTo>
                      <a:pt x="866" y="184"/>
                    </a:lnTo>
                    <a:lnTo>
                      <a:pt x="908" y="237"/>
                    </a:lnTo>
                    <a:lnTo>
                      <a:pt x="944" y="294"/>
                    </a:lnTo>
                    <a:lnTo>
                      <a:pt x="977" y="353"/>
                    </a:lnTo>
                    <a:lnTo>
                      <a:pt x="1000" y="417"/>
                    </a:lnTo>
                    <a:lnTo>
                      <a:pt x="1018" y="483"/>
                    </a:lnTo>
                    <a:lnTo>
                      <a:pt x="1030" y="550"/>
                    </a:lnTo>
                    <a:lnTo>
                      <a:pt x="1033" y="619"/>
                    </a:lnTo>
                    <a:lnTo>
                      <a:pt x="1030" y="688"/>
                    </a:lnTo>
                    <a:lnTo>
                      <a:pt x="1018" y="756"/>
                    </a:lnTo>
                    <a:lnTo>
                      <a:pt x="1000" y="821"/>
                    </a:lnTo>
                    <a:lnTo>
                      <a:pt x="977" y="884"/>
                    </a:lnTo>
                    <a:lnTo>
                      <a:pt x="944" y="944"/>
                    </a:lnTo>
                    <a:lnTo>
                      <a:pt x="908" y="1003"/>
                    </a:lnTo>
                    <a:lnTo>
                      <a:pt x="866" y="1055"/>
                    </a:lnTo>
                    <a:lnTo>
                      <a:pt x="818" y="1105"/>
                    </a:lnTo>
                    <a:lnTo>
                      <a:pt x="765" y="1148"/>
                    </a:lnTo>
                    <a:lnTo>
                      <a:pt x="707" y="1183"/>
                    </a:lnTo>
                    <a:lnTo>
                      <a:pt x="646" y="1215"/>
                    </a:lnTo>
                    <a:lnTo>
                      <a:pt x="582" y="1239"/>
                    </a:lnTo>
                    <a:lnTo>
                      <a:pt x="517" y="1257"/>
                    </a:lnTo>
                    <a:lnTo>
                      <a:pt x="450" y="1269"/>
                    </a:lnTo>
                    <a:lnTo>
                      <a:pt x="382" y="1272"/>
                    </a:lnTo>
                    <a:lnTo>
                      <a:pt x="313" y="1269"/>
                    </a:lnTo>
                    <a:lnTo>
                      <a:pt x="246" y="1257"/>
                    </a:lnTo>
                    <a:lnTo>
                      <a:pt x="180" y="1239"/>
                    </a:lnTo>
                    <a:lnTo>
                      <a:pt x="118" y="1215"/>
                    </a:lnTo>
                    <a:lnTo>
                      <a:pt x="57" y="1183"/>
                    </a:lnTo>
                    <a:lnTo>
                      <a:pt x="0" y="1148"/>
                    </a:lnTo>
                    <a:lnTo>
                      <a:pt x="36" y="1095"/>
                    </a:lnTo>
                    <a:lnTo>
                      <a:pt x="89" y="1129"/>
                    </a:lnTo>
                    <a:lnTo>
                      <a:pt x="144" y="1156"/>
                    </a:lnTo>
                    <a:lnTo>
                      <a:pt x="201" y="1179"/>
                    </a:lnTo>
                    <a:lnTo>
                      <a:pt x="261" y="1195"/>
                    </a:lnTo>
                    <a:lnTo>
                      <a:pt x="320" y="1204"/>
                    </a:lnTo>
                    <a:lnTo>
                      <a:pt x="382" y="1208"/>
                    </a:lnTo>
                    <a:lnTo>
                      <a:pt x="443" y="1204"/>
                    </a:lnTo>
                    <a:lnTo>
                      <a:pt x="504" y="1195"/>
                    </a:lnTo>
                    <a:lnTo>
                      <a:pt x="563" y="1179"/>
                    </a:lnTo>
                    <a:lnTo>
                      <a:pt x="621" y="1156"/>
                    </a:lnTo>
                    <a:lnTo>
                      <a:pt x="675" y="1129"/>
                    </a:lnTo>
                    <a:lnTo>
                      <a:pt x="727" y="1095"/>
                    </a:lnTo>
                    <a:lnTo>
                      <a:pt x="775" y="1057"/>
                    </a:lnTo>
                    <a:lnTo>
                      <a:pt x="818" y="1013"/>
                    </a:lnTo>
                    <a:lnTo>
                      <a:pt x="857" y="965"/>
                    </a:lnTo>
                    <a:lnTo>
                      <a:pt x="890" y="913"/>
                    </a:lnTo>
                    <a:lnTo>
                      <a:pt x="919" y="858"/>
                    </a:lnTo>
                    <a:lnTo>
                      <a:pt x="941" y="802"/>
                    </a:lnTo>
                    <a:lnTo>
                      <a:pt x="956" y="742"/>
                    </a:lnTo>
                    <a:lnTo>
                      <a:pt x="965" y="680"/>
                    </a:lnTo>
                    <a:lnTo>
                      <a:pt x="969" y="619"/>
                    </a:lnTo>
                    <a:lnTo>
                      <a:pt x="965" y="557"/>
                    </a:lnTo>
                    <a:lnTo>
                      <a:pt x="956" y="496"/>
                    </a:lnTo>
                    <a:lnTo>
                      <a:pt x="941" y="437"/>
                    </a:lnTo>
                    <a:lnTo>
                      <a:pt x="919" y="381"/>
                    </a:lnTo>
                    <a:lnTo>
                      <a:pt x="890" y="325"/>
                    </a:lnTo>
                    <a:lnTo>
                      <a:pt x="857" y="273"/>
                    </a:lnTo>
                    <a:lnTo>
                      <a:pt x="818" y="225"/>
                    </a:lnTo>
                    <a:lnTo>
                      <a:pt x="775" y="182"/>
                    </a:lnTo>
                    <a:lnTo>
                      <a:pt x="727" y="144"/>
                    </a:lnTo>
                    <a:lnTo>
                      <a:pt x="675" y="110"/>
                    </a:lnTo>
                    <a:lnTo>
                      <a:pt x="621" y="81"/>
                    </a:lnTo>
                    <a:lnTo>
                      <a:pt x="563" y="61"/>
                    </a:lnTo>
                    <a:lnTo>
                      <a:pt x="565" y="56"/>
                    </a:lnTo>
                    <a:lnTo>
                      <a:pt x="582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Line 4"/>
              <p:cNvSpPr>
                <a:spLocks noChangeShapeType="1"/>
              </p:cNvSpPr>
              <p:nvPr/>
            </p:nvSpPr>
            <p:spPr bwMode="ltGray">
              <a:xfrm flipV="1">
                <a:off x="4639" y="3863"/>
                <a:ext cx="103" cy="18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Line 5"/>
              <p:cNvSpPr>
                <a:spLocks noChangeShapeType="1"/>
              </p:cNvSpPr>
              <p:nvPr/>
            </p:nvSpPr>
            <p:spPr bwMode="ltGray">
              <a:xfrm flipV="1">
                <a:off x="5210" y="2874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"/>
              <p:cNvSpPr>
                <a:spLocks noChangeShapeType="1"/>
              </p:cNvSpPr>
              <p:nvPr/>
            </p:nvSpPr>
            <p:spPr bwMode="ltGray">
              <a:xfrm flipV="1">
                <a:off x="5270" y="2751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>
                <a:off x="4753" y="4067"/>
                <a:ext cx="604" cy="110"/>
              </a:xfrm>
              <a:custGeom>
                <a:avLst/>
                <a:gdLst>
                  <a:gd name="T0" fmla="*/ 2 w 604"/>
                  <a:gd name="T1" fmla="*/ 70 h 110"/>
                  <a:gd name="T2" fmla="*/ 14 w 604"/>
                  <a:gd name="T3" fmla="*/ 57 h 110"/>
                  <a:gd name="T4" fmla="*/ 31 w 604"/>
                  <a:gd name="T5" fmla="*/ 46 h 110"/>
                  <a:gd name="T6" fmla="*/ 63 w 604"/>
                  <a:gd name="T7" fmla="*/ 30 h 110"/>
                  <a:gd name="T8" fmla="*/ 100 w 604"/>
                  <a:gd name="T9" fmla="*/ 21 h 110"/>
                  <a:gd name="T10" fmla="*/ 134 w 604"/>
                  <a:gd name="T11" fmla="*/ 13 h 110"/>
                  <a:gd name="T12" fmla="*/ 181 w 604"/>
                  <a:gd name="T13" fmla="*/ 6 h 110"/>
                  <a:gd name="T14" fmla="*/ 225 w 604"/>
                  <a:gd name="T15" fmla="*/ 2 h 110"/>
                  <a:gd name="T16" fmla="*/ 277 w 604"/>
                  <a:gd name="T17" fmla="*/ 0 h 110"/>
                  <a:gd name="T18" fmla="*/ 340 w 604"/>
                  <a:gd name="T19" fmla="*/ 0 h 110"/>
                  <a:gd name="T20" fmla="*/ 407 w 604"/>
                  <a:gd name="T21" fmla="*/ 4 h 110"/>
                  <a:gd name="T22" fmla="*/ 453 w 604"/>
                  <a:gd name="T23" fmla="*/ 10 h 110"/>
                  <a:gd name="T24" fmla="*/ 502 w 604"/>
                  <a:gd name="T25" fmla="*/ 19 h 110"/>
                  <a:gd name="T26" fmla="*/ 549 w 604"/>
                  <a:gd name="T27" fmla="*/ 33 h 110"/>
                  <a:gd name="T28" fmla="*/ 573 w 604"/>
                  <a:gd name="T29" fmla="*/ 47 h 110"/>
                  <a:gd name="T30" fmla="*/ 588 w 604"/>
                  <a:gd name="T31" fmla="*/ 58 h 110"/>
                  <a:gd name="T32" fmla="*/ 603 w 604"/>
                  <a:gd name="T33" fmla="*/ 77 h 110"/>
                  <a:gd name="T34" fmla="*/ 578 w 604"/>
                  <a:gd name="T35" fmla="*/ 87 h 110"/>
                  <a:gd name="T36" fmla="*/ 536 w 604"/>
                  <a:gd name="T37" fmla="*/ 95 h 110"/>
                  <a:gd name="T38" fmla="*/ 485 w 604"/>
                  <a:gd name="T39" fmla="*/ 101 h 110"/>
                  <a:gd name="T40" fmla="*/ 436 w 604"/>
                  <a:gd name="T41" fmla="*/ 106 h 110"/>
                  <a:gd name="T42" fmla="*/ 377 w 604"/>
                  <a:gd name="T43" fmla="*/ 108 h 110"/>
                  <a:gd name="T44" fmla="*/ 313 w 604"/>
                  <a:gd name="T45" fmla="*/ 109 h 110"/>
                  <a:gd name="T46" fmla="*/ 252 w 604"/>
                  <a:gd name="T47" fmla="*/ 109 h 110"/>
                  <a:gd name="T48" fmla="*/ 188 w 604"/>
                  <a:gd name="T49" fmla="*/ 108 h 110"/>
                  <a:gd name="T50" fmla="*/ 117 w 604"/>
                  <a:gd name="T51" fmla="*/ 102 h 110"/>
                  <a:gd name="T52" fmla="*/ 61 w 604"/>
                  <a:gd name="T53" fmla="*/ 96 h 110"/>
                  <a:gd name="T54" fmla="*/ 14 w 604"/>
                  <a:gd name="T55" fmla="*/ 86 h 110"/>
                  <a:gd name="T56" fmla="*/ 0 w 604"/>
                  <a:gd name="T57" fmla="*/ 78 h 110"/>
                  <a:gd name="T58" fmla="*/ 2 w 604"/>
                  <a:gd name="T59" fmla="*/ 7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04" h="110">
                    <a:moveTo>
                      <a:pt x="2" y="70"/>
                    </a:moveTo>
                    <a:lnTo>
                      <a:pt x="14" y="57"/>
                    </a:lnTo>
                    <a:lnTo>
                      <a:pt x="31" y="46"/>
                    </a:lnTo>
                    <a:lnTo>
                      <a:pt x="63" y="30"/>
                    </a:lnTo>
                    <a:lnTo>
                      <a:pt x="100" y="21"/>
                    </a:lnTo>
                    <a:lnTo>
                      <a:pt x="134" y="13"/>
                    </a:lnTo>
                    <a:lnTo>
                      <a:pt x="181" y="6"/>
                    </a:lnTo>
                    <a:lnTo>
                      <a:pt x="225" y="2"/>
                    </a:lnTo>
                    <a:lnTo>
                      <a:pt x="277" y="0"/>
                    </a:lnTo>
                    <a:lnTo>
                      <a:pt x="340" y="0"/>
                    </a:lnTo>
                    <a:lnTo>
                      <a:pt x="407" y="4"/>
                    </a:lnTo>
                    <a:lnTo>
                      <a:pt x="453" y="10"/>
                    </a:lnTo>
                    <a:lnTo>
                      <a:pt x="502" y="19"/>
                    </a:lnTo>
                    <a:lnTo>
                      <a:pt x="549" y="33"/>
                    </a:lnTo>
                    <a:lnTo>
                      <a:pt x="573" y="47"/>
                    </a:lnTo>
                    <a:lnTo>
                      <a:pt x="588" y="58"/>
                    </a:lnTo>
                    <a:lnTo>
                      <a:pt x="603" y="77"/>
                    </a:lnTo>
                    <a:lnTo>
                      <a:pt x="578" y="87"/>
                    </a:lnTo>
                    <a:lnTo>
                      <a:pt x="536" y="95"/>
                    </a:lnTo>
                    <a:lnTo>
                      <a:pt x="485" y="101"/>
                    </a:lnTo>
                    <a:lnTo>
                      <a:pt x="436" y="106"/>
                    </a:lnTo>
                    <a:lnTo>
                      <a:pt x="377" y="108"/>
                    </a:lnTo>
                    <a:lnTo>
                      <a:pt x="313" y="109"/>
                    </a:lnTo>
                    <a:lnTo>
                      <a:pt x="252" y="109"/>
                    </a:lnTo>
                    <a:lnTo>
                      <a:pt x="188" y="108"/>
                    </a:lnTo>
                    <a:lnTo>
                      <a:pt x="117" y="102"/>
                    </a:lnTo>
                    <a:lnTo>
                      <a:pt x="61" y="96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2" y="7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Oval 8"/>
              <p:cNvSpPr>
                <a:spLocks noChangeArrowheads="1"/>
              </p:cNvSpPr>
              <p:nvPr/>
            </p:nvSpPr>
            <p:spPr bwMode="grayWhite">
              <a:xfrm>
                <a:off x="4458" y="2879"/>
                <a:ext cx="1074" cy="107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1041" name="Freeform 9"/>
                <p:cNvSpPr>
                  <a:spLocks/>
                </p:cNvSpPr>
                <p:nvPr/>
              </p:nvSpPr>
              <p:spPr bwMode="grayWhite">
                <a:xfrm>
                  <a:off x="4599" y="3283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10"/>
                <p:cNvSpPr>
                  <a:spLocks/>
                </p:cNvSpPr>
                <p:nvPr/>
              </p:nvSpPr>
              <p:spPr bwMode="grayWhite">
                <a:xfrm>
                  <a:off x="4616" y="3305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11"/>
                <p:cNvSpPr>
                  <a:spLocks/>
                </p:cNvSpPr>
                <p:nvPr/>
              </p:nvSpPr>
              <p:spPr bwMode="grayWhite">
                <a:xfrm>
                  <a:off x="4674" y="3275"/>
                  <a:ext cx="37" cy="35"/>
                </a:xfrm>
                <a:custGeom>
                  <a:avLst/>
                  <a:gdLst>
                    <a:gd name="T0" fmla="*/ 36 w 37"/>
                    <a:gd name="T1" fmla="*/ 0 h 35"/>
                    <a:gd name="T2" fmla="*/ 22 w 37"/>
                    <a:gd name="T3" fmla="*/ 0 h 35"/>
                    <a:gd name="T4" fmla="*/ 14 w 37"/>
                    <a:gd name="T5" fmla="*/ 9 h 35"/>
                    <a:gd name="T6" fmla="*/ 9 w 37"/>
                    <a:gd name="T7" fmla="*/ 9 h 35"/>
                    <a:gd name="T8" fmla="*/ 5 w 37"/>
                    <a:gd name="T9" fmla="*/ 13 h 35"/>
                    <a:gd name="T10" fmla="*/ 0 w 37"/>
                    <a:gd name="T11" fmla="*/ 13 h 35"/>
                    <a:gd name="T12" fmla="*/ 0 w 37"/>
                    <a:gd name="T13" fmla="*/ 25 h 35"/>
                    <a:gd name="T14" fmla="*/ 8 w 37"/>
                    <a:gd name="T15" fmla="*/ 34 h 35"/>
                    <a:gd name="T16" fmla="*/ 29 w 37"/>
                    <a:gd name="T17" fmla="*/ 34 h 35"/>
                    <a:gd name="T18" fmla="*/ 36 w 37"/>
                    <a:gd name="T19" fmla="*/ 25 h 35"/>
                    <a:gd name="T20" fmla="*/ 36 w 37"/>
                    <a:gd name="T21" fmla="*/ 0 h 3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" h="35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12"/>
                <p:cNvSpPr>
                  <a:spLocks/>
                </p:cNvSpPr>
                <p:nvPr/>
              </p:nvSpPr>
              <p:spPr bwMode="grayWhite">
                <a:xfrm>
                  <a:off x="4458" y="3303"/>
                  <a:ext cx="324" cy="422"/>
                </a:xfrm>
                <a:custGeom>
                  <a:avLst/>
                  <a:gdLst>
                    <a:gd name="T0" fmla="*/ 76 w 324"/>
                    <a:gd name="T1" fmla="*/ 0 h 422"/>
                    <a:gd name="T2" fmla="*/ 71 w 324"/>
                    <a:gd name="T3" fmla="*/ 11 h 422"/>
                    <a:gd name="T4" fmla="*/ 45 w 324"/>
                    <a:gd name="T5" fmla="*/ 33 h 422"/>
                    <a:gd name="T6" fmla="*/ 40 w 324"/>
                    <a:gd name="T7" fmla="*/ 53 h 422"/>
                    <a:gd name="T8" fmla="*/ 21 w 324"/>
                    <a:gd name="T9" fmla="*/ 68 h 422"/>
                    <a:gd name="T10" fmla="*/ 8 w 324"/>
                    <a:gd name="T11" fmla="*/ 96 h 422"/>
                    <a:gd name="T12" fmla="*/ 8 w 324"/>
                    <a:gd name="T13" fmla="*/ 114 h 422"/>
                    <a:gd name="T14" fmla="*/ 0 w 324"/>
                    <a:gd name="T15" fmla="*/ 144 h 422"/>
                    <a:gd name="T16" fmla="*/ 11 w 324"/>
                    <a:gd name="T17" fmla="*/ 157 h 422"/>
                    <a:gd name="T18" fmla="*/ 40 w 324"/>
                    <a:gd name="T19" fmla="*/ 195 h 422"/>
                    <a:gd name="T20" fmla="*/ 48 w 324"/>
                    <a:gd name="T21" fmla="*/ 190 h 422"/>
                    <a:gd name="T22" fmla="*/ 99 w 324"/>
                    <a:gd name="T23" fmla="*/ 190 h 422"/>
                    <a:gd name="T24" fmla="*/ 123 w 324"/>
                    <a:gd name="T25" fmla="*/ 199 h 422"/>
                    <a:gd name="T26" fmla="*/ 121 w 324"/>
                    <a:gd name="T27" fmla="*/ 229 h 422"/>
                    <a:gd name="T28" fmla="*/ 138 w 324"/>
                    <a:gd name="T29" fmla="*/ 268 h 422"/>
                    <a:gd name="T30" fmla="*/ 137 w 324"/>
                    <a:gd name="T31" fmla="*/ 279 h 422"/>
                    <a:gd name="T32" fmla="*/ 144 w 324"/>
                    <a:gd name="T33" fmla="*/ 291 h 422"/>
                    <a:gd name="T34" fmla="*/ 133 w 324"/>
                    <a:gd name="T35" fmla="*/ 319 h 422"/>
                    <a:gd name="T36" fmla="*/ 146 w 324"/>
                    <a:gd name="T37" fmla="*/ 354 h 422"/>
                    <a:gd name="T38" fmla="*/ 153 w 324"/>
                    <a:gd name="T39" fmla="*/ 382 h 422"/>
                    <a:gd name="T40" fmla="*/ 162 w 324"/>
                    <a:gd name="T41" fmla="*/ 399 h 422"/>
                    <a:gd name="T42" fmla="*/ 171 w 324"/>
                    <a:gd name="T43" fmla="*/ 421 h 422"/>
                    <a:gd name="T44" fmla="*/ 188 w 324"/>
                    <a:gd name="T45" fmla="*/ 418 h 422"/>
                    <a:gd name="T46" fmla="*/ 216 w 324"/>
                    <a:gd name="T47" fmla="*/ 402 h 422"/>
                    <a:gd name="T48" fmla="*/ 229 w 324"/>
                    <a:gd name="T49" fmla="*/ 382 h 422"/>
                    <a:gd name="T50" fmla="*/ 228 w 324"/>
                    <a:gd name="T51" fmla="*/ 369 h 422"/>
                    <a:gd name="T52" fmla="*/ 245 w 324"/>
                    <a:gd name="T53" fmla="*/ 359 h 422"/>
                    <a:gd name="T54" fmla="*/ 242 w 324"/>
                    <a:gd name="T55" fmla="*/ 340 h 422"/>
                    <a:gd name="T56" fmla="*/ 267 w 324"/>
                    <a:gd name="T57" fmla="*/ 310 h 422"/>
                    <a:gd name="T58" fmla="*/ 271 w 324"/>
                    <a:gd name="T59" fmla="*/ 285 h 422"/>
                    <a:gd name="T60" fmla="*/ 264 w 324"/>
                    <a:gd name="T61" fmla="*/ 277 h 422"/>
                    <a:gd name="T62" fmla="*/ 267 w 324"/>
                    <a:gd name="T63" fmla="*/ 267 h 422"/>
                    <a:gd name="T64" fmla="*/ 261 w 324"/>
                    <a:gd name="T65" fmla="*/ 258 h 422"/>
                    <a:gd name="T66" fmla="*/ 280 w 324"/>
                    <a:gd name="T67" fmla="*/ 234 h 422"/>
                    <a:gd name="T68" fmla="*/ 280 w 324"/>
                    <a:gd name="T69" fmla="*/ 222 h 422"/>
                    <a:gd name="T70" fmla="*/ 306 w 324"/>
                    <a:gd name="T71" fmla="*/ 202 h 422"/>
                    <a:gd name="T72" fmla="*/ 323 w 324"/>
                    <a:gd name="T73" fmla="*/ 148 h 422"/>
                    <a:gd name="T74" fmla="*/ 299 w 324"/>
                    <a:gd name="T75" fmla="*/ 162 h 422"/>
                    <a:gd name="T76" fmla="*/ 278 w 324"/>
                    <a:gd name="T77" fmla="*/ 156 h 422"/>
                    <a:gd name="T78" fmla="*/ 281 w 324"/>
                    <a:gd name="T79" fmla="*/ 143 h 422"/>
                    <a:gd name="T80" fmla="*/ 260 w 324"/>
                    <a:gd name="T81" fmla="*/ 129 h 422"/>
                    <a:gd name="T82" fmla="*/ 250 w 324"/>
                    <a:gd name="T83" fmla="*/ 94 h 422"/>
                    <a:gd name="T84" fmla="*/ 230 w 324"/>
                    <a:gd name="T85" fmla="*/ 66 h 422"/>
                    <a:gd name="T86" fmla="*/ 230 w 324"/>
                    <a:gd name="T87" fmla="*/ 47 h 422"/>
                    <a:gd name="T88" fmla="*/ 219 w 324"/>
                    <a:gd name="T89" fmla="*/ 46 h 422"/>
                    <a:gd name="T90" fmla="*/ 212 w 324"/>
                    <a:gd name="T91" fmla="*/ 49 h 422"/>
                    <a:gd name="T92" fmla="*/ 182 w 324"/>
                    <a:gd name="T93" fmla="*/ 38 h 422"/>
                    <a:gd name="T94" fmla="*/ 174 w 324"/>
                    <a:gd name="T95" fmla="*/ 46 h 422"/>
                    <a:gd name="T96" fmla="*/ 167 w 324"/>
                    <a:gd name="T97" fmla="*/ 56 h 422"/>
                    <a:gd name="T98" fmla="*/ 151 w 324"/>
                    <a:gd name="T99" fmla="*/ 38 h 422"/>
                    <a:gd name="T100" fmla="*/ 135 w 324"/>
                    <a:gd name="T101" fmla="*/ 33 h 422"/>
                    <a:gd name="T102" fmla="*/ 134 w 324"/>
                    <a:gd name="T103" fmla="*/ 10 h 422"/>
                    <a:gd name="T104" fmla="*/ 111 w 324"/>
                    <a:gd name="T105" fmla="*/ 14 h 422"/>
                    <a:gd name="T106" fmla="*/ 96 w 324"/>
                    <a:gd name="T107" fmla="*/ 9 h 422"/>
                    <a:gd name="T108" fmla="*/ 76 w 324"/>
                    <a:gd name="T109" fmla="*/ 0 h 42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24" h="422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13"/>
                <p:cNvSpPr>
                  <a:spLocks/>
                </p:cNvSpPr>
                <p:nvPr/>
              </p:nvSpPr>
              <p:spPr bwMode="grayWhite">
                <a:xfrm>
                  <a:off x="5205" y="3408"/>
                  <a:ext cx="17" cy="21"/>
                </a:xfrm>
                <a:custGeom>
                  <a:avLst/>
                  <a:gdLst>
                    <a:gd name="T0" fmla="*/ 7 w 17"/>
                    <a:gd name="T1" fmla="*/ 0 h 21"/>
                    <a:gd name="T2" fmla="*/ 9 w 17"/>
                    <a:gd name="T3" fmla="*/ 5 h 21"/>
                    <a:gd name="T4" fmla="*/ 7 w 17"/>
                    <a:gd name="T5" fmla="*/ 10 h 21"/>
                    <a:gd name="T6" fmla="*/ 7 w 17"/>
                    <a:gd name="T7" fmla="*/ 14 h 21"/>
                    <a:gd name="T8" fmla="*/ 16 w 17"/>
                    <a:gd name="T9" fmla="*/ 17 h 21"/>
                    <a:gd name="T10" fmla="*/ 16 w 17"/>
                    <a:gd name="T11" fmla="*/ 20 h 21"/>
                    <a:gd name="T12" fmla="*/ 9 w 17"/>
                    <a:gd name="T13" fmla="*/ 17 h 21"/>
                    <a:gd name="T14" fmla="*/ 3 w 17"/>
                    <a:gd name="T15" fmla="*/ 20 h 21"/>
                    <a:gd name="T16" fmla="*/ 0 w 17"/>
                    <a:gd name="T17" fmla="*/ 17 h 21"/>
                    <a:gd name="T18" fmla="*/ 3 w 17"/>
                    <a:gd name="T19" fmla="*/ 14 h 21"/>
                    <a:gd name="T20" fmla="*/ 0 w 17"/>
                    <a:gd name="T21" fmla="*/ 10 h 21"/>
                    <a:gd name="T22" fmla="*/ 3 w 17"/>
                    <a:gd name="T23" fmla="*/ 2 h 21"/>
                    <a:gd name="T24" fmla="*/ 7 w 17"/>
                    <a:gd name="T25" fmla="*/ 0 h 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1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14"/>
                <p:cNvSpPr>
                  <a:spLocks/>
                </p:cNvSpPr>
                <p:nvPr/>
              </p:nvSpPr>
              <p:spPr bwMode="grayWhite">
                <a:xfrm>
                  <a:off x="5144" y="3496"/>
                  <a:ext cx="49" cy="70"/>
                </a:xfrm>
                <a:custGeom>
                  <a:avLst/>
                  <a:gdLst>
                    <a:gd name="T0" fmla="*/ 0 w 49"/>
                    <a:gd name="T1" fmla="*/ 34 h 70"/>
                    <a:gd name="T2" fmla="*/ 17 w 49"/>
                    <a:gd name="T3" fmla="*/ 34 h 70"/>
                    <a:gd name="T4" fmla="*/ 37 w 49"/>
                    <a:gd name="T5" fmla="*/ 0 h 70"/>
                    <a:gd name="T6" fmla="*/ 48 w 49"/>
                    <a:gd name="T7" fmla="*/ 20 h 70"/>
                    <a:gd name="T8" fmla="*/ 39 w 49"/>
                    <a:gd name="T9" fmla="*/ 69 h 70"/>
                    <a:gd name="T10" fmla="*/ 3 w 49"/>
                    <a:gd name="T11" fmla="*/ 57 h 70"/>
                    <a:gd name="T12" fmla="*/ 0 w 49"/>
                    <a:gd name="T13" fmla="*/ 34 h 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9" h="7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15"/>
                <p:cNvSpPr>
                  <a:spLocks/>
                </p:cNvSpPr>
                <p:nvPr/>
              </p:nvSpPr>
              <p:spPr bwMode="grayWhite">
                <a:xfrm>
                  <a:off x="5241" y="3523"/>
                  <a:ext cx="84" cy="67"/>
                </a:xfrm>
                <a:custGeom>
                  <a:avLst/>
                  <a:gdLst>
                    <a:gd name="T0" fmla="*/ 5 w 84"/>
                    <a:gd name="T1" fmla="*/ 15 h 67"/>
                    <a:gd name="T2" fmla="*/ 0 w 84"/>
                    <a:gd name="T3" fmla="*/ 0 h 67"/>
                    <a:gd name="T4" fmla="*/ 27 w 84"/>
                    <a:gd name="T5" fmla="*/ 6 h 67"/>
                    <a:gd name="T6" fmla="*/ 67 w 84"/>
                    <a:gd name="T7" fmla="*/ 22 h 67"/>
                    <a:gd name="T8" fmla="*/ 67 w 84"/>
                    <a:gd name="T9" fmla="*/ 34 h 67"/>
                    <a:gd name="T10" fmla="*/ 83 w 84"/>
                    <a:gd name="T11" fmla="*/ 66 h 67"/>
                    <a:gd name="T12" fmla="*/ 52 w 84"/>
                    <a:gd name="T13" fmla="*/ 36 h 67"/>
                    <a:gd name="T14" fmla="*/ 31 w 84"/>
                    <a:gd name="T15" fmla="*/ 38 h 67"/>
                    <a:gd name="T16" fmla="*/ 5 w 84"/>
                    <a:gd name="T17" fmla="*/ 15 h 6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4" h="67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16"/>
                <p:cNvSpPr>
                  <a:spLocks/>
                </p:cNvSpPr>
                <p:nvPr/>
              </p:nvSpPr>
              <p:spPr bwMode="grayWhite">
                <a:xfrm>
                  <a:off x="5400" y="3660"/>
                  <a:ext cx="57" cy="73"/>
                </a:xfrm>
                <a:custGeom>
                  <a:avLst/>
                  <a:gdLst>
                    <a:gd name="T0" fmla="*/ 34 w 57"/>
                    <a:gd name="T1" fmla="*/ 0 h 73"/>
                    <a:gd name="T2" fmla="*/ 56 w 57"/>
                    <a:gd name="T3" fmla="*/ 21 h 73"/>
                    <a:gd name="T4" fmla="*/ 11 w 57"/>
                    <a:gd name="T5" fmla="*/ 72 h 73"/>
                    <a:gd name="T6" fmla="*/ 0 w 57"/>
                    <a:gd name="T7" fmla="*/ 60 h 73"/>
                    <a:gd name="T8" fmla="*/ 32 w 57"/>
                    <a:gd name="T9" fmla="*/ 28 h 73"/>
                    <a:gd name="T10" fmla="*/ 34 w 57"/>
                    <a:gd name="T11" fmla="*/ 0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" h="73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Freeform 17"/>
                <p:cNvSpPr>
                  <a:spLocks/>
                </p:cNvSpPr>
                <p:nvPr/>
              </p:nvSpPr>
              <p:spPr bwMode="grayWhite">
                <a:xfrm>
                  <a:off x="4558" y="3167"/>
                  <a:ext cx="29" cy="48"/>
                </a:xfrm>
                <a:custGeom>
                  <a:avLst/>
                  <a:gdLst>
                    <a:gd name="T0" fmla="*/ 28 w 29"/>
                    <a:gd name="T1" fmla="*/ 36 h 48"/>
                    <a:gd name="T2" fmla="*/ 20 w 29"/>
                    <a:gd name="T3" fmla="*/ 31 h 48"/>
                    <a:gd name="T4" fmla="*/ 20 w 29"/>
                    <a:gd name="T5" fmla="*/ 10 h 48"/>
                    <a:gd name="T6" fmla="*/ 24 w 29"/>
                    <a:gd name="T7" fmla="*/ 5 h 48"/>
                    <a:gd name="T8" fmla="*/ 17 w 29"/>
                    <a:gd name="T9" fmla="*/ 5 h 48"/>
                    <a:gd name="T10" fmla="*/ 21 w 29"/>
                    <a:gd name="T11" fmla="*/ 0 h 48"/>
                    <a:gd name="T12" fmla="*/ 16 w 29"/>
                    <a:gd name="T13" fmla="*/ 0 h 48"/>
                    <a:gd name="T14" fmla="*/ 10 w 29"/>
                    <a:gd name="T15" fmla="*/ 6 h 48"/>
                    <a:gd name="T16" fmla="*/ 10 w 29"/>
                    <a:gd name="T17" fmla="*/ 19 h 48"/>
                    <a:gd name="T18" fmla="*/ 13 w 29"/>
                    <a:gd name="T19" fmla="*/ 22 h 48"/>
                    <a:gd name="T20" fmla="*/ 13 w 29"/>
                    <a:gd name="T21" fmla="*/ 28 h 48"/>
                    <a:gd name="T22" fmla="*/ 11 w 29"/>
                    <a:gd name="T23" fmla="*/ 28 h 48"/>
                    <a:gd name="T24" fmla="*/ 6 w 29"/>
                    <a:gd name="T25" fmla="*/ 33 h 48"/>
                    <a:gd name="T26" fmla="*/ 6 w 29"/>
                    <a:gd name="T27" fmla="*/ 38 h 48"/>
                    <a:gd name="T28" fmla="*/ 0 w 29"/>
                    <a:gd name="T29" fmla="*/ 47 h 48"/>
                    <a:gd name="T30" fmla="*/ 21 w 29"/>
                    <a:gd name="T31" fmla="*/ 47 h 48"/>
                    <a:gd name="T32" fmla="*/ 28 w 29"/>
                    <a:gd name="T33" fmla="*/ 36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9" h="48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Freeform 18"/>
                <p:cNvSpPr>
                  <a:spLocks/>
                </p:cNvSpPr>
                <p:nvPr/>
              </p:nvSpPr>
              <p:spPr bwMode="grayWhite">
                <a:xfrm>
                  <a:off x="4549" y="3183"/>
                  <a:ext cx="17" cy="17"/>
                </a:xfrm>
                <a:custGeom>
                  <a:avLst/>
                  <a:gdLst>
                    <a:gd name="T0" fmla="*/ 13 w 17"/>
                    <a:gd name="T1" fmla="*/ 5 h 17"/>
                    <a:gd name="T2" fmla="*/ 16 w 17"/>
                    <a:gd name="T3" fmla="*/ 5 h 17"/>
                    <a:gd name="T4" fmla="*/ 16 w 17"/>
                    <a:gd name="T5" fmla="*/ 0 h 17"/>
                    <a:gd name="T6" fmla="*/ 10 w 17"/>
                    <a:gd name="T7" fmla="*/ 0 h 17"/>
                    <a:gd name="T8" fmla="*/ 0 w 17"/>
                    <a:gd name="T9" fmla="*/ 10 h 17"/>
                    <a:gd name="T10" fmla="*/ 0 w 17"/>
                    <a:gd name="T11" fmla="*/ 16 h 17"/>
                    <a:gd name="T12" fmla="*/ 9 w 17"/>
                    <a:gd name="T13" fmla="*/ 16 h 17"/>
                    <a:gd name="T14" fmla="*/ 13 w 17"/>
                    <a:gd name="T15" fmla="*/ 11 h 17"/>
                    <a:gd name="T16" fmla="*/ 13 w 17"/>
                    <a:gd name="T17" fmla="*/ 5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" h="17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Freeform 19"/>
                <p:cNvSpPr>
                  <a:spLocks/>
                </p:cNvSpPr>
                <p:nvPr/>
              </p:nvSpPr>
              <p:spPr bwMode="grayWhite">
                <a:xfrm>
                  <a:off x="4527" y="3155"/>
                  <a:ext cx="184" cy="155"/>
                </a:xfrm>
                <a:custGeom>
                  <a:avLst/>
                  <a:gdLst>
                    <a:gd name="T0" fmla="*/ 120 w 184"/>
                    <a:gd name="T1" fmla="*/ 10 h 155"/>
                    <a:gd name="T2" fmla="*/ 144 w 184"/>
                    <a:gd name="T3" fmla="*/ 14 h 155"/>
                    <a:gd name="T4" fmla="*/ 129 w 184"/>
                    <a:gd name="T5" fmla="*/ 20 h 155"/>
                    <a:gd name="T6" fmla="*/ 123 w 184"/>
                    <a:gd name="T7" fmla="*/ 29 h 155"/>
                    <a:gd name="T8" fmla="*/ 114 w 184"/>
                    <a:gd name="T9" fmla="*/ 50 h 155"/>
                    <a:gd name="T10" fmla="*/ 100 w 184"/>
                    <a:gd name="T11" fmla="*/ 51 h 155"/>
                    <a:gd name="T12" fmla="*/ 88 w 184"/>
                    <a:gd name="T13" fmla="*/ 49 h 155"/>
                    <a:gd name="T14" fmla="*/ 94 w 184"/>
                    <a:gd name="T15" fmla="*/ 39 h 155"/>
                    <a:gd name="T16" fmla="*/ 88 w 184"/>
                    <a:gd name="T17" fmla="*/ 26 h 155"/>
                    <a:gd name="T18" fmla="*/ 81 w 184"/>
                    <a:gd name="T19" fmla="*/ 49 h 155"/>
                    <a:gd name="T20" fmla="*/ 62 w 184"/>
                    <a:gd name="T21" fmla="*/ 60 h 155"/>
                    <a:gd name="T22" fmla="*/ 52 w 184"/>
                    <a:gd name="T23" fmla="*/ 67 h 155"/>
                    <a:gd name="T24" fmla="*/ 38 w 184"/>
                    <a:gd name="T25" fmla="*/ 77 h 155"/>
                    <a:gd name="T26" fmla="*/ 30 w 184"/>
                    <a:gd name="T27" fmla="*/ 102 h 155"/>
                    <a:gd name="T28" fmla="*/ 5 w 184"/>
                    <a:gd name="T29" fmla="*/ 93 h 155"/>
                    <a:gd name="T30" fmla="*/ 0 w 184"/>
                    <a:gd name="T31" fmla="*/ 111 h 155"/>
                    <a:gd name="T32" fmla="*/ 10 w 184"/>
                    <a:gd name="T33" fmla="*/ 138 h 155"/>
                    <a:gd name="T34" fmla="*/ 50 w 184"/>
                    <a:gd name="T35" fmla="*/ 109 h 155"/>
                    <a:gd name="T36" fmla="*/ 75 w 184"/>
                    <a:gd name="T37" fmla="*/ 103 h 155"/>
                    <a:gd name="T38" fmla="*/ 79 w 184"/>
                    <a:gd name="T39" fmla="*/ 115 h 155"/>
                    <a:gd name="T40" fmla="*/ 99 w 184"/>
                    <a:gd name="T41" fmla="*/ 143 h 155"/>
                    <a:gd name="T42" fmla="*/ 101 w 184"/>
                    <a:gd name="T43" fmla="*/ 135 h 155"/>
                    <a:gd name="T44" fmla="*/ 107 w 184"/>
                    <a:gd name="T45" fmla="*/ 135 h 155"/>
                    <a:gd name="T46" fmla="*/ 88 w 184"/>
                    <a:gd name="T47" fmla="*/ 108 h 155"/>
                    <a:gd name="T48" fmla="*/ 94 w 184"/>
                    <a:gd name="T49" fmla="*/ 99 h 155"/>
                    <a:gd name="T50" fmla="*/ 114 w 184"/>
                    <a:gd name="T51" fmla="*/ 127 h 155"/>
                    <a:gd name="T52" fmla="*/ 123 w 184"/>
                    <a:gd name="T53" fmla="*/ 144 h 155"/>
                    <a:gd name="T54" fmla="*/ 127 w 184"/>
                    <a:gd name="T55" fmla="*/ 154 h 155"/>
                    <a:gd name="T56" fmla="*/ 131 w 184"/>
                    <a:gd name="T57" fmla="*/ 136 h 155"/>
                    <a:gd name="T58" fmla="*/ 144 w 184"/>
                    <a:gd name="T59" fmla="*/ 130 h 155"/>
                    <a:gd name="T60" fmla="*/ 153 w 184"/>
                    <a:gd name="T61" fmla="*/ 126 h 155"/>
                    <a:gd name="T62" fmla="*/ 150 w 184"/>
                    <a:gd name="T63" fmla="*/ 113 h 155"/>
                    <a:gd name="T64" fmla="*/ 157 w 184"/>
                    <a:gd name="T65" fmla="*/ 90 h 155"/>
                    <a:gd name="T66" fmla="*/ 166 w 184"/>
                    <a:gd name="T67" fmla="*/ 93 h 155"/>
                    <a:gd name="T68" fmla="*/ 169 w 184"/>
                    <a:gd name="T69" fmla="*/ 103 h 155"/>
                    <a:gd name="T70" fmla="*/ 177 w 184"/>
                    <a:gd name="T71" fmla="*/ 98 h 155"/>
                    <a:gd name="T72" fmla="*/ 175 w 184"/>
                    <a:gd name="T73" fmla="*/ 95 h 155"/>
                    <a:gd name="T74" fmla="*/ 180 w 184"/>
                    <a:gd name="T75" fmla="*/ 81 h 155"/>
                    <a:gd name="T76" fmla="*/ 183 w 184"/>
                    <a:gd name="T77" fmla="*/ 98 h 155"/>
                    <a:gd name="T78" fmla="*/ 120 w 184"/>
                    <a:gd name="T79" fmla="*/ 0 h 15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84" h="155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2" name="Freeform 20"/>
                <p:cNvSpPr>
                  <a:spLocks/>
                </p:cNvSpPr>
                <p:nvPr/>
              </p:nvSpPr>
              <p:spPr bwMode="grayWhite">
                <a:xfrm>
                  <a:off x="4605" y="2991"/>
                  <a:ext cx="782" cy="553"/>
                </a:xfrm>
                <a:custGeom>
                  <a:avLst/>
                  <a:gdLst>
                    <a:gd name="T0" fmla="*/ 22 w 782"/>
                    <a:gd name="T1" fmla="*/ 145 h 553"/>
                    <a:gd name="T2" fmla="*/ 71 w 782"/>
                    <a:gd name="T3" fmla="*/ 96 h 553"/>
                    <a:gd name="T4" fmla="*/ 101 w 782"/>
                    <a:gd name="T5" fmla="*/ 130 h 553"/>
                    <a:gd name="T6" fmla="*/ 84 w 782"/>
                    <a:gd name="T7" fmla="*/ 128 h 553"/>
                    <a:gd name="T8" fmla="*/ 155 w 782"/>
                    <a:gd name="T9" fmla="*/ 123 h 553"/>
                    <a:gd name="T10" fmla="*/ 172 w 782"/>
                    <a:gd name="T11" fmla="*/ 79 h 553"/>
                    <a:gd name="T12" fmla="*/ 172 w 782"/>
                    <a:gd name="T13" fmla="*/ 89 h 553"/>
                    <a:gd name="T14" fmla="*/ 160 w 782"/>
                    <a:gd name="T15" fmla="*/ 123 h 553"/>
                    <a:gd name="T16" fmla="*/ 216 w 782"/>
                    <a:gd name="T17" fmla="*/ 95 h 553"/>
                    <a:gd name="T18" fmla="*/ 330 w 782"/>
                    <a:gd name="T19" fmla="*/ 16 h 553"/>
                    <a:gd name="T20" fmla="*/ 412 w 782"/>
                    <a:gd name="T21" fmla="*/ 20 h 553"/>
                    <a:gd name="T22" fmla="*/ 503 w 782"/>
                    <a:gd name="T23" fmla="*/ 10 h 553"/>
                    <a:gd name="T24" fmla="*/ 602 w 782"/>
                    <a:gd name="T25" fmla="*/ 51 h 553"/>
                    <a:gd name="T26" fmla="*/ 718 w 782"/>
                    <a:gd name="T27" fmla="*/ 65 h 553"/>
                    <a:gd name="T28" fmla="*/ 775 w 782"/>
                    <a:gd name="T29" fmla="*/ 112 h 553"/>
                    <a:gd name="T30" fmla="*/ 731 w 782"/>
                    <a:gd name="T31" fmla="*/ 148 h 553"/>
                    <a:gd name="T32" fmla="*/ 707 w 782"/>
                    <a:gd name="T33" fmla="*/ 194 h 553"/>
                    <a:gd name="T34" fmla="*/ 678 w 782"/>
                    <a:gd name="T35" fmla="*/ 196 h 553"/>
                    <a:gd name="T36" fmla="*/ 687 w 782"/>
                    <a:gd name="T37" fmla="*/ 132 h 553"/>
                    <a:gd name="T38" fmla="*/ 650 w 782"/>
                    <a:gd name="T39" fmla="*/ 166 h 553"/>
                    <a:gd name="T40" fmla="*/ 623 w 782"/>
                    <a:gd name="T41" fmla="*/ 196 h 553"/>
                    <a:gd name="T42" fmla="*/ 632 w 782"/>
                    <a:gd name="T43" fmla="*/ 228 h 553"/>
                    <a:gd name="T44" fmla="*/ 600 w 782"/>
                    <a:gd name="T45" fmla="*/ 276 h 553"/>
                    <a:gd name="T46" fmla="*/ 605 w 782"/>
                    <a:gd name="T47" fmla="*/ 315 h 553"/>
                    <a:gd name="T48" fmla="*/ 602 w 782"/>
                    <a:gd name="T49" fmla="*/ 296 h 553"/>
                    <a:gd name="T50" fmla="*/ 572 w 782"/>
                    <a:gd name="T51" fmla="*/ 299 h 553"/>
                    <a:gd name="T52" fmla="*/ 594 w 782"/>
                    <a:gd name="T53" fmla="*/ 356 h 553"/>
                    <a:gd name="T54" fmla="*/ 539 w 782"/>
                    <a:gd name="T55" fmla="*/ 423 h 553"/>
                    <a:gd name="T56" fmla="*/ 524 w 782"/>
                    <a:gd name="T57" fmla="*/ 442 h 553"/>
                    <a:gd name="T58" fmla="*/ 504 w 782"/>
                    <a:gd name="T59" fmla="*/ 507 h 553"/>
                    <a:gd name="T60" fmla="*/ 477 w 782"/>
                    <a:gd name="T61" fmla="*/ 508 h 553"/>
                    <a:gd name="T62" fmla="*/ 510 w 782"/>
                    <a:gd name="T63" fmla="*/ 552 h 553"/>
                    <a:gd name="T64" fmla="*/ 455 w 782"/>
                    <a:gd name="T65" fmla="*/ 449 h 553"/>
                    <a:gd name="T66" fmla="*/ 391 w 782"/>
                    <a:gd name="T67" fmla="*/ 428 h 553"/>
                    <a:gd name="T68" fmla="*/ 361 w 782"/>
                    <a:gd name="T69" fmla="*/ 495 h 553"/>
                    <a:gd name="T70" fmla="*/ 338 w 782"/>
                    <a:gd name="T71" fmla="*/ 530 h 553"/>
                    <a:gd name="T72" fmla="*/ 298 w 782"/>
                    <a:gd name="T73" fmla="*/ 425 h 553"/>
                    <a:gd name="T74" fmla="*/ 267 w 782"/>
                    <a:gd name="T75" fmla="*/ 436 h 553"/>
                    <a:gd name="T76" fmla="*/ 241 w 782"/>
                    <a:gd name="T77" fmla="*/ 391 h 553"/>
                    <a:gd name="T78" fmla="*/ 160 w 782"/>
                    <a:gd name="T79" fmla="*/ 366 h 553"/>
                    <a:gd name="T80" fmla="*/ 188 w 782"/>
                    <a:gd name="T81" fmla="*/ 414 h 553"/>
                    <a:gd name="T82" fmla="*/ 167 w 782"/>
                    <a:gd name="T83" fmla="*/ 445 h 553"/>
                    <a:gd name="T84" fmla="*/ 136 w 782"/>
                    <a:gd name="T85" fmla="*/ 434 h 553"/>
                    <a:gd name="T86" fmla="*/ 85 w 782"/>
                    <a:gd name="T87" fmla="*/ 355 h 553"/>
                    <a:gd name="T88" fmla="*/ 106 w 782"/>
                    <a:gd name="T89" fmla="*/ 310 h 553"/>
                    <a:gd name="T90" fmla="*/ 119 w 782"/>
                    <a:gd name="T91" fmla="*/ 276 h 553"/>
                    <a:gd name="T92" fmla="*/ 106 w 782"/>
                    <a:gd name="T93" fmla="*/ 162 h 553"/>
                    <a:gd name="T94" fmla="*/ 61 w 782"/>
                    <a:gd name="T95" fmla="*/ 138 h 553"/>
                    <a:gd name="T96" fmla="*/ 39 w 782"/>
                    <a:gd name="T97" fmla="*/ 150 h 553"/>
                    <a:gd name="T98" fmla="*/ 0 w 782"/>
                    <a:gd name="T99" fmla="*/ 162 h 55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782" h="553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3" name="Freeform 21"/>
                <p:cNvSpPr>
                  <a:spLocks/>
                </p:cNvSpPr>
                <p:nvPr/>
              </p:nvSpPr>
              <p:spPr bwMode="grayWhite">
                <a:xfrm>
                  <a:off x="5221" y="3217"/>
                  <a:ext cx="68" cy="113"/>
                </a:xfrm>
                <a:custGeom>
                  <a:avLst/>
                  <a:gdLst>
                    <a:gd name="T0" fmla="*/ 45 w 68"/>
                    <a:gd name="T1" fmla="*/ 0 h 113"/>
                    <a:gd name="T2" fmla="*/ 45 w 68"/>
                    <a:gd name="T3" fmla="*/ 14 h 113"/>
                    <a:gd name="T4" fmla="*/ 39 w 68"/>
                    <a:gd name="T5" fmla="*/ 23 h 113"/>
                    <a:gd name="T6" fmla="*/ 41 w 68"/>
                    <a:gd name="T7" fmla="*/ 38 h 113"/>
                    <a:gd name="T8" fmla="*/ 33 w 68"/>
                    <a:gd name="T9" fmla="*/ 58 h 113"/>
                    <a:gd name="T10" fmla="*/ 22 w 68"/>
                    <a:gd name="T11" fmla="*/ 77 h 113"/>
                    <a:gd name="T12" fmla="*/ 5 w 68"/>
                    <a:gd name="T13" fmla="*/ 89 h 113"/>
                    <a:gd name="T14" fmla="*/ 0 w 68"/>
                    <a:gd name="T15" fmla="*/ 110 h 113"/>
                    <a:gd name="T16" fmla="*/ 7 w 68"/>
                    <a:gd name="T17" fmla="*/ 112 h 113"/>
                    <a:gd name="T18" fmla="*/ 7 w 68"/>
                    <a:gd name="T19" fmla="*/ 92 h 113"/>
                    <a:gd name="T20" fmla="*/ 31 w 68"/>
                    <a:gd name="T21" fmla="*/ 91 h 113"/>
                    <a:gd name="T22" fmla="*/ 49 w 68"/>
                    <a:gd name="T23" fmla="*/ 78 h 113"/>
                    <a:gd name="T24" fmla="*/ 49 w 68"/>
                    <a:gd name="T25" fmla="*/ 51 h 113"/>
                    <a:gd name="T26" fmla="*/ 55 w 68"/>
                    <a:gd name="T27" fmla="*/ 41 h 113"/>
                    <a:gd name="T28" fmla="*/ 46 w 68"/>
                    <a:gd name="T29" fmla="*/ 24 h 113"/>
                    <a:gd name="T30" fmla="*/ 59 w 68"/>
                    <a:gd name="T31" fmla="*/ 19 h 113"/>
                    <a:gd name="T32" fmla="*/ 67 w 68"/>
                    <a:gd name="T33" fmla="*/ 5 h 113"/>
                    <a:gd name="T34" fmla="*/ 49 w 68"/>
                    <a:gd name="T35" fmla="*/ 7 h 113"/>
                    <a:gd name="T36" fmla="*/ 45 w 68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8" h="113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4" name="Freeform 22"/>
                <p:cNvSpPr>
                  <a:spLocks/>
                </p:cNvSpPr>
                <p:nvPr/>
              </p:nvSpPr>
              <p:spPr bwMode="grayWhite">
                <a:xfrm>
                  <a:off x="4967" y="3518"/>
                  <a:ext cx="17" cy="26"/>
                </a:xfrm>
                <a:custGeom>
                  <a:avLst/>
                  <a:gdLst>
                    <a:gd name="T0" fmla="*/ 8 w 17"/>
                    <a:gd name="T1" fmla="*/ 0 h 26"/>
                    <a:gd name="T2" fmla="*/ 0 w 17"/>
                    <a:gd name="T3" fmla="*/ 11 h 26"/>
                    <a:gd name="T4" fmla="*/ 5 w 17"/>
                    <a:gd name="T5" fmla="*/ 25 h 26"/>
                    <a:gd name="T6" fmla="*/ 16 w 17"/>
                    <a:gd name="T7" fmla="*/ 15 h 26"/>
                    <a:gd name="T8" fmla="*/ 8 w 17"/>
                    <a:gd name="T9" fmla="*/ 0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7" h="26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" name="Freeform 23"/>
                <p:cNvSpPr>
                  <a:spLocks/>
                </p:cNvSpPr>
                <p:nvPr/>
              </p:nvSpPr>
              <p:spPr bwMode="grayWhite">
                <a:xfrm>
                  <a:off x="5069" y="3545"/>
                  <a:ext cx="158" cy="68"/>
                </a:xfrm>
                <a:custGeom>
                  <a:avLst/>
                  <a:gdLst>
                    <a:gd name="T0" fmla="*/ 0 w 158"/>
                    <a:gd name="T1" fmla="*/ 0 h 68"/>
                    <a:gd name="T2" fmla="*/ 23 w 158"/>
                    <a:gd name="T3" fmla="*/ 5 h 68"/>
                    <a:gd name="T4" fmla="*/ 58 w 158"/>
                    <a:gd name="T5" fmla="*/ 29 h 68"/>
                    <a:gd name="T6" fmla="*/ 53 w 158"/>
                    <a:gd name="T7" fmla="*/ 43 h 68"/>
                    <a:gd name="T8" fmla="*/ 82 w 158"/>
                    <a:gd name="T9" fmla="*/ 55 h 68"/>
                    <a:gd name="T10" fmla="*/ 157 w 158"/>
                    <a:gd name="T11" fmla="*/ 55 h 68"/>
                    <a:gd name="T12" fmla="*/ 75 w 158"/>
                    <a:gd name="T13" fmla="*/ 67 h 68"/>
                    <a:gd name="T14" fmla="*/ 53 w 158"/>
                    <a:gd name="T15" fmla="*/ 43 h 68"/>
                    <a:gd name="T16" fmla="*/ 32 w 158"/>
                    <a:gd name="T17" fmla="*/ 38 h 68"/>
                    <a:gd name="T18" fmla="*/ 0 w 158"/>
                    <a:gd name="T19" fmla="*/ 0 h 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8" h="68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" name="Freeform 24"/>
                <p:cNvSpPr>
                  <a:spLocks/>
                </p:cNvSpPr>
                <p:nvPr/>
              </p:nvSpPr>
              <p:spPr bwMode="grayWhite">
                <a:xfrm>
                  <a:off x="5195" y="3601"/>
                  <a:ext cx="169" cy="159"/>
                </a:xfrm>
                <a:custGeom>
                  <a:avLst/>
                  <a:gdLst>
                    <a:gd name="T0" fmla="*/ 135 w 169"/>
                    <a:gd name="T1" fmla="*/ 155 h 159"/>
                    <a:gd name="T2" fmla="*/ 127 w 169"/>
                    <a:gd name="T3" fmla="*/ 152 h 159"/>
                    <a:gd name="T4" fmla="*/ 110 w 169"/>
                    <a:gd name="T5" fmla="*/ 134 h 159"/>
                    <a:gd name="T6" fmla="*/ 92 w 169"/>
                    <a:gd name="T7" fmla="*/ 130 h 159"/>
                    <a:gd name="T8" fmla="*/ 88 w 169"/>
                    <a:gd name="T9" fmla="*/ 119 h 159"/>
                    <a:gd name="T10" fmla="*/ 78 w 169"/>
                    <a:gd name="T11" fmla="*/ 111 h 159"/>
                    <a:gd name="T12" fmla="*/ 62 w 169"/>
                    <a:gd name="T13" fmla="*/ 111 h 159"/>
                    <a:gd name="T14" fmla="*/ 44 w 169"/>
                    <a:gd name="T15" fmla="*/ 118 h 159"/>
                    <a:gd name="T16" fmla="*/ 28 w 169"/>
                    <a:gd name="T17" fmla="*/ 121 h 159"/>
                    <a:gd name="T18" fmla="*/ 10 w 169"/>
                    <a:gd name="T19" fmla="*/ 121 h 159"/>
                    <a:gd name="T20" fmla="*/ 10 w 169"/>
                    <a:gd name="T21" fmla="*/ 109 h 159"/>
                    <a:gd name="T22" fmla="*/ 3 w 169"/>
                    <a:gd name="T23" fmla="*/ 91 h 159"/>
                    <a:gd name="T24" fmla="*/ 2 w 169"/>
                    <a:gd name="T25" fmla="*/ 81 h 159"/>
                    <a:gd name="T26" fmla="*/ 2 w 169"/>
                    <a:gd name="T27" fmla="*/ 56 h 159"/>
                    <a:gd name="T28" fmla="*/ 31 w 169"/>
                    <a:gd name="T29" fmla="*/ 43 h 159"/>
                    <a:gd name="T30" fmla="*/ 34 w 169"/>
                    <a:gd name="T31" fmla="*/ 29 h 159"/>
                    <a:gd name="T32" fmla="*/ 40 w 169"/>
                    <a:gd name="T33" fmla="*/ 30 h 159"/>
                    <a:gd name="T34" fmla="*/ 55 w 169"/>
                    <a:gd name="T35" fmla="*/ 15 h 159"/>
                    <a:gd name="T36" fmla="*/ 70 w 169"/>
                    <a:gd name="T37" fmla="*/ 17 h 159"/>
                    <a:gd name="T38" fmla="*/ 80 w 169"/>
                    <a:gd name="T39" fmla="*/ 7 h 159"/>
                    <a:gd name="T40" fmla="*/ 89 w 169"/>
                    <a:gd name="T41" fmla="*/ 5 h 159"/>
                    <a:gd name="T42" fmla="*/ 103 w 169"/>
                    <a:gd name="T43" fmla="*/ 24 h 159"/>
                    <a:gd name="T44" fmla="*/ 116 w 169"/>
                    <a:gd name="T45" fmla="*/ 30 h 159"/>
                    <a:gd name="T46" fmla="*/ 117 w 169"/>
                    <a:gd name="T47" fmla="*/ 11 h 159"/>
                    <a:gd name="T48" fmla="*/ 122 w 169"/>
                    <a:gd name="T49" fmla="*/ 0 h 159"/>
                    <a:gd name="T50" fmla="*/ 132 w 169"/>
                    <a:gd name="T51" fmla="*/ 15 h 159"/>
                    <a:gd name="T52" fmla="*/ 140 w 169"/>
                    <a:gd name="T53" fmla="*/ 43 h 159"/>
                    <a:gd name="T54" fmla="*/ 156 w 169"/>
                    <a:gd name="T55" fmla="*/ 59 h 159"/>
                    <a:gd name="T56" fmla="*/ 165 w 169"/>
                    <a:gd name="T57" fmla="*/ 72 h 159"/>
                    <a:gd name="T58" fmla="*/ 168 w 169"/>
                    <a:gd name="T59" fmla="*/ 95 h 159"/>
                    <a:gd name="T60" fmla="*/ 157 w 169"/>
                    <a:gd name="T61" fmla="*/ 121 h 159"/>
                    <a:gd name="T62" fmla="*/ 155 w 169"/>
                    <a:gd name="T63" fmla="*/ 145 h 159"/>
                    <a:gd name="T64" fmla="*/ 140 w 169"/>
                    <a:gd name="T65" fmla="*/ 154 h 1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69" h="159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7" name="Freeform 25"/>
                <p:cNvSpPr>
                  <a:spLocks/>
                </p:cNvSpPr>
                <p:nvPr/>
              </p:nvSpPr>
              <p:spPr bwMode="grayWhite">
                <a:xfrm>
                  <a:off x="5330" y="3768"/>
                  <a:ext cx="17" cy="20"/>
                </a:xfrm>
                <a:custGeom>
                  <a:avLst/>
                  <a:gdLst>
                    <a:gd name="T0" fmla="*/ 8 w 17"/>
                    <a:gd name="T1" fmla="*/ 16 h 20"/>
                    <a:gd name="T2" fmla="*/ 2 w 17"/>
                    <a:gd name="T3" fmla="*/ 13 h 20"/>
                    <a:gd name="T4" fmla="*/ 2 w 17"/>
                    <a:gd name="T5" fmla="*/ 10 h 20"/>
                    <a:gd name="T6" fmla="*/ 2 w 17"/>
                    <a:gd name="T7" fmla="*/ 8 h 20"/>
                    <a:gd name="T8" fmla="*/ 1 w 17"/>
                    <a:gd name="T9" fmla="*/ 5 h 20"/>
                    <a:gd name="T10" fmla="*/ 0 w 17"/>
                    <a:gd name="T11" fmla="*/ 0 h 20"/>
                    <a:gd name="T12" fmla="*/ 2 w 17"/>
                    <a:gd name="T13" fmla="*/ 0 h 20"/>
                    <a:gd name="T14" fmla="*/ 8 w 17"/>
                    <a:gd name="T15" fmla="*/ 2 h 20"/>
                    <a:gd name="T16" fmla="*/ 11 w 17"/>
                    <a:gd name="T17" fmla="*/ 2 h 20"/>
                    <a:gd name="T18" fmla="*/ 12 w 17"/>
                    <a:gd name="T19" fmla="*/ 2 h 20"/>
                    <a:gd name="T20" fmla="*/ 16 w 17"/>
                    <a:gd name="T21" fmla="*/ 0 h 20"/>
                    <a:gd name="T22" fmla="*/ 16 w 17"/>
                    <a:gd name="T23" fmla="*/ 8 h 20"/>
                    <a:gd name="T24" fmla="*/ 14 w 17"/>
                    <a:gd name="T25" fmla="*/ 10 h 20"/>
                    <a:gd name="T26" fmla="*/ 12 w 17"/>
                    <a:gd name="T27" fmla="*/ 13 h 20"/>
                    <a:gd name="T28" fmla="*/ 12 w 17"/>
                    <a:gd name="T29" fmla="*/ 16 h 20"/>
                    <a:gd name="T30" fmla="*/ 11 w 17"/>
                    <a:gd name="T31" fmla="*/ 16 h 20"/>
                    <a:gd name="T32" fmla="*/ 11 w 17"/>
                    <a:gd name="T33" fmla="*/ 19 h 20"/>
                    <a:gd name="T34" fmla="*/ 8 w 17"/>
                    <a:gd name="T35" fmla="*/ 16 h 2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7" h="2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" name="Freeform 26"/>
                <p:cNvSpPr>
                  <a:spLocks/>
                </p:cNvSpPr>
                <p:nvPr/>
              </p:nvSpPr>
              <p:spPr bwMode="grayWhite">
                <a:xfrm>
                  <a:off x="4739" y="3587"/>
                  <a:ext cx="19" cy="76"/>
                </a:xfrm>
                <a:custGeom>
                  <a:avLst/>
                  <a:gdLst>
                    <a:gd name="T0" fmla="*/ 2 w 19"/>
                    <a:gd name="T1" fmla="*/ 26 h 76"/>
                    <a:gd name="T2" fmla="*/ 9 w 19"/>
                    <a:gd name="T3" fmla="*/ 20 h 76"/>
                    <a:gd name="T4" fmla="*/ 14 w 19"/>
                    <a:gd name="T5" fmla="*/ 0 h 76"/>
                    <a:gd name="T6" fmla="*/ 18 w 19"/>
                    <a:gd name="T7" fmla="*/ 30 h 76"/>
                    <a:gd name="T8" fmla="*/ 12 w 19"/>
                    <a:gd name="T9" fmla="*/ 67 h 76"/>
                    <a:gd name="T10" fmla="*/ 0 w 19"/>
                    <a:gd name="T11" fmla="*/ 75 h 76"/>
                    <a:gd name="T12" fmla="*/ 0 w 19"/>
                    <a:gd name="T13" fmla="*/ 57 h 76"/>
                    <a:gd name="T14" fmla="*/ 3 w 19"/>
                    <a:gd name="T15" fmla="*/ 45 h 76"/>
                    <a:gd name="T16" fmla="*/ 2 w 19"/>
                    <a:gd name="T17" fmla="*/ 26 h 7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9" h="76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18F4AB-3292-41CA-B200-AFC324A41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35"/>
          <p:cNvSpPr>
            <a:spLocks noChangeArrowheads="1"/>
          </p:cNvSpPr>
          <p:nvPr userDrawn="1"/>
        </p:nvSpPr>
        <p:spPr bwMode="auto"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 smtClean="0">
                <a:latin typeface="Arial" pitchFamily="34" charset="0"/>
              </a:rPr>
              <a:t>Liang, Introduction to Java Programming, Tenth Edition, (c) 2015 Pearson Education, Inc. All rights reserved.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winword%20TestSelectionSort.jav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winword%20TestSelectionSort.jav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winword%20TestSelectionSort.java" TargetMode="Externa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winword%20TestSelectionSort.java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winword%20TestSelectionSort.java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winword%20TestSelectionSort.java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winword%20TestSelectionSort.java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winword%20TestSelectionSort.java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winword%20TestSelectionSort.java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winword%20TestSelectionSort.jav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rmstrong.edu/liang/intro11e/html/PassTwoDimensionalArray.html" TargetMode="External"/><Relationship Id="rId4" Type="http://schemas.openxmlformats.org/officeDocument/2006/relationships/hyperlink" Target="html/PassTwoDimensionalArray.ba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winword%20TestSelectionSort.java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hyperlink" Target="http://www.cs.armstrong.edu/liang/intro11e/html/GradeExam.html" TargetMode="External"/><Relationship Id="rId6" Type="http://schemas.openxmlformats.org/officeDocument/2006/relationships/hyperlink" Target="html/GradeExam.ba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winword%20TestSelectionSort.java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rmstrong.edu/liang/animation/web/ClosestPair.html" TargetMode="External"/><Relationship Id="rId4" Type="http://schemas.openxmlformats.org/officeDocument/2006/relationships/hyperlink" Target="http://www.cs.armstrong.edu/liang/intro11e/html/FindNearestPoints.html" TargetMode="External"/><Relationship Id="rId5" Type="http://schemas.openxmlformats.org/officeDocument/2006/relationships/hyperlink" Target="html/FindNearestPoints.bat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9.emf"/><Relationship Id="rId5" Type="http://schemas.openxmlformats.org/officeDocument/2006/relationships/hyperlink" Target="http://www.cs.armstrong.edu/liang/animation/web/Sudoku.html" TargetMode="External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1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0.emf"/><Relationship Id="rId7" Type="http://schemas.openxmlformats.org/officeDocument/2006/relationships/hyperlink" Target="http://www.cs.armstrong.edu/liang/intro11e/html/CheckSudokuSolution.html" TargetMode="External"/><Relationship Id="rId8" Type="http://schemas.openxmlformats.org/officeDocument/2006/relationships/hyperlink" Target="html/CheckSudokuSolution.bat" TargetMode="External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rmstrong.edu/liang/intro11e/html/TotalScore.html" TargetMode="External"/><Relationship Id="rId4" Type="http://schemas.openxmlformats.org/officeDocument/2006/relationships/hyperlink" Target="html/TotalScore.ba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winword%20TestSelectionSort.java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winword%20TestSelectionSort.java" TargetMode="Externa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3.emf"/><Relationship Id="rId8" Type="http://schemas.openxmlformats.org/officeDocument/2006/relationships/hyperlink" Target="http://www.cs.armstrong.edu/liang/intro11e/html/Weather.html" TargetMode="External"/><Relationship Id="rId9" Type="http://schemas.openxmlformats.org/officeDocument/2006/relationships/hyperlink" Target="html/Weather.bat" TargetMode="External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rmstrong.edu/liang/intro11e/html/GuessBirthdayUsingArray.html" TargetMode="External"/><Relationship Id="rId4" Type="http://schemas.openxmlformats.org/officeDocument/2006/relationships/hyperlink" Target="html/GuessBirthdayUsingArray.ba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winword%20TestSelectionSort.jav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winword%20TestSelectionSort.java" TargetMode="Externa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211F68-AFCD-44D0-A90D-ADB870FC40D9}" type="slidenum">
              <a:rPr lang="en-US" altLang="en-US" sz="1400" smtClean="0"/>
              <a:pPr/>
              <a:t>1</a:t>
            </a:fld>
            <a:endParaRPr lang="en-US" altLang="en-US" sz="1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54050" y="587375"/>
            <a:ext cx="7772400" cy="1143000"/>
          </a:xfrm>
          <a:noFill/>
        </p:spPr>
        <p:txBody>
          <a:bodyPr/>
          <a:lstStyle/>
          <a:p>
            <a:r>
              <a:rPr lang="en-US" altLang="en-US"/>
              <a:t>Chapter 8 Multidimensional Arrays</a:t>
            </a:r>
            <a:endParaRPr lang="en-US" altLang="en-US" dirty="0" smtClean="0"/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2181225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7238" y="3429000"/>
            <a:ext cx="792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3600" dirty="0" smtClean="0">
                <a:solidFill>
                  <a:srgbClr val="0070C0"/>
                </a:solidFill>
              </a:rPr>
              <a:t>CS1: Java Programming</a:t>
            </a:r>
          </a:p>
          <a:p>
            <a:pPr>
              <a:defRPr/>
            </a:pPr>
            <a:r>
              <a:rPr lang="en-US" altLang="en-US" sz="3600" dirty="0" smtClean="0">
                <a:solidFill>
                  <a:srgbClr val="0070C0"/>
                </a:solidFill>
              </a:rPr>
              <a:t>Colorado State University</a:t>
            </a:r>
          </a:p>
          <a:p>
            <a:pPr>
              <a:defRPr/>
            </a:pPr>
            <a:endParaRPr lang="en-US" altLang="en-US" sz="36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altLang="en-US" sz="2800" dirty="0" smtClean="0">
                <a:solidFill>
                  <a:srgbClr val="0070C0"/>
                </a:solidFill>
              </a:rPr>
              <a:t>Original slides by Daniel Liang</a:t>
            </a:r>
          </a:p>
          <a:p>
            <a:pPr>
              <a:defRPr/>
            </a:pPr>
            <a:r>
              <a:rPr lang="en-US" altLang="en-US" sz="2800" dirty="0" smtClean="0">
                <a:solidFill>
                  <a:srgbClr val="0070C0"/>
                </a:solidFill>
              </a:rPr>
              <a:t>Modified slides by Chris Wilcox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AEB8DA-D06C-2547-96B2-02204870C7C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altLang="en-US"/>
              <a:t>Lengths of Two-dimensional Arrays, cont.</a:t>
            </a:r>
            <a:endParaRPr lang="en-US" altLang="en-US">
              <a:solidFill>
                <a:schemeClr val="tx1"/>
              </a:solidFill>
              <a:latin typeface="Book Antiqua" charset="0"/>
              <a:hlinkClick r:id="rId2" action="ppaction://program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7350"/>
            <a:ext cx="3352800" cy="314325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2800">
                <a:solidFill>
                  <a:schemeClr val="tx2"/>
                </a:solidFill>
                <a:ea typeface="Times New Roman" charset="0"/>
                <a:cs typeface="Times New Roman" charset="0"/>
              </a:rPr>
              <a:t>int[][] array = {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solidFill>
                  <a:schemeClr val="tx2"/>
                </a:solidFill>
                <a:ea typeface="Times New Roman" charset="0"/>
                <a:cs typeface="Times New Roman" charset="0"/>
              </a:rPr>
              <a:t>  {1, 2, 3},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solidFill>
                  <a:schemeClr val="tx2"/>
                </a:solidFill>
                <a:ea typeface="Times New Roman" charset="0"/>
                <a:cs typeface="Times New Roman" charset="0"/>
              </a:rPr>
              <a:t>  {4, 5, 6},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solidFill>
                  <a:schemeClr val="tx2"/>
                </a:solidFill>
                <a:ea typeface="Times New Roman" charset="0"/>
                <a:cs typeface="Times New Roman" charset="0"/>
              </a:rPr>
              <a:t>  {7, 8, 9},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solidFill>
                  <a:schemeClr val="tx2"/>
                </a:solidFill>
                <a:ea typeface="Times New Roman" charset="0"/>
                <a:cs typeface="Times New Roman" charset="0"/>
              </a:rPr>
              <a:t>  {10, 11, 12}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solidFill>
                  <a:schemeClr val="tx2"/>
                </a:solidFill>
                <a:ea typeface="Times New Roman" charset="0"/>
                <a:cs typeface="Times New Roman" charset="0"/>
              </a:rPr>
              <a:t>};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5029200" y="1752600"/>
            <a:ext cx="33528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array.length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array[0].length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array[1].length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array[2].length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array[3].length</a:t>
            </a:r>
          </a:p>
          <a:p>
            <a:pPr>
              <a:buFont typeface="Monotype Sorts" charset="2"/>
              <a:buNone/>
            </a:pPr>
            <a:endParaRPr lang="en-US" altLang="en-US" sz="2800">
              <a:ea typeface="Times New Roman" charset="0"/>
              <a:cs typeface="Times New Roman" charset="0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838200" y="5181600"/>
            <a:ext cx="83058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array[4].length      ArrayIndexOutOfBoundsException</a:t>
            </a:r>
          </a:p>
        </p:txBody>
      </p:sp>
    </p:spTree>
    <p:extLst>
      <p:ext uri="{BB962C8B-B14F-4D97-AF65-F5344CB8AC3E}">
        <p14:creationId xmlns:p14="http://schemas.microsoft.com/office/powerpoint/2010/main" val="171752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5E2F15-E2D1-6343-B4EF-758EE064DE50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altLang="en-US"/>
              <a:t>Ragged Arrays</a:t>
            </a:r>
            <a:endParaRPr lang="en-US" altLang="en-US">
              <a:solidFill>
                <a:schemeClr val="tx1"/>
              </a:solidFill>
              <a:latin typeface="Book Antiqua" charset="0"/>
              <a:hlinkClick r:id="rId2" action="ppaction://program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Each row in a two-dimensional array is itself an array. So, the rows can have different lengths. Such an array is known as </a:t>
            </a:r>
            <a:r>
              <a:rPr lang="en-US" altLang="en-US" sz="2800" i="1">
                <a:ea typeface="Times New Roman" charset="0"/>
                <a:cs typeface="Times New Roman" charset="0"/>
              </a:rPr>
              <a:t>a ragged array</a:t>
            </a:r>
            <a:r>
              <a:rPr lang="en-US" altLang="en-US" sz="2800">
                <a:ea typeface="Times New Roman" charset="0"/>
                <a:cs typeface="Times New Roman" charset="0"/>
              </a:rPr>
              <a:t>. For example, 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int[][] matrix = {    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  {1, 2, 3, 4, 5},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  {2, 3, 4, 5},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  {3, 4, 5},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  {4, 5},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  {5}</a:t>
            </a:r>
          </a:p>
          <a:p>
            <a:pPr>
              <a:buFont typeface="Monotype Sorts" charset="2"/>
              <a:buNone/>
            </a:pPr>
            <a:r>
              <a:rPr lang="en-US" altLang="en-US" sz="2800">
                <a:ea typeface="Times New Roman" charset="0"/>
                <a:cs typeface="Times New Roman" charset="0"/>
              </a:rPr>
              <a:t>};</a:t>
            </a:r>
            <a:r>
              <a:rPr lang="en-US" altLang="en-US" sz="2800"/>
              <a:t> 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3886200" y="2971800"/>
            <a:ext cx="4648200" cy="3352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matrix.length is 5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matrix[0].length is 5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matrix[1].length is 4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matrix[2].length is 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matrix[3].length is 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matrix[4].length is 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27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98401B-8CF3-4E45-AE1C-0EF13B29EAB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altLang="en-US"/>
              <a:t>Ragged Arrays, cont.</a:t>
            </a:r>
            <a:endParaRPr lang="en-US" altLang="en-US">
              <a:solidFill>
                <a:schemeClr val="tx1"/>
              </a:solidFill>
              <a:latin typeface="Book Antiqua" charset="0"/>
              <a:hlinkClick r:id="rId2" action="ppaction://program"/>
            </a:endParaRP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2586038" y="2767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0" y="2767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1434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1547813"/>
            <a:ext cx="8475663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1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198225-D257-9F43-9826-EDFA17516DD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/>
              <a:t>Processing Two-Dimensional Arrays</a:t>
            </a:r>
            <a:endParaRPr lang="en-US" altLang="en-US">
              <a:solidFill>
                <a:schemeClr val="tx1"/>
              </a:solidFill>
              <a:latin typeface="Book Antiqua" charset="0"/>
              <a:hlinkClick r:id="rId2" action="ppaction://program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431925"/>
            <a:ext cx="8682037" cy="457041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altLang="en-US">
                <a:ea typeface="Times New Roman" charset="0"/>
                <a:cs typeface="Times New Roman" charset="0"/>
              </a:rPr>
              <a:t>See the examples in the text.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charset="2"/>
              <a:buAutoNum type="arabicPeriod"/>
            </a:pPr>
            <a:r>
              <a:rPr lang="en-US" altLang="en-US" sz="2900">
                <a:ea typeface="Times New Roman" charset="0"/>
                <a:cs typeface="Times New Roman" charset="0"/>
              </a:rPr>
              <a:t>(Initializing arrays with input values)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charset="2"/>
              <a:buAutoNum type="arabicPeriod"/>
            </a:pPr>
            <a:r>
              <a:rPr lang="en-US" altLang="en-US" sz="2900">
                <a:ea typeface="Times New Roman" charset="0"/>
                <a:cs typeface="Times New Roman" charset="0"/>
              </a:rPr>
              <a:t>(Printing arrays)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charset="2"/>
              <a:buAutoNum type="arabicPeriod"/>
            </a:pPr>
            <a:r>
              <a:rPr lang="en-US" altLang="en-US" sz="2900">
                <a:ea typeface="Times New Roman" charset="0"/>
                <a:cs typeface="Times New Roman" charset="0"/>
              </a:rPr>
              <a:t>(Summing all elements)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charset="2"/>
              <a:buAutoNum type="arabicPeriod"/>
            </a:pPr>
            <a:r>
              <a:rPr lang="en-US" altLang="en-US" sz="2900">
                <a:ea typeface="Times New Roman" charset="0"/>
                <a:cs typeface="Times New Roman" charset="0"/>
              </a:rPr>
              <a:t>(Summing all elements by column)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charset="2"/>
              <a:buAutoNum type="arabicPeriod"/>
            </a:pPr>
            <a:r>
              <a:rPr lang="en-US" altLang="en-US" sz="2900">
                <a:ea typeface="Times New Roman" charset="0"/>
                <a:cs typeface="Times New Roman" charset="0"/>
              </a:rPr>
              <a:t>(Which row has the largest sum)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charset="2"/>
              <a:buAutoNum type="arabicPeriod"/>
            </a:pPr>
            <a:r>
              <a:rPr lang="en-US" altLang="en-US" sz="2900">
                <a:ea typeface="Times New Roman" charset="0"/>
                <a:cs typeface="Times New Roman" charset="0"/>
              </a:rPr>
              <a:t>(Finding the smallest index of the largest element)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 charset="2"/>
              <a:buAutoNum type="arabicPeriod"/>
            </a:pPr>
            <a:r>
              <a:rPr lang="en-US" altLang="en-US" sz="2900"/>
              <a:t>(</a:t>
            </a:r>
            <a:r>
              <a:rPr lang="en-US" altLang="en-US" sz="2900" i="1"/>
              <a:t>Random shuffling</a:t>
            </a:r>
            <a:r>
              <a:rPr lang="en-US" altLang="en-US" sz="2900"/>
              <a:t>) 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29634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944617-D4C7-2A4D-99C5-D4AB257639A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ea typeface="Times New Roman" charset="0"/>
                <a:cs typeface="Times New Roman" charset="0"/>
              </a:rPr>
              <a:t>Initializing arrays with input values</a:t>
            </a:r>
            <a:endParaRPr lang="en-US" altLang="en-US" sz="4500">
              <a:ea typeface="Times New Roman" charset="0"/>
              <a:cs typeface="Times New Roman" charset="0"/>
              <a:hlinkClick r:id="rId2" action="ppaction://program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794750" cy="32639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java.util.Scanner input = new Scanner(System.in);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System.out.println("Enter " + matrix.length + " rows and " +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matrix[0].length + " columns: ");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for (int row = 0; row &lt; matrix.length; row++)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for (int column = 0; column &lt; matrix[row].length; column++)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  matrix[row][column] = input.nextInt(); 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43261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0A96A8-AA51-2B48-867C-1243FF21F80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100">
                <a:ea typeface="Times New Roman" charset="0"/>
                <a:cs typeface="Times New Roman" charset="0"/>
              </a:rPr>
              <a:t>Initializing arrays with random values</a:t>
            </a:r>
            <a:endParaRPr lang="en-US" altLang="en-US" sz="4100">
              <a:ea typeface="Times New Roman" charset="0"/>
              <a:cs typeface="Times New Roman" charset="0"/>
              <a:hlinkClick r:id="rId2" action="ppaction://program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836025" cy="20732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for (int row = 0; row &lt; matrix.length; row++) {</a:t>
            </a:r>
          </a:p>
          <a:p>
            <a:pPr marL="609600" indent="-60960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for (int column = 0; column &lt; matrix[row].length; column++) {</a:t>
            </a:r>
          </a:p>
          <a:p>
            <a:pPr marL="609600" indent="-60960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  matrix[row][column] = (int)(Math.random() * 100);</a:t>
            </a:r>
          </a:p>
          <a:p>
            <a:pPr marL="609600" indent="-60960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6083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664525-6C3E-3B4F-8D66-6B1D685FBFF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ea typeface="Times New Roman" charset="0"/>
                <a:cs typeface="Times New Roman" charset="0"/>
              </a:rPr>
              <a:t>Printing arrays</a:t>
            </a:r>
            <a:endParaRPr lang="en-US" altLang="en-US" sz="4500">
              <a:ea typeface="Times New Roman" charset="0"/>
              <a:cs typeface="Times New Roman" charset="0"/>
              <a:hlinkClick r:id="rId2" action="ppaction://program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832850" cy="264953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for (int row = 0; row &lt; matrix.length; row++)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for (int column = 0; column &lt; matrix[row].length; column++)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  System.out.print(matrix[row][column] + " ");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endParaRPr lang="en-US" altLang="en-US" sz="240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System.out.println();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} 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14187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95BE2D-7B80-A44B-9362-2A1A9AB5079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ea typeface="Times New Roman" charset="0"/>
                <a:cs typeface="Times New Roman" charset="0"/>
              </a:rPr>
              <a:t>Summing all elements</a:t>
            </a:r>
            <a:endParaRPr lang="en-US" altLang="en-US" sz="4500">
              <a:ea typeface="Times New Roman" charset="0"/>
              <a:cs typeface="Times New Roman" charset="0"/>
              <a:hlinkClick r:id="rId2" action="ppaction://program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832850" cy="264953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int total = 0;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for (int row = 0; row &lt; matrix.length; row++)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for (int column = 0; column &lt; matrix[row].length; column++)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  total += matrix[row][column];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782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47635B-AB37-8641-9563-97F25D33DC6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ea typeface="Times New Roman" charset="0"/>
                <a:cs typeface="Times New Roman" charset="0"/>
              </a:rPr>
              <a:t>Summing elements by column</a:t>
            </a:r>
            <a:endParaRPr lang="en-US" altLang="en-US" sz="4500">
              <a:ea typeface="Times New Roman" charset="0"/>
              <a:cs typeface="Times New Roman" charset="0"/>
              <a:hlinkClick r:id="rId2" action="ppaction://program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718550" cy="310991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for (int column = 0; column &lt; matrix[0].length; column++)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  int total = 0;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  for (int row = 0; row &lt; matrix.length; row++)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    total += matrix[row][column];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  System.out.println("Sum for column " + column + " is " 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    + total);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 sz="27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7082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392F99-21BA-BD49-8C16-7F62F05EF10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ea typeface="Times New Roman" charset="0"/>
                <a:cs typeface="Times New Roman" charset="0"/>
              </a:rPr>
              <a:t>Random shuffling</a:t>
            </a:r>
            <a:endParaRPr lang="en-US" altLang="en-US" sz="4500">
              <a:ea typeface="Times New Roman" charset="0"/>
              <a:cs typeface="Times New Roman" charset="0"/>
              <a:hlinkClick r:id="rId2" action="ppaction://program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355725"/>
            <a:ext cx="8718550" cy="506888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for (int i = 0; i &lt; matrix.length; i++)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for (int j = 0; j &lt; matrix[i].length; j++) {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int i1 = (int)(Math.random() * matrix.length);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int j1 = (int)(Math.random() * matrix[i].length);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// Swap matrix[i][j] with matrix[i1][j1]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int temp = matrix[i][j];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matrix[i][j] = matrix[i1][j1]; 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  matrix[i1][j1] = temp;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altLang="en-US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69542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1FB1F1-2B09-B348-AF04-34540599656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  <a:noFill/>
        </p:spPr>
        <p:txBody>
          <a:bodyPr/>
          <a:lstStyle/>
          <a:p>
            <a:r>
              <a:rPr lang="en-US" altLang="en-US"/>
              <a:t>Motivations</a:t>
            </a:r>
            <a:endParaRPr lang="en-US" altLang="en-US" b="1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77850" y="2738438"/>
          <a:ext cx="7988300" cy="365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r:id="rId3" imgW="4917948" imgH="2246376" progId="Word.Picture.8">
                  <p:embed/>
                </p:oleObj>
              </mc:Choice>
              <mc:Fallback>
                <p:oleObj r:id="rId3" imgW="4917948" imgH="2246376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2738438"/>
                        <a:ext cx="7988300" cy="365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29638" cy="1978025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buFont typeface="Monotype Sorts" charset="2"/>
              <a:buNone/>
            </a:pPr>
            <a:r>
              <a:rPr lang="en-US" altLang="en-US" sz="2400"/>
              <a:t>Thus far, you have used one-dimensional arrays to model linear collections of elements. You can use a two-dimensional array to represent a matrix or a table. For example, the following table that describes the distances between the cities can be represented using a two-dimensional array.</a:t>
            </a:r>
          </a:p>
        </p:txBody>
      </p:sp>
    </p:spTree>
    <p:extLst>
      <p:ext uri="{BB962C8B-B14F-4D97-AF65-F5344CB8AC3E}">
        <p14:creationId xmlns:p14="http://schemas.microsoft.com/office/powerpoint/2010/main" val="58426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4EA85E-E16D-0D45-94C3-EA09F3BB183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381000"/>
            <a:ext cx="8756650" cy="1371600"/>
          </a:xfrm>
        </p:spPr>
        <p:txBody>
          <a:bodyPr/>
          <a:lstStyle/>
          <a:p>
            <a:r>
              <a:rPr lang="en-US" altLang="en-US"/>
              <a:t>Passing Tow-Dimensional Arrays to Methods</a:t>
            </a:r>
            <a:endParaRPr lang="en-US" altLang="en-US">
              <a:solidFill>
                <a:schemeClr val="tx1"/>
              </a:solidFill>
              <a:latin typeface="Book Antiqua" charset="0"/>
              <a:hlinkClick r:id="rId2" action="ppaction://program"/>
            </a:endParaRPr>
          </a:p>
        </p:txBody>
      </p:sp>
      <p:sp>
        <p:nvSpPr>
          <p:cNvPr id="22532" name="Rectangle 9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2533" name="Rectangle 7">
            <a:hlinkClick r:id="rId3"/>
          </p:cNvPr>
          <p:cNvSpPr>
            <a:spLocks noChangeArrowheads="1"/>
          </p:cNvSpPr>
          <p:nvPr/>
        </p:nvSpPr>
        <p:spPr bwMode="auto">
          <a:xfrm>
            <a:off x="3227388" y="4119563"/>
            <a:ext cx="32258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PassTwoDimensionalArray</a:t>
            </a:r>
          </a:p>
        </p:txBody>
      </p:sp>
      <p:sp>
        <p:nvSpPr>
          <p:cNvPr id="22534" name="AutoShape 10">
            <a:hlinkClick r:id="rId4" action="ppaction://program" highlightClick="1"/>
          </p:cNvPr>
          <p:cNvSpPr>
            <a:spLocks noChangeArrowheads="1"/>
          </p:cNvSpPr>
          <p:nvPr/>
        </p:nvSpPr>
        <p:spPr bwMode="auto">
          <a:xfrm>
            <a:off x="6591300" y="4119563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charset="0"/>
              </a:rPr>
              <a:t>Run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0780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322D3E-E8D2-BC4B-A419-5F9089A0506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395288"/>
            <a:ext cx="7772400" cy="1371600"/>
          </a:xfrm>
        </p:spPr>
        <p:txBody>
          <a:bodyPr/>
          <a:lstStyle/>
          <a:p>
            <a:r>
              <a:rPr lang="en-US" altLang="en-US"/>
              <a:t>Problem: Grading Multiple-Choice Test</a:t>
            </a:r>
            <a:endParaRPr lang="en-US" altLang="en-US">
              <a:solidFill>
                <a:schemeClr val="tx1"/>
              </a:solidFill>
              <a:latin typeface="Book Antiqua" charset="0"/>
              <a:hlinkClick r:id="rId2" action="ppaction://program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0350" y="1905000"/>
            <a:ext cx="3651250" cy="1524000"/>
          </a:xfrm>
        </p:spPr>
        <p:txBody>
          <a:bodyPr/>
          <a:lstStyle/>
          <a:p>
            <a:pPr marL="0" indent="0">
              <a:buFont typeface="Monotype Sorts" charset="2"/>
              <a:buNone/>
            </a:pPr>
            <a:r>
              <a:rPr lang="en-US" altLang="en-US" sz="2800"/>
              <a:t>Objective: </a:t>
            </a:r>
            <a:r>
              <a:rPr lang="en-US" altLang="en-US" sz="2800">
                <a:ea typeface="Times New Roman" charset="0"/>
                <a:cs typeface="Times New Roman" charset="0"/>
              </a:rPr>
              <a:t>write a program that grades multiple-choice test</a:t>
            </a:r>
            <a:r>
              <a:rPr lang="en-US" altLang="en-US" sz="3400"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2355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471738"/>
            <a:ext cx="5033963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3560" name="Rectangle 3"/>
          <p:cNvSpPr txBox="1">
            <a:spLocks noChangeArrowheads="1"/>
          </p:cNvSpPr>
          <p:nvPr/>
        </p:nvSpPr>
        <p:spPr bwMode="auto">
          <a:xfrm>
            <a:off x="193675" y="1752600"/>
            <a:ext cx="2778125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sz="2800"/>
              <a:t>Students’ answer</a:t>
            </a:r>
            <a:endParaRPr lang="en-US" altLang="en-US" sz="3400">
              <a:ea typeface="Times New Roman" charset="0"/>
              <a:cs typeface="Times New Roman" charset="0"/>
            </a:endParaRPr>
          </a:p>
        </p:txBody>
      </p:sp>
      <p:pic>
        <p:nvPicPr>
          <p:cNvPr id="2356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0" y="3873500"/>
            <a:ext cx="36957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3562" name="Rectangle 12">
            <a:hlinkClick r:id="rId5"/>
          </p:cNvPr>
          <p:cNvSpPr>
            <a:spLocks noChangeArrowheads="1"/>
          </p:cNvSpPr>
          <p:nvPr/>
        </p:nvSpPr>
        <p:spPr bwMode="auto">
          <a:xfrm>
            <a:off x="3862388" y="5656263"/>
            <a:ext cx="32258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PassTwoDimensionalArray</a:t>
            </a:r>
          </a:p>
        </p:txBody>
      </p:sp>
      <p:sp>
        <p:nvSpPr>
          <p:cNvPr id="23563" name="AutoShape 10">
            <a:hlinkClick r:id="rId6" action="ppaction://program" highlightClick="1"/>
          </p:cNvPr>
          <p:cNvSpPr>
            <a:spLocks noChangeArrowheads="1"/>
          </p:cNvSpPr>
          <p:nvPr/>
        </p:nvSpPr>
        <p:spPr bwMode="auto">
          <a:xfrm>
            <a:off x="7224713" y="5656263"/>
            <a:ext cx="700087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charset="0"/>
              </a:rPr>
              <a:t>Run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0681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35FD8B-18BD-8246-9727-B8445807C84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79375" y="165100"/>
            <a:ext cx="6605588" cy="1066800"/>
          </a:xfrm>
        </p:spPr>
        <p:txBody>
          <a:bodyPr/>
          <a:lstStyle/>
          <a:p>
            <a:r>
              <a:rPr lang="en-US" altLang="en-US" sz="4000"/>
              <a:t>Problem: Finding Two Points Nearest to Each Other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4582" name="Rectangle 12"/>
          <p:cNvSpPr>
            <a:spLocks noChangeArrowheads="1"/>
          </p:cNvSpPr>
          <p:nvPr/>
        </p:nvSpPr>
        <p:spPr bwMode="auto">
          <a:xfrm>
            <a:off x="0" y="2674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4583" name="Rectangle 13"/>
          <p:cNvSpPr>
            <a:spLocks noChangeArrowheads="1"/>
          </p:cNvSpPr>
          <p:nvPr/>
        </p:nvSpPr>
        <p:spPr bwMode="auto">
          <a:xfrm>
            <a:off x="0" y="4183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2458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1754188"/>
            <a:ext cx="859155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4585" name="Rectangle 3"/>
          <p:cNvSpPr txBox="1">
            <a:spLocks noChangeArrowheads="1"/>
          </p:cNvSpPr>
          <p:nvPr/>
        </p:nvSpPr>
        <p:spPr bwMode="auto">
          <a:xfrm>
            <a:off x="5032375" y="1322388"/>
            <a:ext cx="4186238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sz="2800"/>
              <a:t>http://www.cs.armstrong.edu/liang/animation/web/ClosestPair.html</a:t>
            </a:r>
          </a:p>
        </p:txBody>
      </p:sp>
      <p:sp>
        <p:nvSpPr>
          <p:cNvPr id="24586" name="AutoShape 19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6781800" y="2365375"/>
            <a:ext cx="517525" cy="576263"/>
          </a:xfrm>
          <a:prstGeom prst="actionButtonDocumen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4587" name="Rectangle 13">
            <a:hlinkClick r:id="rId4"/>
          </p:cNvPr>
          <p:cNvSpPr>
            <a:spLocks noChangeArrowheads="1"/>
          </p:cNvSpPr>
          <p:nvPr/>
        </p:nvSpPr>
        <p:spPr bwMode="auto">
          <a:xfrm>
            <a:off x="4281488" y="5924550"/>
            <a:ext cx="32258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PassTwoDimensionalArray</a:t>
            </a:r>
          </a:p>
        </p:txBody>
      </p:sp>
      <p:sp>
        <p:nvSpPr>
          <p:cNvPr id="24588" name="AutoShape 10">
            <a:hlinkClick r:id="rId5" action="ppaction://program" highlightClick="1"/>
          </p:cNvPr>
          <p:cNvSpPr>
            <a:spLocks noChangeArrowheads="1"/>
          </p:cNvSpPr>
          <p:nvPr/>
        </p:nvSpPr>
        <p:spPr bwMode="auto">
          <a:xfrm>
            <a:off x="7643813" y="5924550"/>
            <a:ext cx="700087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charset="0"/>
              </a:rPr>
              <a:t>Run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8214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777DCB-486C-A64D-9AEA-1885A40FF5D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57250"/>
          </a:xfrm>
        </p:spPr>
        <p:txBody>
          <a:bodyPr/>
          <a:lstStyle/>
          <a:p>
            <a:r>
              <a:rPr lang="en-US" altLang="en-US"/>
              <a:t>What is Sudoku?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5607" name="Object 6"/>
          <p:cNvGraphicFramePr>
            <a:graphicFrameLocks noChangeAspect="1"/>
          </p:cNvGraphicFramePr>
          <p:nvPr/>
        </p:nvGraphicFramePr>
        <p:xfrm>
          <a:off x="193675" y="1624013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69" name="Picture" r:id="rId3" imgW="2452001" imgH="2484958" progId="Word.Picture.8">
                  <p:embed/>
                </p:oleObj>
              </mc:Choice>
              <mc:Fallback>
                <p:oleObj name="Picture" r:id="rId3" imgW="2452001" imgH="248495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24013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9" name="Rectangle 3"/>
          <p:cNvSpPr txBox="1">
            <a:spLocks noChangeArrowheads="1"/>
          </p:cNvSpPr>
          <p:nvPr/>
        </p:nvSpPr>
        <p:spPr bwMode="auto">
          <a:xfrm>
            <a:off x="3803650" y="1751013"/>
            <a:ext cx="514667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sz="2800"/>
              <a:t>http://www.cs.armstrong.edu/liang/animation/web/Sudoku.html</a:t>
            </a:r>
          </a:p>
        </p:txBody>
      </p:sp>
      <p:sp>
        <p:nvSpPr>
          <p:cNvPr id="25610" name="AutoShape 19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4027488" y="2698750"/>
            <a:ext cx="517525" cy="576263"/>
          </a:xfrm>
          <a:prstGeom prst="actionButtonDocumen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1022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E461D1-1596-F043-AC68-3A17D03F884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Every row contains the numbers 1 to 9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6631" name="Object 6"/>
          <p:cNvGraphicFramePr>
            <a:graphicFrameLocks noChangeAspect="1"/>
          </p:cNvGraphicFramePr>
          <p:nvPr/>
        </p:nvGraphicFramePr>
        <p:xfrm>
          <a:off x="193675" y="1624013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3" name="Picture" r:id="rId3" imgW="2452001" imgH="2484958" progId="Word.Picture.8">
                  <p:embed/>
                </p:oleObj>
              </mc:Choice>
              <mc:Fallback>
                <p:oleObj name="Picture" r:id="rId3" imgW="2452001" imgH="248495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24013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6633" name="Object 8"/>
          <p:cNvGraphicFramePr>
            <a:graphicFrameLocks noChangeAspect="1"/>
          </p:cNvGraphicFramePr>
          <p:nvPr>
            <p:ph idx="1"/>
          </p:nvPr>
        </p:nvGraphicFramePr>
        <p:xfrm>
          <a:off x="4725988" y="1585913"/>
          <a:ext cx="3336925" cy="337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4" name="Picture" r:id="rId5" imgW="2452001" imgH="2484958" progId="Word.Picture.8">
                  <p:embed/>
                </p:oleObj>
              </mc:Choice>
              <mc:Fallback>
                <p:oleObj name="Picture" r:id="rId5" imgW="2452001" imgH="248495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1585913"/>
                        <a:ext cx="3336925" cy="337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7561" name="Group 9"/>
          <p:cNvGrpSpPr>
            <a:grpSpLocks/>
          </p:cNvGrpSpPr>
          <p:nvPr/>
        </p:nvGrpSpPr>
        <p:grpSpPr bwMode="auto">
          <a:xfrm>
            <a:off x="4341813" y="1930400"/>
            <a:ext cx="3916362" cy="2689225"/>
            <a:chOff x="2735" y="1216"/>
            <a:chExt cx="2467" cy="1694"/>
          </a:xfrm>
        </p:grpSpPr>
        <p:sp>
          <p:nvSpPr>
            <p:cNvPr id="26635" name="Line 10"/>
            <p:cNvSpPr>
              <a:spLocks noChangeShapeType="1"/>
            </p:cNvSpPr>
            <p:nvPr/>
          </p:nvSpPr>
          <p:spPr bwMode="auto">
            <a:xfrm>
              <a:off x="2759" y="1216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1"/>
            <p:cNvSpPr>
              <a:spLocks noChangeShapeType="1"/>
            </p:cNvSpPr>
            <p:nvPr/>
          </p:nvSpPr>
          <p:spPr bwMode="auto">
            <a:xfrm>
              <a:off x="2759" y="1410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12"/>
            <p:cNvSpPr>
              <a:spLocks noChangeShapeType="1"/>
            </p:cNvSpPr>
            <p:nvPr/>
          </p:nvSpPr>
          <p:spPr bwMode="auto">
            <a:xfrm>
              <a:off x="2735" y="1628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13"/>
            <p:cNvSpPr>
              <a:spLocks noChangeShapeType="1"/>
            </p:cNvSpPr>
            <p:nvPr/>
          </p:nvSpPr>
          <p:spPr bwMode="auto">
            <a:xfrm>
              <a:off x="2735" y="1822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14"/>
            <p:cNvSpPr>
              <a:spLocks noChangeShapeType="1"/>
            </p:cNvSpPr>
            <p:nvPr/>
          </p:nvSpPr>
          <p:spPr bwMode="auto">
            <a:xfrm>
              <a:off x="2759" y="2063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5"/>
            <p:cNvSpPr>
              <a:spLocks noChangeShapeType="1"/>
            </p:cNvSpPr>
            <p:nvPr/>
          </p:nvSpPr>
          <p:spPr bwMode="auto">
            <a:xfrm>
              <a:off x="2759" y="2257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16"/>
            <p:cNvSpPr>
              <a:spLocks noChangeShapeType="1"/>
            </p:cNvSpPr>
            <p:nvPr/>
          </p:nvSpPr>
          <p:spPr bwMode="auto">
            <a:xfrm>
              <a:off x="2735" y="2475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17"/>
            <p:cNvSpPr>
              <a:spLocks noChangeShapeType="1"/>
            </p:cNvSpPr>
            <p:nvPr/>
          </p:nvSpPr>
          <p:spPr bwMode="auto">
            <a:xfrm>
              <a:off x="2735" y="2669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18"/>
            <p:cNvSpPr>
              <a:spLocks noChangeShapeType="1"/>
            </p:cNvSpPr>
            <p:nvPr/>
          </p:nvSpPr>
          <p:spPr bwMode="auto">
            <a:xfrm>
              <a:off x="2735" y="2910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493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FB6326-8700-984D-BC2E-3B913A84A7F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>
                <a:solidFill>
                  <a:schemeClr val="tx1"/>
                </a:solidFill>
              </a:rPr>
              <a:t>Every column contains the numbers 1 to 9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7655" name="Object 6"/>
          <p:cNvGraphicFramePr>
            <a:graphicFrameLocks noChangeAspect="1"/>
          </p:cNvGraphicFramePr>
          <p:nvPr/>
        </p:nvGraphicFramePr>
        <p:xfrm>
          <a:off x="193675" y="1624013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17" name="Picture" r:id="rId3" imgW="2452001" imgH="2484958" progId="Word.Picture.8">
                  <p:embed/>
                </p:oleObj>
              </mc:Choice>
              <mc:Fallback>
                <p:oleObj name="Picture" r:id="rId3" imgW="2452001" imgH="248495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24013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57" name="AutoShape 8"/>
          <p:cNvSpPr>
            <a:spLocks noChangeAspect="1" noChangeArrowheads="1" noTextEdit="1"/>
          </p:cNvSpPr>
          <p:nvPr/>
        </p:nvSpPr>
        <p:spPr bwMode="auto">
          <a:xfrm>
            <a:off x="4725988" y="1585913"/>
            <a:ext cx="333692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4725988" y="15859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grpSp>
        <p:nvGrpSpPr>
          <p:cNvPr id="27659" name="Group 10"/>
          <p:cNvGrpSpPr>
            <a:grpSpLocks/>
          </p:cNvGrpSpPr>
          <p:nvPr/>
        </p:nvGrpSpPr>
        <p:grpSpPr bwMode="auto">
          <a:xfrm>
            <a:off x="4897438" y="1757363"/>
            <a:ext cx="2990850" cy="3055937"/>
            <a:chOff x="3085" y="1107"/>
            <a:chExt cx="1884" cy="1925"/>
          </a:xfrm>
        </p:grpSpPr>
        <p:sp>
          <p:nvSpPr>
            <p:cNvPr id="27875" name="Rectangle 11"/>
            <p:cNvSpPr>
              <a:spLocks noChangeArrowheads="1"/>
            </p:cNvSpPr>
            <p:nvPr/>
          </p:nvSpPr>
          <p:spPr bwMode="auto">
            <a:xfrm>
              <a:off x="3085" y="1107"/>
              <a:ext cx="1884" cy="19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F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charset="2"/>
                <a:buChar char="u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7876" name="Rectangle 12"/>
            <p:cNvSpPr>
              <a:spLocks noChangeArrowheads="1"/>
            </p:cNvSpPr>
            <p:nvPr/>
          </p:nvSpPr>
          <p:spPr bwMode="auto">
            <a:xfrm>
              <a:off x="3085" y="1107"/>
              <a:ext cx="1884" cy="1925"/>
            </a:xfrm>
            <a:prstGeom prst="rect">
              <a:avLst/>
            </a:prstGeom>
            <a:noFill/>
            <a:ln w="3016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F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charset="2"/>
                <a:buChar char="u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5645150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61" name="Rectangle 14"/>
          <p:cNvSpPr>
            <a:spLocks noChangeArrowheads="1"/>
          </p:cNvSpPr>
          <p:nvPr/>
        </p:nvSpPr>
        <p:spPr bwMode="auto">
          <a:xfrm>
            <a:off x="6007100" y="18049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62" name="Rectangle 15"/>
          <p:cNvSpPr>
            <a:spLocks noChangeArrowheads="1"/>
          </p:cNvSpPr>
          <p:nvPr/>
        </p:nvSpPr>
        <p:spPr bwMode="auto">
          <a:xfrm>
            <a:off x="668178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63" name="Rectangle 16"/>
          <p:cNvSpPr>
            <a:spLocks noChangeArrowheads="1"/>
          </p:cNvSpPr>
          <p:nvPr/>
        </p:nvSpPr>
        <p:spPr bwMode="auto">
          <a:xfrm>
            <a:off x="699293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64" name="Rectangle 17"/>
          <p:cNvSpPr>
            <a:spLocks noChangeArrowheads="1"/>
          </p:cNvSpPr>
          <p:nvPr/>
        </p:nvSpPr>
        <p:spPr bwMode="auto">
          <a:xfrm>
            <a:off x="735647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65" name="Rectangle 18"/>
          <p:cNvSpPr>
            <a:spLocks noChangeArrowheads="1"/>
          </p:cNvSpPr>
          <p:nvPr/>
        </p:nvSpPr>
        <p:spPr bwMode="auto">
          <a:xfrm>
            <a:off x="766762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66" name="Rectangle 19"/>
          <p:cNvSpPr>
            <a:spLocks noChangeArrowheads="1"/>
          </p:cNvSpPr>
          <p:nvPr/>
        </p:nvSpPr>
        <p:spPr bwMode="auto">
          <a:xfrm>
            <a:off x="4919663" y="1806575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5    3    </a:t>
            </a:r>
            <a:endParaRPr lang="en-US" altLang="en-US" sz="2400"/>
          </a:p>
        </p:txBody>
      </p:sp>
      <p:sp>
        <p:nvSpPr>
          <p:cNvPr id="27667" name="Rectangle 20"/>
          <p:cNvSpPr>
            <a:spLocks noChangeArrowheads="1"/>
          </p:cNvSpPr>
          <p:nvPr/>
        </p:nvSpPr>
        <p:spPr bwMode="auto">
          <a:xfrm>
            <a:off x="5645150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7668" name="Rectangle 21"/>
          <p:cNvSpPr>
            <a:spLocks noChangeArrowheads="1"/>
          </p:cNvSpPr>
          <p:nvPr/>
        </p:nvSpPr>
        <p:spPr bwMode="auto">
          <a:xfrm>
            <a:off x="5748338" y="18065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669" name="Rectangle 22"/>
          <p:cNvSpPr>
            <a:spLocks noChangeArrowheads="1"/>
          </p:cNvSpPr>
          <p:nvPr/>
        </p:nvSpPr>
        <p:spPr bwMode="auto">
          <a:xfrm>
            <a:off x="6007100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7670" name="Rectangle 23"/>
          <p:cNvSpPr>
            <a:spLocks noChangeArrowheads="1"/>
          </p:cNvSpPr>
          <p:nvPr/>
        </p:nvSpPr>
        <p:spPr bwMode="auto">
          <a:xfrm>
            <a:off x="6111875" y="180657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7     </a:t>
            </a:r>
            <a:endParaRPr lang="en-US" altLang="en-US" sz="2400"/>
          </a:p>
        </p:txBody>
      </p:sp>
      <p:sp>
        <p:nvSpPr>
          <p:cNvPr id="27671" name="Rectangle 24"/>
          <p:cNvSpPr>
            <a:spLocks noChangeArrowheads="1"/>
          </p:cNvSpPr>
          <p:nvPr/>
        </p:nvSpPr>
        <p:spPr bwMode="auto">
          <a:xfrm>
            <a:off x="6681788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7672" name="Rectangle 25"/>
          <p:cNvSpPr>
            <a:spLocks noChangeArrowheads="1"/>
          </p:cNvSpPr>
          <p:nvPr/>
        </p:nvSpPr>
        <p:spPr bwMode="auto">
          <a:xfrm>
            <a:off x="6784975" y="1806575"/>
            <a:ext cx="15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</a:t>
            </a:r>
            <a:endParaRPr lang="en-US" altLang="en-US" sz="2400"/>
          </a:p>
        </p:txBody>
      </p:sp>
      <p:sp>
        <p:nvSpPr>
          <p:cNvPr id="27673" name="Rectangle 26"/>
          <p:cNvSpPr>
            <a:spLocks noChangeArrowheads="1"/>
          </p:cNvSpPr>
          <p:nvPr/>
        </p:nvSpPr>
        <p:spPr bwMode="auto">
          <a:xfrm>
            <a:off x="6940550" y="18065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674" name="Rectangle 27"/>
          <p:cNvSpPr>
            <a:spLocks noChangeArrowheads="1"/>
          </p:cNvSpPr>
          <p:nvPr/>
        </p:nvSpPr>
        <p:spPr bwMode="auto">
          <a:xfrm>
            <a:off x="6992938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7675" name="Rectangle 28"/>
          <p:cNvSpPr>
            <a:spLocks noChangeArrowheads="1"/>
          </p:cNvSpPr>
          <p:nvPr/>
        </p:nvSpPr>
        <p:spPr bwMode="auto">
          <a:xfrm>
            <a:off x="7096125" y="18065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676" name="Rectangle 29"/>
          <p:cNvSpPr>
            <a:spLocks noChangeArrowheads="1"/>
          </p:cNvSpPr>
          <p:nvPr/>
        </p:nvSpPr>
        <p:spPr bwMode="auto">
          <a:xfrm>
            <a:off x="7356475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7677" name="Rectangle 30"/>
          <p:cNvSpPr>
            <a:spLocks noChangeArrowheads="1"/>
          </p:cNvSpPr>
          <p:nvPr/>
        </p:nvSpPr>
        <p:spPr bwMode="auto">
          <a:xfrm>
            <a:off x="7459663" y="18065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678" name="Rectangle 31"/>
          <p:cNvSpPr>
            <a:spLocks noChangeArrowheads="1"/>
          </p:cNvSpPr>
          <p:nvPr/>
        </p:nvSpPr>
        <p:spPr bwMode="auto">
          <a:xfrm>
            <a:off x="7667625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7679" name="Rectangle 32"/>
          <p:cNvSpPr>
            <a:spLocks noChangeArrowheads="1"/>
          </p:cNvSpPr>
          <p:nvPr/>
        </p:nvSpPr>
        <p:spPr bwMode="auto">
          <a:xfrm>
            <a:off x="7770813" y="18065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680" name="Rectangle 33"/>
          <p:cNvSpPr>
            <a:spLocks noChangeArrowheads="1"/>
          </p:cNvSpPr>
          <p:nvPr/>
        </p:nvSpPr>
        <p:spPr bwMode="auto">
          <a:xfrm>
            <a:off x="533400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81" name="Rectangle 34"/>
          <p:cNvSpPr>
            <a:spLocks noChangeArrowheads="1"/>
          </p:cNvSpPr>
          <p:nvPr/>
        </p:nvSpPr>
        <p:spPr bwMode="auto">
          <a:xfrm>
            <a:off x="564515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82" name="Rectangle 35"/>
          <p:cNvSpPr>
            <a:spLocks noChangeArrowheads="1"/>
          </p:cNvSpPr>
          <p:nvPr/>
        </p:nvSpPr>
        <p:spPr bwMode="auto">
          <a:xfrm>
            <a:off x="699293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83" name="Rectangle 36"/>
          <p:cNvSpPr>
            <a:spLocks noChangeArrowheads="1"/>
          </p:cNvSpPr>
          <p:nvPr/>
        </p:nvSpPr>
        <p:spPr bwMode="auto">
          <a:xfrm>
            <a:off x="730408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84" name="Rectangle 37"/>
          <p:cNvSpPr>
            <a:spLocks noChangeArrowheads="1"/>
          </p:cNvSpPr>
          <p:nvPr/>
        </p:nvSpPr>
        <p:spPr bwMode="auto">
          <a:xfrm>
            <a:off x="7667625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85" name="Rectangle 38"/>
          <p:cNvSpPr>
            <a:spLocks noChangeArrowheads="1"/>
          </p:cNvSpPr>
          <p:nvPr/>
        </p:nvSpPr>
        <p:spPr bwMode="auto">
          <a:xfrm>
            <a:off x="4919663" y="2132013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6    </a:t>
            </a:r>
            <a:endParaRPr lang="en-US" altLang="en-US" sz="2400"/>
          </a:p>
        </p:txBody>
      </p:sp>
      <p:sp>
        <p:nvSpPr>
          <p:cNvPr id="27686" name="Rectangle 39"/>
          <p:cNvSpPr>
            <a:spLocks noChangeArrowheads="1"/>
          </p:cNvSpPr>
          <p:nvPr/>
        </p:nvSpPr>
        <p:spPr bwMode="auto">
          <a:xfrm>
            <a:off x="5334000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7687" name="Rectangle 40"/>
          <p:cNvSpPr>
            <a:spLocks noChangeArrowheads="1"/>
          </p:cNvSpPr>
          <p:nvPr/>
        </p:nvSpPr>
        <p:spPr bwMode="auto">
          <a:xfrm>
            <a:off x="5437188" y="213201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688" name="Rectangle 41"/>
          <p:cNvSpPr>
            <a:spLocks noChangeArrowheads="1"/>
          </p:cNvSpPr>
          <p:nvPr/>
        </p:nvSpPr>
        <p:spPr bwMode="auto">
          <a:xfrm>
            <a:off x="5645150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7689" name="Rectangle 42"/>
          <p:cNvSpPr>
            <a:spLocks noChangeArrowheads="1"/>
          </p:cNvSpPr>
          <p:nvPr/>
        </p:nvSpPr>
        <p:spPr bwMode="auto">
          <a:xfrm>
            <a:off x="5748338" y="2132013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1    9     5   </a:t>
            </a:r>
            <a:endParaRPr lang="en-US" altLang="en-US" sz="2400"/>
          </a:p>
        </p:txBody>
      </p:sp>
      <p:sp>
        <p:nvSpPr>
          <p:cNvPr id="27690" name="Rectangle 43"/>
          <p:cNvSpPr>
            <a:spLocks noChangeArrowheads="1"/>
          </p:cNvSpPr>
          <p:nvPr/>
        </p:nvSpPr>
        <p:spPr bwMode="auto">
          <a:xfrm>
            <a:off x="6940550" y="21320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691" name="Rectangle 44"/>
          <p:cNvSpPr>
            <a:spLocks noChangeArrowheads="1"/>
          </p:cNvSpPr>
          <p:nvPr/>
        </p:nvSpPr>
        <p:spPr bwMode="auto">
          <a:xfrm>
            <a:off x="6992938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7692" name="Rectangle 45"/>
          <p:cNvSpPr>
            <a:spLocks noChangeArrowheads="1"/>
          </p:cNvSpPr>
          <p:nvPr/>
        </p:nvSpPr>
        <p:spPr bwMode="auto">
          <a:xfrm>
            <a:off x="7096125" y="213201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693" name="Rectangle 46"/>
          <p:cNvSpPr>
            <a:spLocks noChangeArrowheads="1"/>
          </p:cNvSpPr>
          <p:nvPr/>
        </p:nvSpPr>
        <p:spPr bwMode="auto">
          <a:xfrm>
            <a:off x="7304088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7694" name="Rectangle 47"/>
          <p:cNvSpPr>
            <a:spLocks noChangeArrowheads="1"/>
          </p:cNvSpPr>
          <p:nvPr/>
        </p:nvSpPr>
        <p:spPr bwMode="auto">
          <a:xfrm>
            <a:off x="7407275" y="213201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695" name="Rectangle 48"/>
          <p:cNvSpPr>
            <a:spLocks noChangeArrowheads="1"/>
          </p:cNvSpPr>
          <p:nvPr/>
        </p:nvSpPr>
        <p:spPr bwMode="auto">
          <a:xfrm>
            <a:off x="7667625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7696" name="Rectangle 49"/>
          <p:cNvSpPr>
            <a:spLocks noChangeArrowheads="1"/>
          </p:cNvSpPr>
          <p:nvPr/>
        </p:nvSpPr>
        <p:spPr bwMode="auto">
          <a:xfrm>
            <a:off x="7770813" y="21320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697" name="Rectangle 50"/>
          <p:cNvSpPr>
            <a:spLocks noChangeArrowheads="1"/>
          </p:cNvSpPr>
          <p:nvPr/>
        </p:nvSpPr>
        <p:spPr bwMode="auto">
          <a:xfrm>
            <a:off x="5022850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98" name="Rectangle 51"/>
          <p:cNvSpPr>
            <a:spLocks noChangeArrowheads="1"/>
          </p:cNvSpPr>
          <p:nvPr/>
        </p:nvSpPr>
        <p:spPr bwMode="auto">
          <a:xfrm>
            <a:off x="600710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99" name="Rectangle 52"/>
          <p:cNvSpPr>
            <a:spLocks noChangeArrowheads="1"/>
          </p:cNvSpPr>
          <p:nvPr/>
        </p:nvSpPr>
        <p:spPr bwMode="auto">
          <a:xfrm>
            <a:off x="631825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00" name="Rectangle 53"/>
          <p:cNvSpPr>
            <a:spLocks noChangeArrowheads="1"/>
          </p:cNvSpPr>
          <p:nvPr/>
        </p:nvSpPr>
        <p:spPr bwMode="auto">
          <a:xfrm>
            <a:off x="668178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01" name="Rectangle 54"/>
          <p:cNvSpPr>
            <a:spLocks noChangeArrowheads="1"/>
          </p:cNvSpPr>
          <p:nvPr/>
        </p:nvSpPr>
        <p:spPr bwMode="auto">
          <a:xfrm>
            <a:off x="699293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02" name="Rectangle 55"/>
          <p:cNvSpPr>
            <a:spLocks noChangeArrowheads="1"/>
          </p:cNvSpPr>
          <p:nvPr/>
        </p:nvSpPr>
        <p:spPr bwMode="auto">
          <a:xfrm>
            <a:off x="7667625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03" name="Rectangle 56"/>
          <p:cNvSpPr>
            <a:spLocks noChangeArrowheads="1"/>
          </p:cNvSpPr>
          <p:nvPr/>
        </p:nvSpPr>
        <p:spPr bwMode="auto">
          <a:xfrm>
            <a:off x="491966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704" name="Rectangle 57"/>
          <p:cNvSpPr>
            <a:spLocks noChangeArrowheads="1"/>
          </p:cNvSpPr>
          <p:nvPr/>
        </p:nvSpPr>
        <p:spPr bwMode="auto">
          <a:xfrm>
            <a:off x="497046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705" name="Rectangle 58"/>
          <p:cNvSpPr>
            <a:spLocks noChangeArrowheads="1"/>
          </p:cNvSpPr>
          <p:nvPr/>
        </p:nvSpPr>
        <p:spPr bwMode="auto">
          <a:xfrm>
            <a:off x="502285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7706" name="Rectangle 59"/>
          <p:cNvSpPr>
            <a:spLocks noChangeArrowheads="1"/>
          </p:cNvSpPr>
          <p:nvPr/>
        </p:nvSpPr>
        <p:spPr bwMode="auto">
          <a:xfrm>
            <a:off x="5126038" y="2454275"/>
            <a:ext cx="86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9    8     </a:t>
            </a:r>
            <a:endParaRPr lang="en-US" altLang="en-US" sz="2400"/>
          </a:p>
        </p:txBody>
      </p:sp>
      <p:sp>
        <p:nvSpPr>
          <p:cNvPr id="27707" name="Rectangle 60"/>
          <p:cNvSpPr>
            <a:spLocks noChangeArrowheads="1"/>
          </p:cNvSpPr>
          <p:nvPr/>
        </p:nvSpPr>
        <p:spPr bwMode="auto">
          <a:xfrm>
            <a:off x="600710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7708" name="Rectangle 61"/>
          <p:cNvSpPr>
            <a:spLocks noChangeArrowheads="1"/>
          </p:cNvSpPr>
          <p:nvPr/>
        </p:nvSpPr>
        <p:spPr bwMode="auto">
          <a:xfrm>
            <a:off x="6111875" y="24542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09" name="Rectangle 62"/>
          <p:cNvSpPr>
            <a:spLocks noChangeArrowheads="1"/>
          </p:cNvSpPr>
          <p:nvPr/>
        </p:nvSpPr>
        <p:spPr bwMode="auto">
          <a:xfrm>
            <a:off x="631825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7710" name="Rectangle 63"/>
          <p:cNvSpPr>
            <a:spLocks noChangeArrowheads="1"/>
          </p:cNvSpPr>
          <p:nvPr/>
        </p:nvSpPr>
        <p:spPr bwMode="auto">
          <a:xfrm>
            <a:off x="6423025" y="24542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711" name="Rectangle 64"/>
          <p:cNvSpPr>
            <a:spLocks noChangeArrowheads="1"/>
          </p:cNvSpPr>
          <p:nvPr/>
        </p:nvSpPr>
        <p:spPr bwMode="auto">
          <a:xfrm>
            <a:off x="6681788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7712" name="Rectangle 65"/>
          <p:cNvSpPr>
            <a:spLocks noChangeArrowheads="1"/>
          </p:cNvSpPr>
          <p:nvPr/>
        </p:nvSpPr>
        <p:spPr bwMode="auto">
          <a:xfrm>
            <a:off x="6784975" y="24542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13" name="Rectangle 66"/>
          <p:cNvSpPr>
            <a:spLocks noChangeArrowheads="1"/>
          </p:cNvSpPr>
          <p:nvPr/>
        </p:nvSpPr>
        <p:spPr bwMode="auto">
          <a:xfrm>
            <a:off x="6992938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7714" name="Rectangle 67"/>
          <p:cNvSpPr>
            <a:spLocks noChangeArrowheads="1"/>
          </p:cNvSpPr>
          <p:nvPr/>
        </p:nvSpPr>
        <p:spPr bwMode="auto">
          <a:xfrm>
            <a:off x="7096125" y="245427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 </a:t>
            </a:r>
            <a:endParaRPr lang="en-US" altLang="en-US" sz="2400"/>
          </a:p>
        </p:txBody>
      </p:sp>
      <p:sp>
        <p:nvSpPr>
          <p:cNvPr id="27715" name="Rectangle 68"/>
          <p:cNvSpPr>
            <a:spLocks noChangeArrowheads="1"/>
          </p:cNvSpPr>
          <p:nvPr/>
        </p:nvSpPr>
        <p:spPr bwMode="auto">
          <a:xfrm>
            <a:off x="7667625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7716" name="Rectangle 69"/>
          <p:cNvSpPr>
            <a:spLocks noChangeArrowheads="1"/>
          </p:cNvSpPr>
          <p:nvPr/>
        </p:nvSpPr>
        <p:spPr bwMode="auto">
          <a:xfrm>
            <a:off x="777081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717" name="Rectangle 70"/>
          <p:cNvSpPr>
            <a:spLocks noChangeArrowheads="1"/>
          </p:cNvSpPr>
          <p:nvPr/>
        </p:nvSpPr>
        <p:spPr bwMode="auto">
          <a:xfrm>
            <a:off x="533400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18" name="Rectangle 71"/>
          <p:cNvSpPr>
            <a:spLocks noChangeArrowheads="1"/>
          </p:cNvSpPr>
          <p:nvPr/>
        </p:nvSpPr>
        <p:spPr bwMode="auto">
          <a:xfrm>
            <a:off x="564515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19" name="Rectangle 72"/>
          <p:cNvSpPr>
            <a:spLocks noChangeArrowheads="1"/>
          </p:cNvSpPr>
          <p:nvPr/>
        </p:nvSpPr>
        <p:spPr bwMode="auto">
          <a:xfrm>
            <a:off x="6007100" y="27955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20" name="Rectangle 73"/>
          <p:cNvSpPr>
            <a:spLocks noChangeArrowheads="1"/>
          </p:cNvSpPr>
          <p:nvPr/>
        </p:nvSpPr>
        <p:spPr bwMode="auto">
          <a:xfrm>
            <a:off x="66817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21" name="Rectangle 74"/>
          <p:cNvSpPr>
            <a:spLocks noChangeArrowheads="1"/>
          </p:cNvSpPr>
          <p:nvPr/>
        </p:nvSpPr>
        <p:spPr bwMode="auto">
          <a:xfrm>
            <a:off x="699293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22" name="Rectangle 75"/>
          <p:cNvSpPr>
            <a:spLocks noChangeArrowheads="1"/>
          </p:cNvSpPr>
          <p:nvPr/>
        </p:nvSpPr>
        <p:spPr bwMode="auto">
          <a:xfrm>
            <a:off x="73040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23" name="Rectangle 76"/>
          <p:cNvSpPr>
            <a:spLocks noChangeArrowheads="1"/>
          </p:cNvSpPr>
          <p:nvPr/>
        </p:nvSpPr>
        <p:spPr bwMode="auto">
          <a:xfrm>
            <a:off x="4919663" y="279717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8    </a:t>
            </a:r>
            <a:endParaRPr lang="en-US" altLang="en-US" sz="2400"/>
          </a:p>
        </p:txBody>
      </p:sp>
      <p:sp>
        <p:nvSpPr>
          <p:cNvPr id="27724" name="Rectangle 77"/>
          <p:cNvSpPr>
            <a:spLocks noChangeArrowheads="1"/>
          </p:cNvSpPr>
          <p:nvPr/>
        </p:nvSpPr>
        <p:spPr bwMode="auto">
          <a:xfrm>
            <a:off x="533400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7725" name="Rectangle 78"/>
          <p:cNvSpPr>
            <a:spLocks noChangeArrowheads="1"/>
          </p:cNvSpPr>
          <p:nvPr/>
        </p:nvSpPr>
        <p:spPr bwMode="auto">
          <a:xfrm>
            <a:off x="5437188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26" name="Rectangle 79"/>
          <p:cNvSpPr>
            <a:spLocks noChangeArrowheads="1"/>
          </p:cNvSpPr>
          <p:nvPr/>
        </p:nvSpPr>
        <p:spPr bwMode="auto">
          <a:xfrm>
            <a:off x="564515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7727" name="Rectangle 80"/>
          <p:cNvSpPr>
            <a:spLocks noChangeArrowheads="1"/>
          </p:cNvSpPr>
          <p:nvPr/>
        </p:nvSpPr>
        <p:spPr bwMode="auto">
          <a:xfrm>
            <a:off x="5748338" y="27971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728" name="Rectangle 81"/>
          <p:cNvSpPr>
            <a:spLocks noChangeArrowheads="1"/>
          </p:cNvSpPr>
          <p:nvPr/>
        </p:nvSpPr>
        <p:spPr bwMode="auto">
          <a:xfrm>
            <a:off x="600710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7729" name="Rectangle 82"/>
          <p:cNvSpPr>
            <a:spLocks noChangeArrowheads="1"/>
          </p:cNvSpPr>
          <p:nvPr/>
        </p:nvSpPr>
        <p:spPr bwMode="auto">
          <a:xfrm>
            <a:off x="6111875" y="2797175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</a:t>
            </a:r>
            <a:endParaRPr lang="en-US" altLang="en-US" sz="2400"/>
          </a:p>
        </p:txBody>
      </p:sp>
      <p:sp>
        <p:nvSpPr>
          <p:cNvPr id="27730" name="Rectangle 83"/>
          <p:cNvSpPr>
            <a:spLocks noChangeArrowheads="1"/>
          </p:cNvSpPr>
          <p:nvPr/>
        </p:nvSpPr>
        <p:spPr bwMode="auto">
          <a:xfrm>
            <a:off x="6629400" y="27971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731" name="Rectangle 84"/>
          <p:cNvSpPr>
            <a:spLocks noChangeArrowheads="1"/>
          </p:cNvSpPr>
          <p:nvPr/>
        </p:nvSpPr>
        <p:spPr bwMode="auto">
          <a:xfrm>
            <a:off x="668178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7732" name="Rectangle 85"/>
          <p:cNvSpPr>
            <a:spLocks noChangeArrowheads="1"/>
          </p:cNvSpPr>
          <p:nvPr/>
        </p:nvSpPr>
        <p:spPr bwMode="auto">
          <a:xfrm>
            <a:off x="6784975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33" name="Rectangle 86"/>
          <p:cNvSpPr>
            <a:spLocks noChangeArrowheads="1"/>
          </p:cNvSpPr>
          <p:nvPr/>
        </p:nvSpPr>
        <p:spPr bwMode="auto">
          <a:xfrm>
            <a:off x="699293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7734" name="Rectangle 87"/>
          <p:cNvSpPr>
            <a:spLocks noChangeArrowheads="1"/>
          </p:cNvSpPr>
          <p:nvPr/>
        </p:nvSpPr>
        <p:spPr bwMode="auto">
          <a:xfrm>
            <a:off x="7096125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35" name="Rectangle 88"/>
          <p:cNvSpPr>
            <a:spLocks noChangeArrowheads="1"/>
          </p:cNvSpPr>
          <p:nvPr/>
        </p:nvSpPr>
        <p:spPr bwMode="auto">
          <a:xfrm>
            <a:off x="730408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7736" name="Rectangle 89"/>
          <p:cNvSpPr>
            <a:spLocks noChangeArrowheads="1"/>
          </p:cNvSpPr>
          <p:nvPr/>
        </p:nvSpPr>
        <p:spPr bwMode="auto">
          <a:xfrm>
            <a:off x="7407275" y="279717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3</a:t>
            </a:r>
            <a:endParaRPr lang="en-US" altLang="en-US" sz="2400"/>
          </a:p>
        </p:txBody>
      </p:sp>
      <p:sp>
        <p:nvSpPr>
          <p:cNvPr id="27737" name="Rectangle 90"/>
          <p:cNvSpPr>
            <a:spLocks noChangeArrowheads="1"/>
          </p:cNvSpPr>
          <p:nvPr/>
        </p:nvSpPr>
        <p:spPr bwMode="auto">
          <a:xfrm>
            <a:off x="7770813" y="27971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738" name="Rectangle 91"/>
          <p:cNvSpPr>
            <a:spLocks noChangeArrowheads="1"/>
          </p:cNvSpPr>
          <p:nvPr/>
        </p:nvSpPr>
        <p:spPr bwMode="auto">
          <a:xfrm>
            <a:off x="533400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39" name="Rectangle 92"/>
          <p:cNvSpPr>
            <a:spLocks noChangeArrowheads="1"/>
          </p:cNvSpPr>
          <p:nvPr/>
        </p:nvSpPr>
        <p:spPr bwMode="auto">
          <a:xfrm>
            <a:off x="564515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40" name="Rectangle 93"/>
          <p:cNvSpPr>
            <a:spLocks noChangeArrowheads="1"/>
          </p:cNvSpPr>
          <p:nvPr/>
        </p:nvSpPr>
        <p:spPr bwMode="auto">
          <a:xfrm>
            <a:off x="6318250" y="3154363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41" name="Rectangle 94"/>
          <p:cNvSpPr>
            <a:spLocks noChangeArrowheads="1"/>
          </p:cNvSpPr>
          <p:nvPr/>
        </p:nvSpPr>
        <p:spPr bwMode="auto">
          <a:xfrm>
            <a:off x="699293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42" name="Rectangle 95"/>
          <p:cNvSpPr>
            <a:spLocks noChangeArrowheads="1"/>
          </p:cNvSpPr>
          <p:nvPr/>
        </p:nvSpPr>
        <p:spPr bwMode="auto">
          <a:xfrm>
            <a:off x="730408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43" name="Rectangle 96"/>
          <p:cNvSpPr>
            <a:spLocks noChangeArrowheads="1"/>
          </p:cNvSpPr>
          <p:nvPr/>
        </p:nvSpPr>
        <p:spPr bwMode="auto">
          <a:xfrm>
            <a:off x="4919663" y="3157538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4    </a:t>
            </a:r>
            <a:endParaRPr lang="en-US" altLang="en-US" sz="2400"/>
          </a:p>
        </p:txBody>
      </p:sp>
      <p:sp>
        <p:nvSpPr>
          <p:cNvPr id="27744" name="Rectangle 97"/>
          <p:cNvSpPr>
            <a:spLocks noChangeArrowheads="1"/>
          </p:cNvSpPr>
          <p:nvPr/>
        </p:nvSpPr>
        <p:spPr bwMode="auto">
          <a:xfrm>
            <a:off x="533400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7745" name="Rectangle 98"/>
          <p:cNvSpPr>
            <a:spLocks noChangeArrowheads="1"/>
          </p:cNvSpPr>
          <p:nvPr/>
        </p:nvSpPr>
        <p:spPr bwMode="auto">
          <a:xfrm>
            <a:off x="5437188" y="31575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46" name="Rectangle 99"/>
          <p:cNvSpPr>
            <a:spLocks noChangeArrowheads="1"/>
          </p:cNvSpPr>
          <p:nvPr/>
        </p:nvSpPr>
        <p:spPr bwMode="auto">
          <a:xfrm>
            <a:off x="564515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7747" name="Rectangle 100"/>
          <p:cNvSpPr>
            <a:spLocks noChangeArrowheads="1"/>
          </p:cNvSpPr>
          <p:nvPr/>
        </p:nvSpPr>
        <p:spPr bwMode="auto">
          <a:xfrm>
            <a:off x="5748338" y="3157538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8    </a:t>
            </a:r>
            <a:endParaRPr lang="en-US" altLang="en-US" sz="2400"/>
          </a:p>
        </p:txBody>
      </p:sp>
      <p:sp>
        <p:nvSpPr>
          <p:cNvPr id="27748" name="Rectangle 101"/>
          <p:cNvSpPr>
            <a:spLocks noChangeArrowheads="1"/>
          </p:cNvSpPr>
          <p:nvPr/>
        </p:nvSpPr>
        <p:spPr bwMode="auto">
          <a:xfrm>
            <a:off x="631825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7749" name="Rectangle 102"/>
          <p:cNvSpPr>
            <a:spLocks noChangeArrowheads="1"/>
          </p:cNvSpPr>
          <p:nvPr/>
        </p:nvSpPr>
        <p:spPr bwMode="auto">
          <a:xfrm>
            <a:off x="6423025" y="3157538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3    </a:t>
            </a:r>
            <a:endParaRPr lang="en-US" altLang="en-US" sz="2400"/>
          </a:p>
        </p:txBody>
      </p:sp>
      <p:sp>
        <p:nvSpPr>
          <p:cNvPr id="27750" name="Rectangle 103"/>
          <p:cNvSpPr>
            <a:spLocks noChangeArrowheads="1"/>
          </p:cNvSpPr>
          <p:nvPr/>
        </p:nvSpPr>
        <p:spPr bwMode="auto">
          <a:xfrm>
            <a:off x="6992938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7751" name="Rectangle 104"/>
          <p:cNvSpPr>
            <a:spLocks noChangeArrowheads="1"/>
          </p:cNvSpPr>
          <p:nvPr/>
        </p:nvSpPr>
        <p:spPr bwMode="auto">
          <a:xfrm>
            <a:off x="7096125" y="31575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52" name="Rectangle 105"/>
          <p:cNvSpPr>
            <a:spLocks noChangeArrowheads="1"/>
          </p:cNvSpPr>
          <p:nvPr/>
        </p:nvSpPr>
        <p:spPr bwMode="auto">
          <a:xfrm>
            <a:off x="7304088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7753" name="Rectangle 106"/>
          <p:cNvSpPr>
            <a:spLocks noChangeArrowheads="1"/>
          </p:cNvSpPr>
          <p:nvPr/>
        </p:nvSpPr>
        <p:spPr bwMode="auto">
          <a:xfrm>
            <a:off x="7407275" y="31575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754" name="Rectangle 107"/>
          <p:cNvSpPr>
            <a:spLocks noChangeArrowheads="1"/>
          </p:cNvSpPr>
          <p:nvPr/>
        </p:nvSpPr>
        <p:spPr bwMode="auto">
          <a:xfrm>
            <a:off x="7459663" y="3157538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1</a:t>
            </a:r>
            <a:endParaRPr lang="en-US" altLang="en-US" sz="2400"/>
          </a:p>
        </p:txBody>
      </p:sp>
      <p:sp>
        <p:nvSpPr>
          <p:cNvPr id="27755" name="Rectangle 108"/>
          <p:cNvSpPr>
            <a:spLocks noChangeArrowheads="1"/>
          </p:cNvSpPr>
          <p:nvPr/>
        </p:nvSpPr>
        <p:spPr bwMode="auto">
          <a:xfrm>
            <a:off x="7770813" y="31575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756" name="Rectangle 109"/>
          <p:cNvSpPr>
            <a:spLocks noChangeArrowheads="1"/>
          </p:cNvSpPr>
          <p:nvPr/>
        </p:nvSpPr>
        <p:spPr bwMode="auto">
          <a:xfrm>
            <a:off x="533400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57" name="Rectangle 110"/>
          <p:cNvSpPr>
            <a:spLocks noChangeArrowheads="1"/>
          </p:cNvSpPr>
          <p:nvPr/>
        </p:nvSpPr>
        <p:spPr bwMode="auto">
          <a:xfrm>
            <a:off x="564515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58" name="Rectangle 111"/>
          <p:cNvSpPr>
            <a:spLocks noChangeArrowheads="1"/>
          </p:cNvSpPr>
          <p:nvPr/>
        </p:nvSpPr>
        <p:spPr bwMode="auto">
          <a:xfrm>
            <a:off x="6007100" y="3513138"/>
            <a:ext cx="104775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59" name="Rectangle 112"/>
          <p:cNvSpPr>
            <a:spLocks noChangeArrowheads="1"/>
          </p:cNvSpPr>
          <p:nvPr/>
        </p:nvSpPr>
        <p:spPr bwMode="auto">
          <a:xfrm>
            <a:off x="66817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60" name="Rectangle 113"/>
          <p:cNvSpPr>
            <a:spLocks noChangeArrowheads="1"/>
          </p:cNvSpPr>
          <p:nvPr/>
        </p:nvSpPr>
        <p:spPr bwMode="auto">
          <a:xfrm>
            <a:off x="699293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61" name="Rectangle 114"/>
          <p:cNvSpPr>
            <a:spLocks noChangeArrowheads="1"/>
          </p:cNvSpPr>
          <p:nvPr/>
        </p:nvSpPr>
        <p:spPr bwMode="auto">
          <a:xfrm>
            <a:off x="73040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62" name="Rectangle 115"/>
          <p:cNvSpPr>
            <a:spLocks noChangeArrowheads="1"/>
          </p:cNvSpPr>
          <p:nvPr/>
        </p:nvSpPr>
        <p:spPr bwMode="auto">
          <a:xfrm>
            <a:off x="4919663" y="351472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7    </a:t>
            </a:r>
            <a:endParaRPr lang="en-US" altLang="en-US" sz="2400"/>
          </a:p>
        </p:txBody>
      </p:sp>
      <p:sp>
        <p:nvSpPr>
          <p:cNvPr id="27763" name="Rectangle 116"/>
          <p:cNvSpPr>
            <a:spLocks noChangeArrowheads="1"/>
          </p:cNvSpPr>
          <p:nvPr/>
        </p:nvSpPr>
        <p:spPr bwMode="auto">
          <a:xfrm>
            <a:off x="533400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7764" name="Rectangle 117"/>
          <p:cNvSpPr>
            <a:spLocks noChangeArrowheads="1"/>
          </p:cNvSpPr>
          <p:nvPr/>
        </p:nvSpPr>
        <p:spPr bwMode="auto">
          <a:xfrm>
            <a:off x="5437188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65" name="Rectangle 118"/>
          <p:cNvSpPr>
            <a:spLocks noChangeArrowheads="1"/>
          </p:cNvSpPr>
          <p:nvPr/>
        </p:nvSpPr>
        <p:spPr bwMode="auto">
          <a:xfrm>
            <a:off x="564515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7766" name="Rectangle 119"/>
          <p:cNvSpPr>
            <a:spLocks noChangeArrowheads="1"/>
          </p:cNvSpPr>
          <p:nvPr/>
        </p:nvSpPr>
        <p:spPr bwMode="auto">
          <a:xfrm>
            <a:off x="5748338" y="351472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767" name="Rectangle 120"/>
          <p:cNvSpPr>
            <a:spLocks noChangeArrowheads="1"/>
          </p:cNvSpPr>
          <p:nvPr/>
        </p:nvSpPr>
        <p:spPr bwMode="auto">
          <a:xfrm>
            <a:off x="600710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7768" name="Rectangle 121"/>
          <p:cNvSpPr>
            <a:spLocks noChangeArrowheads="1"/>
          </p:cNvSpPr>
          <p:nvPr/>
        </p:nvSpPr>
        <p:spPr bwMode="auto">
          <a:xfrm>
            <a:off x="6111875" y="351472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2     </a:t>
            </a:r>
            <a:endParaRPr lang="en-US" altLang="en-US" sz="2400"/>
          </a:p>
        </p:txBody>
      </p:sp>
      <p:sp>
        <p:nvSpPr>
          <p:cNvPr id="27769" name="Rectangle 122"/>
          <p:cNvSpPr>
            <a:spLocks noChangeArrowheads="1"/>
          </p:cNvSpPr>
          <p:nvPr/>
        </p:nvSpPr>
        <p:spPr bwMode="auto">
          <a:xfrm>
            <a:off x="668178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7770" name="Rectangle 123"/>
          <p:cNvSpPr>
            <a:spLocks noChangeArrowheads="1"/>
          </p:cNvSpPr>
          <p:nvPr/>
        </p:nvSpPr>
        <p:spPr bwMode="auto">
          <a:xfrm>
            <a:off x="6784975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71" name="Rectangle 124"/>
          <p:cNvSpPr>
            <a:spLocks noChangeArrowheads="1"/>
          </p:cNvSpPr>
          <p:nvPr/>
        </p:nvSpPr>
        <p:spPr bwMode="auto">
          <a:xfrm>
            <a:off x="699293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7772" name="Rectangle 125"/>
          <p:cNvSpPr>
            <a:spLocks noChangeArrowheads="1"/>
          </p:cNvSpPr>
          <p:nvPr/>
        </p:nvSpPr>
        <p:spPr bwMode="auto">
          <a:xfrm>
            <a:off x="7096125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73" name="Rectangle 126"/>
          <p:cNvSpPr>
            <a:spLocks noChangeArrowheads="1"/>
          </p:cNvSpPr>
          <p:nvPr/>
        </p:nvSpPr>
        <p:spPr bwMode="auto">
          <a:xfrm>
            <a:off x="730408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7774" name="Rectangle 127"/>
          <p:cNvSpPr>
            <a:spLocks noChangeArrowheads="1"/>
          </p:cNvSpPr>
          <p:nvPr/>
        </p:nvSpPr>
        <p:spPr bwMode="auto">
          <a:xfrm>
            <a:off x="7407275" y="351472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6</a:t>
            </a:r>
            <a:endParaRPr lang="en-US" altLang="en-US" sz="2400"/>
          </a:p>
        </p:txBody>
      </p:sp>
      <p:sp>
        <p:nvSpPr>
          <p:cNvPr id="27775" name="Rectangle 128"/>
          <p:cNvSpPr>
            <a:spLocks noChangeArrowheads="1"/>
          </p:cNvSpPr>
          <p:nvPr/>
        </p:nvSpPr>
        <p:spPr bwMode="auto">
          <a:xfrm>
            <a:off x="7770813" y="351472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776" name="Rectangle 129"/>
          <p:cNvSpPr>
            <a:spLocks noChangeArrowheads="1"/>
          </p:cNvSpPr>
          <p:nvPr/>
        </p:nvSpPr>
        <p:spPr bwMode="auto">
          <a:xfrm>
            <a:off x="50228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77" name="Rectangle 130"/>
          <p:cNvSpPr>
            <a:spLocks noChangeArrowheads="1"/>
          </p:cNvSpPr>
          <p:nvPr/>
        </p:nvSpPr>
        <p:spPr bwMode="auto">
          <a:xfrm>
            <a:off x="56451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78" name="Rectangle 131"/>
          <p:cNvSpPr>
            <a:spLocks noChangeArrowheads="1"/>
          </p:cNvSpPr>
          <p:nvPr/>
        </p:nvSpPr>
        <p:spPr bwMode="auto">
          <a:xfrm>
            <a:off x="600710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79" name="Rectangle 132"/>
          <p:cNvSpPr>
            <a:spLocks noChangeArrowheads="1"/>
          </p:cNvSpPr>
          <p:nvPr/>
        </p:nvSpPr>
        <p:spPr bwMode="auto">
          <a:xfrm>
            <a:off x="631825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80" name="Rectangle 133"/>
          <p:cNvSpPr>
            <a:spLocks noChangeArrowheads="1"/>
          </p:cNvSpPr>
          <p:nvPr/>
        </p:nvSpPr>
        <p:spPr bwMode="auto">
          <a:xfrm>
            <a:off x="668178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81" name="Rectangle 134"/>
          <p:cNvSpPr>
            <a:spLocks noChangeArrowheads="1"/>
          </p:cNvSpPr>
          <p:nvPr/>
        </p:nvSpPr>
        <p:spPr bwMode="auto">
          <a:xfrm>
            <a:off x="699293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82" name="Rectangle 135"/>
          <p:cNvSpPr>
            <a:spLocks noChangeArrowheads="1"/>
          </p:cNvSpPr>
          <p:nvPr/>
        </p:nvSpPr>
        <p:spPr bwMode="auto">
          <a:xfrm>
            <a:off x="735647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83" name="Rectangle 136"/>
          <p:cNvSpPr>
            <a:spLocks noChangeArrowheads="1"/>
          </p:cNvSpPr>
          <p:nvPr/>
        </p:nvSpPr>
        <p:spPr bwMode="auto">
          <a:xfrm>
            <a:off x="766762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784" name="Rectangle 137"/>
          <p:cNvSpPr>
            <a:spLocks noChangeArrowheads="1"/>
          </p:cNvSpPr>
          <p:nvPr/>
        </p:nvSpPr>
        <p:spPr bwMode="auto">
          <a:xfrm>
            <a:off x="4919663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7785" name="Rectangle 138"/>
          <p:cNvSpPr>
            <a:spLocks noChangeArrowheads="1"/>
          </p:cNvSpPr>
          <p:nvPr/>
        </p:nvSpPr>
        <p:spPr bwMode="auto">
          <a:xfrm>
            <a:off x="50228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7786" name="Rectangle 139"/>
          <p:cNvSpPr>
            <a:spLocks noChangeArrowheads="1"/>
          </p:cNvSpPr>
          <p:nvPr/>
        </p:nvSpPr>
        <p:spPr bwMode="auto">
          <a:xfrm>
            <a:off x="5126038" y="3840163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</a:t>
            </a:r>
            <a:endParaRPr lang="en-US" altLang="en-US" sz="2400"/>
          </a:p>
        </p:txBody>
      </p:sp>
      <p:sp>
        <p:nvSpPr>
          <p:cNvPr id="27787" name="Rectangle 140"/>
          <p:cNvSpPr>
            <a:spLocks noChangeArrowheads="1"/>
          </p:cNvSpPr>
          <p:nvPr/>
        </p:nvSpPr>
        <p:spPr bwMode="auto">
          <a:xfrm>
            <a:off x="56451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7788" name="Rectangle 141"/>
          <p:cNvSpPr>
            <a:spLocks noChangeArrowheads="1"/>
          </p:cNvSpPr>
          <p:nvPr/>
        </p:nvSpPr>
        <p:spPr bwMode="auto">
          <a:xfrm>
            <a:off x="5748338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789" name="Rectangle 142"/>
          <p:cNvSpPr>
            <a:spLocks noChangeArrowheads="1"/>
          </p:cNvSpPr>
          <p:nvPr/>
        </p:nvSpPr>
        <p:spPr bwMode="auto">
          <a:xfrm>
            <a:off x="600710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7790" name="Rectangle 143"/>
          <p:cNvSpPr>
            <a:spLocks noChangeArrowheads="1"/>
          </p:cNvSpPr>
          <p:nvPr/>
        </p:nvSpPr>
        <p:spPr bwMode="auto">
          <a:xfrm>
            <a:off x="6111875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91" name="Rectangle 144"/>
          <p:cNvSpPr>
            <a:spLocks noChangeArrowheads="1"/>
          </p:cNvSpPr>
          <p:nvPr/>
        </p:nvSpPr>
        <p:spPr bwMode="auto">
          <a:xfrm>
            <a:off x="63182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7792" name="Rectangle 145"/>
          <p:cNvSpPr>
            <a:spLocks noChangeArrowheads="1"/>
          </p:cNvSpPr>
          <p:nvPr/>
        </p:nvSpPr>
        <p:spPr bwMode="auto">
          <a:xfrm>
            <a:off x="6423025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793" name="Rectangle 146"/>
          <p:cNvSpPr>
            <a:spLocks noChangeArrowheads="1"/>
          </p:cNvSpPr>
          <p:nvPr/>
        </p:nvSpPr>
        <p:spPr bwMode="auto">
          <a:xfrm>
            <a:off x="6681788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7794" name="Rectangle 147"/>
          <p:cNvSpPr>
            <a:spLocks noChangeArrowheads="1"/>
          </p:cNvSpPr>
          <p:nvPr/>
        </p:nvSpPr>
        <p:spPr bwMode="auto">
          <a:xfrm>
            <a:off x="6784975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95" name="Rectangle 148"/>
          <p:cNvSpPr>
            <a:spLocks noChangeArrowheads="1"/>
          </p:cNvSpPr>
          <p:nvPr/>
        </p:nvSpPr>
        <p:spPr bwMode="auto">
          <a:xfrm>
            <a:off x="6992938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7796" name="Rectangle 149"/>
          <p:cNvSpPr>
            <a:spLocks noChangeArrowheads="1"/>
          </p:cNvSpPr>
          <p:nvPr/>
        </p:nvSpPr>
        <p:spPr bwMode="auto">
          <a:xfrm>
            <a:off x="7096125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797" name="Rectangle 150"/>
          <p:cNvSpPr>
            <a:spLocks noChangeArrowheads="1"/>
          </p:cNvSpPr>
          <p:nvPr/>
        </p:nvSpPr>
        <p:spPr bwMode="auto">
          <a:xfrm>
            <a:off x="7356475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7798" name="Rectangle 151"/>
          <p:cNvSpPr>
            <a:spLocks noChangeArrowheads="1"/>
          </p:cNvSpPr>
          <p:nvPr/>
        </p:nvSpPr>
        <p:spPr bwMode="auto">
          <a:xfrm>
            <a:off x="7459663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799" name="Rectangle 152"/>
          <p:cNvSpPr>
            <a:spLocks noChangeArrowheads="1"/>
          </p:cNvSpPr>
          <p:nvPr/>
        </p:nvSpPr>
        <p:spPr bwMode="auto">
          <a:xfrm>
            <a:off x="7667625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7800" name="Rectangle 153"/>
          <p:cNvSpPr>
            <a:spLocks noChangeArrowheads="1"/>
          </p:cNvSpPr>
          <p:nvPr/>
        </p:nvSpPr>
        <p:spPr bwMode="auto">
          <a:xfrm>
            <a:off x="7770813" y="384016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801" name="Rectangle 154"/>
          <p:cNvSpPr>
            <a:spLocks noChangeArrowheads="1"/>
          </p:cNvSpPr>
          <p:nvPr/>
        </p:nvSpPr>
        <p:spPr bwMode="auto">
          <a:xfrm>
            <a:off x="50228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02" name="Rectangle 155"/>
          <p:cNvSpPr>
            <a:spLocks noChangeArrowheads="1"/>
          </p:cNvSpPr>
          <p:nvPr/>
        </p:nvSpPr>
        <p:spPr bwMode="auto">
          <a:xfrm>
            <a:off x="533400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03" name="Rectangle 156"/>
          <p:cNvSpPr>
            <a:spLocks noChangeArrowheads="1"/>
          </p:cNvSpPr>
          <p:nvPr/>
        </p:nvSpPr>
        <p:spPr bwMode="auto">
          <a:xfrm>
            <a:off x="56451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04" name="Rectangle 157"/>
          <p:cNvSpPr>
            <a:spLocks noChangeArrowheads="1"/>
          </p:cNvSpPr>
          <p:nvPr/>
        </p:nvSpPr>
        <p:spPr bwMode="auto">
          <a:xfrm>
            <a:off x="6992938" y="41798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05" name="Rectangle 158"/>
          <p:cNvSpPr>
            <a:spLocks noChangeArrowheads="1"/>
          </p:cNvSpPr>
          <p:nvPr/>
        </p:nvSpPr>
        <p:spPr bwMode="auto">
          <a:xfrm>
            <a:off x="7356475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06" name="Rectangle 159"/>
          <p:cNvSpPr>
            <a:spLocks noChangeArrowheads="1"/>
          </p:cNvSpPr>
          <p:nvPr/>
        </p:nvSpPr>
        <p:spPr bwMode="auto">
          <a:xfrm>
            <a:off x="4919663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7807" name="Rectangle 160"/>
          <p:cNvSpPr>
            <a:spLocks noChangeArrowheads="1"/>
          </p:cNvSpPr>
          <p:nvPr/>
        </p:nvSpPr>
        <p:spPr bwMode="auto">
          <a:xfrm>
            <a:off x="502285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7808" name="Rectangle 161"/>
          <p:cNvSpPr>
            <a:spLocks noChangeArrowheads="1"/>
          </p:cNvSpPr>
          <p:nvPr/>
        </p:nvSpPr>
        <p:spPr bwMode="auto">
          <a:xfrm>
            <a:off x="5126038" y="417988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809" name="Rectangle 162"/>
          <p:cNvSpPr>
            <a:spLocks noChangeArrowheads="1"/>
          </p:cNvSpPr>
          <p:nvPr/>
        </p:nvSpPr>
        <p:spPr bwMode="auto">
          <a:xfrm>
            <a:off x="533400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7810" name="Rectangle 163"/>
          <p:cNvSpPr>
            <a:spLocks noChangeArrowheads="1"/>
          </p:cNvSpPr>
          <p:nvPr/>
        </p:nvSpPr>
        <p:spPr bwMode="auto">
          <a:xfrm>
            <a:off x="5437188" y="417988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811" name="Rectangle 164"/>
          <p:cNvSpPr>
            <a:spLocks noChangeArrowheads="1"/>
          </p:cNvSpPr>
          <p:nvPr/>
        </p:nvSpPr>
        <p:spPr bwMode="auto">
          <a:xfrm>
            <a:off x="564515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7812" name="Rectangle 165"/>
          <p:cNvSpPr>
            <a:spLocks noChangeArrowheads="1"/>
          </p:cNvSpPr>
          <p:nvPr/>
        </p:nvSpPr>
        <p:spPr bwMode="auto">
          <a:xfrm>
            <a:off x="5748338" y="4179888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4    1     9   </a:t>
            </a:r>
            <a:endParaRPr lang="en-US" altLang="en-US" sz="2400"/>
          </a:p>
        </p:txBody>
      </p:sp>
      <p:sp>
        <p:nvSpPr>
          <p:cNvPr id="27813" name="Rectangle 166"/>
          <p:cNvSpPr>
            <a:spLocks noChangeArrowheads="1"/>
          </p:cNvSpPr>
          <p:nvPr/>
        </p:nvSpPr>
        <p:spPr bwMode="auto">
          <a:xfrm>
            <a:off x="6940550" y="417988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814" name="Rectangle 167"/>
          <p:cNvSpPr>
            <a:spLocks noChangeArrowheads="1"/>
          </p:cNvSpPr>
          <p:nvPr/>
        </p:nvSpPr>
        <p:spPr bwMode="auto">
          <a:xfrm>
            <a:off x="6992938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7815" name="Rectangle 168"/>
          <p:cNvSpPr>
            <a:spLocks noChangeArrowheads="1"/>
          </p:cNvSpPr>
          <p:nvPr/>
        </p:nvSpPr>
        <p:spPr bwMode="auto">
          <a:xfrm>
            <a:off x="7096125" y="417988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816" name="Rectangle 169"/>
          <p:cNvSpPr>
            <a:spLocks noChangeArrowheads="1"/>
          </p:cNvSpPr>
          <p:nvPr/>
        </p:nvSpPr>
        <p:spPr bwMode="auto">
          <a:xfrm>
            <a:off x="7356475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7817" name="Rectangle 170"/>
          <p:cNvSpPr>
            <a:spLocks noChangeArrowheads="1"/>
          </p:cNvSpPr>
          <p:nvPr/>
        </p:nvSpPr>
        <p:spPr bwMode="auto">
          <a:xfrm>
            <a:off x="7459663" y="4179888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5</a:t>
            </a:r>
            <a:endParaRPr lang="en-US" altLang="en-US" sz="2400"/>
          </a:p>
        </p:txBody>
      </p:sp>
      <p:sp>
        <p:nvSpPr>
          <p:cNvPr id="27818" name="Rectangle 171"/>
          <p:cNvSpPr>
            <a:spLocks noChangeArrowheads="1"/>
          </p:cNvSpPr>
          <p:nvPr/>
        </p:nvSpPr>
        <p:spPr bwMode="auto">
          <a:xfrm>
            <a:off x="7770813" y="417988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819" name="Rectangle 172"/>
          <p:cNvSpPr>
            <a:spLocks noChangeArrowheads="1"/>
          </p:cNvSpPr>
          <p:nvPr/>
        </p:nvSpPr>
        <p:spPr bwMode="auto">
          <a:xfrm>
            <a:off x="50228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20" name="Rectangle 173"/>
          <p:cNvSpPr>
            <a:spLocks noChangeArrowheads="1"/>
          </p:cNvSpPr>
          <p:nvPr/>
        </p:nvSpPr>
        <p:spPr bwMode="auto">
          <a:xfrm>
            <a:off x="533400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21" name="Rectangle 174"/>
          <p:cNvSpPr>
            <a:spLocks noChangeArrowheads="1"/>
          </p:cNvSpPr>
          <p:nvPr/>
        </p:nvSpPr>
        <p:spPr bwMode="auto">
          <a:xfrm>
            <a:off x="56451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22" name="Rectangle 175"/>
          <p:cNvSpPr>
            <a:spLocks noChangeArrowheads="1"/>
          </p:cNvSpPr>
          <p:nvPr/>
        </p:nvSpPr>
        <p:spPr bwMode="auto">
          <a:xfrm>
            <a:off x="6007100" y="4521200"/>
            <a:ext cx="104775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23" name="Rectangle 176"/>
          <p:cNvSpPr>
            <a:spLocks noChangeArrowheads="1"/>
          </p:cNvSpPr>
          <p:nvPr/>
        </p:nvSpPr>
        <p:spPr bwMode="auto">
          <a:xfrm>
            <a:off x="668178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24" name="Rectangle 177"/>
          <p:cNvSpPr>
            <a:spLocks noChangeArrowheads="1"/>
          </p:cNvSpPr>
          <p:nvPr/>
        </p:nvSpPr>
        <p:spPr bwMode="auto">
          <a:xfrm>
            <a:off x="699293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825" name="Rectangle 178"/>
          <p:cNvSpPr>
            <a:spLocks noChangeArrowheads="1"/>
          </p:cNvSpPr>
          <p:nvPr/>
        </p:nvSpPr>
        <p:spPr bwMode="auto">
          <a:xfrm>
            <a:off x="4919663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7826" name="Rectangle 179"/>
          <p:cNvSpPr>
            <a:spLocks noChangeArrowheads="1"/>
          </p:cNvSpPr>
          <p:nvPr/>
        </p:nvSpPr>
        <p:spPr bwMode="auto">
          <a:xfrm>
            <a:off x="502285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7827" name="Rectangle 180"/>
          <p:cNvSpPr>
            <a:spLocks noChangeArrowheads="1"/>
          </p:cNvSpPr>
          <p:nvPr/>
        </p:nvSpPr>
        <p:spPr bwMode="auto">
          <a:xfrm>
            <a:off x="5126038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828" name="Rectangle 181"/>
          <p:cNvSpPr>
            <a:spLocks noChangeArrowheads="1"/>
          </p:cNvSpPr>
          <p:nvPr/>
        </p:nvSpPr>
        <p:spPr bwMode="auto">
          <a:xfrm>
            <a:off x="533400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7829" name="Rectangle 182"/>
          <p:cNvSpPr>
            <a:spLocks noChangeArrowheads="1"/>
          </p:cNvSpPr>
          <p:nvPr/>
        </p:nvSpPr>
        <p:spPr bwMode="auto">
          <a:xfrm>
            <a:off x="5437188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830" name="Rectangle 183"/>
          <p:cNvSpPr>
            <a:spLocks noChangeArrowheads="1"/>
          </p:cNvSpPr>
          <p:nvPr/>
        </p:nvSpPr>
        <p:spPr bwMode="auto">
          <a:xfrm>
            <a:off x="564515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7831" name="Rectangle 184"/>
          <p:cNvSpPr>
            <a:spLocks noChangeArrowheads="1"/>
          </p:cNvSpPr>
          <p:nvPr/>
        </p:nvSpPr>
        <p:spPr bwMode="auto">
          <a:xfrm>
            <a:off x="5748338" y="452913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7832" name="Rectangle 185"/>
          <p:cNvSpPr>
            <a:spLocks noChangeArrowheads="1"/>
          </p:cNvSpPr>
          <p:nvPr/>
        </p:nvSpPr>
        <p:spPr bwMode="auto">
          <a:xfrm>
            <a:off x="600710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7833" name="Rectangle 186"/>
          <p:cNvSpPr>
            <a:spLocks noChangeArrowheads="1"/>
          </p:cNvSpPr>
          <p:nvPr/>
        </p:nvSpPr>
        <p:spPr bwMode="auto">
          <a:xfrm>
            <a:off x="6111875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834" name="Rectangle 187"/>
          <p:cNvSpPr>
            <a:spLocks noChangeArrowheads="1"/>
          </p:cNvSpPr>
          <p:nvPr/>
        </p:nvSpPr>
        <p:spPr bwMode="auto">
          <a:xfrm>
            <a:off x="6318250" y="452913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8     </a:t>
            </a:r>
            <a:endParaRPr lang="en-US" altLang="en-US" sz="2400"/>
          </a:p>
        </p:txBody>
      </p:sp>
      <p:sp>
        <p:nvSpPr>
          <p:cNvPr id="27835" name="Rectangle 188"/>
          <p:cNvSpPr>
            <a:spLocks noChangeArrowheads="1"/>
          </p:cNvSpPr>
          <p:nvPr/>
        </p:nvSpPr>
        <p:spPr bwMode="auto">
          <a:xfrm>
            <a:off x="6681788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7836" name="Rectangle 189"/>
          <p:cNvSpPr>
            <a:spLocks noChangeArrowheads="1"/>
          </p:cNvSpPr>
          <p:nvPr/>
        </p:nvSpPr>
        <p:spPr bwMode="auto">
          <a:xfrm>
            <a:off x="6784975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7837" name="Rectangle 190"/>
          <p:cNvSpPr>
            <a:spLocks noChangeArrowheads="1"/>
          </p:cNvSpPr>
          <p:nvPr/>
        </p:nvSpPr>
        <p:spPr bwMode="auto">
          <a:xfrm>
            <a:off x="6992938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7838" name="Rectangle 191"/>
          <p:cNvSpPr>
            <a:spLocks noChangeArrowheads="1"/>
          </p:cNvSpPr>
          <p:nvPr/>
        </p:nvSpPr>
        <p:spPr bwMode="auto">
          <a:xfrm>
            <a:off x="7096125" y="4529138"/>
            <a:ext cx="660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7    9</a:t>
            </a:r>
            <a:endParaRPr lang="en-US" altLang="en-US" sz="2400"/>
          </a:p>
        </p:txBody>
      </p:sp>
      <p:sp>
        <p:nvSpPr>
          <p:cNvPr id="27839" name="Rectangle 192"/>
          <p:cNvSpPr>
            <a:spLocks noChangeArrowheads="1"/>
          </p:cNvSpPr>
          <p:nvPr/>
        </p:nvSpPr>
        <p:spPr bwMode="auto">
          <a:xfrm>
            <a:off x="7770813" y="45291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7840" name="Line 193"/>
          <p:cNvSpPr>
            <a:spLocks noChangeShapeType="1"/>
          </p:cNvSpPr>
          <p:nvPr/>
        </p:nvSpPr>
        <p:spPr bwMode="auto">
          <a:xfrm>
            <a:off x="5208588" y="1757363"/>
            <a:ext cx="1587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1" name="Line 194"/>
          <p:cNvSpPr>
            <a:spLocks noChangeShapeType="1"/>
          </p:cNvSpPr>
          <p:nvPr/>
        </p:nvSpPr>
        <p:spPr bwMode="auto">
          <a:xfrm>
            <a:off x="5537200" y="1757363"/>
            <a:ext cx="1588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2" name="Line 195"/>
          <p:cNvSpPr>
            <a:spLocks noChangeShapeType="1"/>
          </p:cNvSpPr>
          <p:nvPr/>
        </p:nvSpPr>
        <p:spPr bwMode="auto">
          <a:xfrm>
            <a:off x="5883275" y="1757363"/>
            <a:ext cx="1588" cy="3038475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3" name="Line 196"/>
          <p:cNvSpPr>
            <a:spLocks noChangeShapeType="1"/>
          </p:cNvSpPr>
          <p:nvPr/>
        </p:nvSpPr>
        <p:spPr bwMode="auto">
          <a:xfrm flipH="1">
            <a:off x="6176963" y="1757363"/>
            <a:ext cx="17462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4" name="Line 197"/>
          <p:cNvSpPr>
            <a:spLocks noChangeShapeType="1"/>
          </p:cNvSpPr>
          <p:nvPr/>
        </p:nvSpPr>
        <p:spPr bwMode="auto">
          <a:xfrm>
            <a:off x="6540500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5" name="Line 198"/>
          <p:cNvSpPr>
            <a:spLocks noChangeShapeType="1"/>
          </p:cNvSpPr>
          <p:nvPr/>
        </p:nvSpPr>
        <p:spPr bwMode="auto">
          <a:xfrm>
            <a:off x="6540500" y="1757363"/>
            <a:ext cx="1588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6" name="Line 199"/>
          <p:cNvSpPr>
            <a:spLocks noChangeShapeType="1"/>
          </p:cNvSpPr>
          <p:nvPr/>
        </p:nvSpPr>
        <p:spPr bwMode="auto">
          <a:xfrm>
            <a:off x="6867525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7" name="Line 200"/>
          <p:cNvSpPr>
            <a:spLocks noChangeShapeType="1"/>
          </p:cNvSpPr>
          <p:nvPr/>
        </p:nvSpPr>
        <p:spPr bwMode="auto">
          <a:xfrm>
            <a:off x="7213600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8" name="Line 201"/>
          <p:cNvSpPr>
            <a:spLocks noChangeShapeType="1"/>
          </p:cNvSpPr>
          <p:nvPr/>
        </p:nvSpPr>
        <p:spPr bwMode="auto">
          <a:xfrm>
            <a:off x="7213600" y="1757363"/>
            <a:ext cx="1588" cy="305593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49" name="Line 202"/>
          <p:cNvSpPr>
            <a:spLocks noChangeShapeType="1"/>
          </p:cNvSpPr>
          <p:nvPr/>
        </p:nvSpPr>
        <p:spPr bwMode="auto">
          <a:xfrm>
            <a:off x="7542213" y="1757363"/>
            <a:ext cx="1587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0" name="Line 203"/>
          <p:cNvSpPr>
            <a:spLocks noChangeShapeType="1"/>
          </p:cNvSpPr>
          <p:nvPr/>
        </p:nvSpPr>
        <p:spPr bwMode="auto">
          <a:xfrm>
            <a:off x="7888288" y="1757363"/>
            <a:ext cx="1587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1" name="Line 204"/>
          <p:cNvSpPr>
            <a:spLocks noChangeShapeType="1"/>
          </p:cNvSpPr>
          <p:nvPr/>
        </p:nvSpPr>
        <p:spPr bwMode="auto">
          <a:xfrm>
            <a:off x="6867525" y="1757363"/>
            <a:ext cx="1588" cy="30559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2" name="Line 205"/>
          <p:cNvSpPr>
            <a:spLocks noChangeShapeType="1"/>
          </p:cNvSpPr>
          <p:nvPr/>
        </p:nvSpPr>
        <p:spPr bwMode="auto">
          <a:xfrm flipH="1">
            <a:off x="4879975" y="2051050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3" name="Line 206"/>
          <p:cNvSpPr>
            <a:spLocks noChangeShapeType="1"/>
          </p:cNvSpPr>
          <p:nvPr/>
        </p:nvSpPr>
        <p:spPr bwMode="auto">
          <a:xfrm flipH="1">
            <a:off x="4879975" y="239712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4" name="Line 207"/>
          <p:cNvSpPr>
            <a:spLocks noChangeShapeType="1"/>
          </p:cNvSpPr>
          <p:nvPr/>
        </p:nvSpPr>
        <p:spPr bwMode="auto">
          <a:xfrm flipH="1">
            <a:off x="4879975" y="239712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5" name="Line 208"/>
          <p:cNvSpPr>
            <a:spLocks noChangeShapeType="1"/>
          </p:cNvSpPr>
          <p:nvPr/>
        </p:nvSpPr>
        <p:spPr bwMode="auto">
          <a:xfrm flipH="1">
            <a:off x="4879975" y="2741613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6" name="Line 209"/>
          <p:cNvSpPr>
            <a:spLocks noChangeShapeType="1"/>
          </p:cNvSpPr>
          <p:nvPr/>
        </p:nvSpPr>
        <p:spPr bwMode="auto">
          <a:xfrm flipH="1">
            <a:off x="4879975" y="2741613"/>
            <a:ext cx="3008313" cy="1587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7" name="Line 210"/>
          <p:cNvSpPr>
            <a:spLocks noChangeShapeType="1"/>
          </p:cNvSpPr>
          <p:nvPr/>
        </p:nvSpPr>
        <p:spPr bwMode="auto">
          <a:xfrm flipH="1">
            <a:off x="4879975" y="3087688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8" name="Line 211"/>
          <p:cNvSpPr>
            <a:spLocks noChangeShapeType="1"/>
          </p:cNvSpPr>
          <p:nvPr/>
        </p:nvSpPr>
        <p:spPr bwMode="auto">
          <a:xfrm flipH="1">
            <a:off x="4879975" y="343217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9" name="Line 212"/>
          <p:cNvSpPr>
            <a:spLocks noChangeShapeType="1"/>
          </p:cNvSpPr>
          <p:nvPr/>
        </p:nvSpPr>
        <p:spPr bwMode="auto">
          <a:xfrm flipH="1">
            <a:off x="4879975" y="343217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60" name="Line 213"/>
          <p:cNvSpPr>
            <a:spLocks noChangeShapeType="1"/>
          </p:cNvSpPr>
          <p:nvPr/>
        </p:nvSpPr>
        <p:spPr bwMode="auto">
          <a:xfrm flipH="1">
            <a:off x="4879975" y="3778250"/>
            <a:ext cx="3008313" cy="1588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61" name="Line 214"/>
          <p:cNvSpPr>
            <a:spLocks noChangeShapeType="1"/>
          </p:cNvSpPr>
          <p:nvPr/>
        </p:nvSpPr>
        <p:spPr bwMode="auto">
          <a:xfrm flipH="1">
            <a:off x="4879975" y="4122738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62" name="Line 215"/>
          <p:cNvSpPr>
            <a:spLocks noChangeShapeType="1"/>
          </p:cNvSpPr>
          <p:nvPr/>
        </p:nvSpPr>
        <p:spPr bwMode="auto">
          <a:xfrm flipH="1">
            <a:off x="4862513" y="4468813"/>
            <a:ext cx="3008312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63" name="Line 216"/>
          <p:cNvSpPr>
            <a:spLocks noChangeShapeType="1"/>
          </p:cNvSpPr>
          <p:nvPr/>
        </p:nvSpPr>
        <p:spPr bwMode="auto">
          <a:xfrm flipH="1">
            <a:off x="4897438" y="4468813"/>
            <a:ext cx="2990850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64" name="Line 217"/>
          <p:cNvSpPr>
            <a:spLocks noChangeShapeType="1"/>
          </p:cNvSpPr>
          <p:nvPr/>
        </p:nvSpPr>
        <p:spPr bwMode="auto">
          <a:xfrm flipH="1">
            <a:off x="4862513" y="4813300"/>
            <a:ext cx="3008312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8794" name="Group 218"/>
          <p:cNvGrpSpPr>
            <a:grpSpLocks/>
          </p:cNvGrpSpPr>
          <p:nvPr/>
        </p:nvGrpSpPr>
        <p:grpSpPr bwMode="auto">
          <a:xfrm>
            <a:off x="5072063" y="1585913"/>
            <a:ext cx="2649537" cy="3417887"/>
            <a:chOff x="3195" y="999"/>
            <a:chExt cx="1669" cy="2153"/>
          </a:xfrm>
        </p:grpSpPr>
        <p:sp>
          <p:nvSpPr>
            <p:cNvPr id="27866" name="Line 219"/>
            <p:cNvSpPr>
              <a:spLocks noChangeShapeType="1"/>
            </p:cNvSpPr>
            <p:nvPr/>
          </p:nvSpPr>
          <p:spPr bwMode="auto">
            <a:xfrm>
              <a:off x="3195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7" name="Line 220"/>
            <p:cNvSpPr>
              <a:spLocks noChangeShapeType="1"/>
            </p:cNvSpPr>
            <p:nvPr/>
          </p:nvSpPr>
          <p:spPr bwMode="auto">
            <a:xfrm>
              <a:off x="3388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8" name="Line 221"/>
            <p:cNvSpPr>
              <a:spLocks noChangeShapeType="1"/>
            </p:cNvSpPr>
            <p:nvPr/>
          </p:nvSpPr>
          <p:spPr bwMode="auto">
            <a:xfrm>
              <a:off x="3606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69" name="Line 222"/>
            <p:cNvSpPr>
              <a:spLocks noChangeShapeType="1"/>
            </p:cNvSpPr>
            <p:nvPr/>
          </p:nvSpPr>
          <p:spPr bwMode="auto">
            <a:xfrm>
              <a:off x="3799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70" name="Line 223"/>
            <p:cNvSpPr>
              <a:spLocks noChangeShapeType="1"/>
            </p:cNvSpPr>
            <p:nvPr/>
          </p:nvSpPr>
          <p:spPr bwMode="auto">
            <a:xfrm>
              <a:off x="4017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71" name="Line 224"/>
            <p:cNvSpPr>
              <a:spLocks noChangeShapeType="1"/>
            </p:cNvSpPr>
            <p:nvPr/>
          </p:nvSpPr>
          <p:spPr bwMode="auto">
            <a:xfrm>
              <a:off x="4210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72" name="Line 225"/>
            <p:cNvSpPr>
              <a:spLocks noChangeShapeType="1"/>
            </p:cNvSpPr>
            <p:nvPr/>
          </p:nvSpPr>
          <p:spPr bwMode="auto">
            <a:xfrm>
              <a:off x="4428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73" name="Line 226"/>
            <p:cNvSpPr>
              <a:spLocks noChangeShapeType="1"/>
            </p:cNvSpPr>
            <p:nvPr/>
          </p:nvSpPr>
          <p:spPr bwMode="auto">
            <a:xfrm>
              <a:off x="4646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74" name="Line 227"/>
            <p:cNvSpPr>
              <a:spLocks noChangeShapeType="1"/>
            </p:cNvSpPr>
            <p:nvPr/>
          </p:nvSpPr>
          <p:spPr bwMode="auto">
            <a:xfrm>
              <a:off x="4864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42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E53924-B0C4-3C49-ACA6-35A1F9D2B12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85750"/>
            <a:ext cx="8142287" cy="1143000"/>
          </a:xfrm>
        </p:spPr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Every 3×3 box contains the numbers 1 to 9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8679" name="Object 6"/>
          <p:cNvGraphicFramePr>
            <a:graphicFrameLocks noChangeAspect="1"/>
          </p:cNvGraphicFramePr>
          <p:nvPr/>
        </p:nvGraphicFramePr>
        <p:xfrm>
          <a:off x="193675" y="1624013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1" name="Picture" r:id="rId3" imgW="2452001" imgH="2484958" progId="Word.Picture.8">
                  <p:embed/>
                </p:oleObj>
              </mc:Choice>
              <mc:Fallback>
                <p:oleObj name="Picture" r:id="rId3" imgW="2452001" imgH="248495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24013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1" name="AutoShape 8"/>
          <p:cNvSpPr>
            <a:spLocks noChangeAspect="1" noChangeArrowheads="1" noTextEdit="1"/>
          </p:cNvSpPr>
          <p:nvPr/>
        </p:nvSpPr>
        <p:spPr bwMode="auto">
          <a:xfrm>
            <a:off x="4725988" y="1585913"/>
            <a:ext cx="333692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Rectangle 9"/>
          <p:cNvSpPr>
            <a:spLocks noChangeArrowheads="1"/>
          </p:cNvSpPr>
          <p:nvPr/>
        </p:nvSpPr>
        <p:spPr bwMode="auto">
          <a:xfrm>
            <a:off x="4725988" y="15859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grpSp>
        <p:nvGrpSpPr>
          <p:cNvPr id="28683" name="Group 10"/>
          <p:cNvGrpSpPr>
            <a:grpSpLocks/>
          </p:cNvGrpSpPr>
          <p:nvPr/>
        </p:nvGrpSpPr>
        <p:grpSpPr bwMode="auto">
          <a:xfrm>
            <a:off x="4897438" y="1757363"/>
            <a:ext cx="2990850" cy="3055937"/>
            <a:chOff x="3085" y="1107"/>
            <a:chExt cx="1884" cy="1925"/>
          </a:xfrm>
        </p:grpSpPr>
        <p:sp>
          <p:nvSpPr>
            <p:cNvPr id="28898" name="Rectangle 11"/>
            <p:cNvSpPr>
              <a:spLocks noChangeArrowheads="1"/>
            </p:cNvSpPr>
            <p:nvPr/>
          </p:nvSpPr>
          <p:spPr bwMode="auto">
            <a:xfrm>
              <a:off x="3085" y="1107"/>
              <a:ext cx="1884" cy="19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F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charset="2"/>
                <a:buChar char="u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8899" name="Rectangle 12"/>
            <p:cNvSpPr>
              <a:spLocks noChangeArrowheads="1"/>
            </p:cNvSpPr>
            <p:nvPr/>
          </p:nvSpPr>
          <p:spPr bwMode="auto">
            <a:xfrm>
              <a:off x="3085" y="1107"/>
              <a:ext cx="1884" cy="1925"/>
            </a:xfrm>
            <a:prstGeom prst="rect">
              <a:avLst/>
            </a:prstGeom>
            <a:noFill/>
            <a:ln w="3016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charset="2"/>
                <a:buChar char="F"/>
                <a:defRPr sz="3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65000"/>
                <a:buFont typeface="Monotype Sorts" charset="2"/>
                <a:buChar char="u"/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8684" name="Rectangle 13"/>
          <p:cNvSpPr>
            <a:spLocks noChangeArrowheads="1"/>
          </p:cNvSpPr>
          <p:nvPr/>
        </p:nvSpPr>
        <p:spPr bwMode="auto">
          <a:xfrm>
            <a:off x="5645150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6007100" y="18049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6" name="Rectangle 15"/>
          <p:cNvSpPr>
            <a:spLocks noChangeArrowheads="1"/>
          </p:cNvSpPr>
          <p:nvPr/>
        </p:nvSpPr>
        <p:spPr bwMode="auto">
          <a:xfrm>
            <a:off x="668178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7" name="Rectangle 16"/>
          <p:cNvSpPr>
            <a:spLocks noChangeArrowheads="1"/>
          </p:cNvSpPr>
          <p:nvPr/>
        </p:nvSpPr>
        <p:spPr bwMode="auto">
          <a:xfrm>
            <a:off x="699293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8" name="Rectangle 17"/>
          <p:cNvSpPr>
            <a:spLocks noChangeArrowheads="1"/>
          </p:cNvSpPr>
          <p:nvPr/>
        </p:nvSpPr>
        <p:spPr bwMode="auto">
          <a:xfrm>
            <a:off x="735647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89" name="Rectangle 18"/>
          <p:cNvSpPr>
            <a:spLocks noChangeArrowheads="1"/>
          </p:cNvSpPr>
          <p:nvPr/>
        </p:nvSpPr>
        <p:spPr bwMode="auto">
          <a:xfrm>
            <a:off x="766762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690" name="Rectangle 19"/>
          <p:cNvSpPr>
            <a:spLocks noChangeArrowheads="1"/>
          </p:cNvSpPr>
          <p:nvPr/>
        </p:nvSpPr>
        <p:spPr bwMode="auto">
          <a:xfrm>
            <a:off x="4919663" y="1806575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5    3    </a:t>
            </a:r>
            <a:endParaRPr lang="en-US" altLang="en-US" sz="2400"/>
          </a:p>
        </p:txBody>
      </p:sp>
      <p:sp>
        <p:nvSpPr>
          <p:cNvPr id="28691" name="Rectangle 20"/>
          <p:cNvSpPr>
            <a:spLocks noChangeArrowheads="1"/>
          </p:cNvSpPr>
          <p:nvPr/>
        </p:nvSpPr>
        <p:spPr bwMode="auto">
          <a:xfrm>
            <a:off x="5645150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692" name="Rectangle 21"/>
          <p:cNvSpPr>
            <a:spLocks noChangeArrowheads="1"/>
          </p:cNvSpPr>
          <p:nvPr/>
        </p:nvSpPr>
        <p:spPr bwMode="auto">
          <a:xfrm>
            <a:off x="5748338" y="18065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693" name="Rectangle 22"/>
          <p:cNvSpPr>
            <a:spLocks noChangeArrowheads="1"/>
          </p:cNvSpPr>
          <p:nvPr/>
        </p:nvSpPr>
        <p:spPr bwMode="auto">
          <a:xfrm>
            <a:off x="6007100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8694" name="Rectangle 23"/>
          <p:cNvSpPr>
            <a:spLocks noChangeArrowheads="1"/>
          </p:cNvSpPr>
          <p:nvPr/>
        </p:nvSpPr>
        <p:spPr bwMode="auto">
          <a:xfrm>
            <a:off x="6111875" y="180657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7     </a:t>
            </a:r>
            <a:endParaRPr lang="en-US" altLang="en-US" sz="2400"/>
          </a:p>
        </p:txBody>
      </p:sp>
      <p:sp>
        <p:nvSpPr>
          <p:cNvPr id="28695" name="Rectangle 24"/>
          <p:cNvSpPr>
            <a:spLocks noChangeArrowheads="1"/>
          </p:cNvSpPr>
          <p:nvPr/>
        </p:nvSpPr>
        <p:spPr bwMode="auto">
          <a:xfrm>
            <a:off x="6681788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8696" name="Rectangle 25"/>
          <p:cNvSpPr>
            <a:spLocks noChangeArrowheads="1"/>
          </p:cNvSpPr>
          <p:nvPr/>
        </p:nvSpPr>
        <p:spPr bwMode="auto">
          <a:xfrm>
            <a:off x="6784975" y="1806575"/>
            <a:ext cx="15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</a:t>
            </a:r>
            <a:endParaRPr lang="en-US" altLang="en-US" sz="2400"/>
          </a:p>
        </p:txBody>
      </p:sp>
      <p:sp>
        <p:nvSpPr>
          <p:cNvPr id="28697" name="Rectangle 26"/>
          <p:cNvSpPr>
            <a:spLocks noChangeArrowheads="1"/>
          </p:cNvSpPr>
          <p:nvPr/>
        </p:nvSpPr>
        <p:spPr bwMode="auto">
          <a:xfrm>
            <a:off x="6940550" y="18065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698" name="Rectangle 27"/>
          <p:cNvSpPr>
            <a:spLocks noChangeArrowheads="1"/>
          </p:cNvSpPr>
          <p:nvPr/>
        </p:nvSpPr>
        <p:spPr bwMode="auto">
          <a:xfrm>
            <a:off x="6992938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8699" name="Rectangle 28"/>
          <p:cNvSpPr>
            <a:spLocks noChangeArrowheads="1"/>
          </p:cNvSpPr>
          <p:nvPr/>
        </p:nvSpPr>
        <p:spPr bwMode="auto">
          <a:xfrm>
            <a:off x="7096125" y="18065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700" name="Rectangle 29"/>
          <p:cNvSpPr>
            <a:spLocks noChangeArrowheads="1"/>
          </p:cNvSpPr>
          <p:nvPr/>
        </p:nvSpPr>
        <p:spPr bwMode="auto">
          <a:xfrm>
            <a:off x="7356475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701" name="Rectangle 30"/>
          <p:cNvSpPr>
            <a:spLocks noChangeArrowheads="1"/>
          </p:cNvSpPr>
          <p:nvPr/>
        </p:nvSpPr>
        <p:spPr bwMode="auto">
          <a:xfrm>
            <a:off x="7459663" y="18065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02" name="Rectangle 31"/>
          <p:cNvSpPr>
            <a:spLocks noChangeArrowheads="1"/>
          </p:cNvSpPr>
          <p:nvPr/>
        </p:nvSpPr>
        <p:spPr bwMode="auto">
          <a:xfrm>
            <a:off x="7667625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703" name="Rectangle 32"/>
          <p:cNvSpPr>
            <a:spLocks noChangeArrowheads="1"/>
          </p:cNvSpPr>
          <p:nvPr/>
        </p:nvSpPr>
        <p:spPr bwMode="auto">
          <a:xfrm>
            <a:off x="7770813" y="18065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04" name="Rectangle 33"/>
          <p:cNvSpPr>
            <a:spLocks noChangeArrowheads="1"/>
          </p:cNvSpPr>
          <p:nvPr/>
        </p:nvSpPr>
        <p:spPr bwMode="auto">
          <a:xfrm>
            <a:off x="533400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05" name="Rectangle 34"/>
          <p:cNvSpPr>
            <a:spLocks noChangeArrowheads="1"/>
          </p:cNvSpPr>
          <p:nvPr/>
        </p:nvSpPr>
        <p:spPr bwMode="auto">
          <a:xfrm>
            <a:off x="564515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06" name="Rectangle 35"/>
          <p:cNvSpPr>
            <a:spLocks noChangeArrowheads="1"/>
          </p:cNvSpPr>
          <p:nvPr/>
        </p:nvSpPr>
        <p:spPr bwMode="auto">
          <a:xfrm>
            <a:off x="699293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07" name="Rectangle 36"/>
          <p:cNvSpPr>
            <a:spLocks noChangeArrowheads="1"/>
          </p:cNvSpPr>
          <p:nvPr/>
        </p:nvSpPr>
        <p:spPr bwMode="auto">
          <a:xfrm>
            <a:off x="730408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08" name="Rectangle 37"/>
          <p:cNvSpPr>
            <a:spLocks noChangeArrowheads="1"/>
          </p:cNvSpPr>
          <p:nvPr/>
        </p:nvSpPr>
        <p:spPr bwMode="auto">
          <a:xfrm>
            <a:off x="7667625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09" name="Rectangle 38"/>
          <p:cNvSpPr>
            <a:spLocks noChangeArrowheads="1"/>
          </p:cNvSpPr>
          <p:nvPr/>
        </p:nvSpPr>
        <p:spPr bwMode="auto">
          <a:xfrm>
            <a:off x="4919663" y="2132013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6    </a:t>
            </a:r>
            <a:endParaRPr lang="en-US" altLang="en-US" sz="2400"/>
          </a:p>
        </p:txBody>
      </p:sp>
      <p:sp>
        <p:nvSpPr>
          <p:cNvPr id="28710" name="Rectangle 39"/>
          <p:cNvSpPr>
            <a:spLocks noChangeArrowheads="1"/>
          </p:cNvSpPr>
          <p:nvPr/>
        </p:nvSpPr>
        <p:spPr bwMode="auto">
          <a:xfrm>
            <a:off x="5334000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711" name="Rectangle 40"/>
          <p:cNvSpPr>
            <a:spLocks noChangeArrowheads="1"/>
          </p:cNvSpPr>
          <p:nvPr/>
        </p:nvSpPr>
        <p:spPr bwMode="auto">
          <a:xfrm>
            <a:off x="5437188" y="213201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12" name="Rectangle 41"/>
          <p:cNvSpPr>
            <a:spLocks noChangeArrowheads="1"/>
          </p:cNvSpPr>
          <p:nvPr/>
        </p:nvSpPr>
        <p:spPr bwMode="auto">
          <a:xfrm>
            <a:off x="5645150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713" name="Rectangle 42"/>
          <p:cNvSpPr>
            <a:spLocks noChangeArrowheads="1"/>
          </p:cNvSpPr>
          <p:nvPr/>
        </p:nvSpPr>
        <p:spPr bwMode="auto">
          <a:xfrm>
            <a:off x="5748338" y="2132013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1    9     5   </a:t>
            </a:r>
            <a:endParaRPr lang="en-US" altLang="en-US" sz="2400"/>
          </a:p>
        </p:txBody>
      </p:sp>
      <p:sp>
        <p:nvSpPr>
          <p:cNvPr id="28714" name="Rectangle 43"/>
          <p:cNvSpPr>
            <a:spLocks noChangeArrowheads="1"/>
          </p:cNvSpPr>
          <p:nvPr/>
        </p:nvSpPr>
        <p:spPr bwMode="auto">
          <a:xfrm>
            <a:off x="6940550" y="21320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15" name="Rectangle 44"/>
          <p:cNvSpPr>
            <a:spLocks noChangeArrowheads="1"/>
          </p:cNvSpPr>
          <p:nvPr/>
        </p:nvSpPr>
        <p:spPr bwMode="auto">
          <a:xfrm>
            <a:off x="6992938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716" name="Rectangle 45"/>
          <p:cNvSpPr>
            <a:spLocks noChangeArrowheads="1"/>
          </p:cNvSpPr>
          <p:nvPr/>
        </p:nvSpPr>
        <p:spPr bwMode="auto">
          <a:xfrm>
            <a:off x="7096125" y="213201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17" name="Rectangle 46"/>
          <p:cNvSpPr>
            <a:spLocks noChangeArrowheads="1"/>
          </p:cNvSpPr>
          <p:nvPr/>
        </p:nvSpPr>
        <p:spPr bwMode="auto">
          <a:xfrm>
            <a:off x="7304088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718" name="Rectangle 47"/>
          <p:cNvSpPr>
            <a:spLocks noChangeArrowheads="1"/>
          </p:cNvSpPr>
          <p:nvPr/>
        </p:nvSpPr>
        <p:spPr bwMode="auto">
          <a:xfrm>
            <a:off x="7407275" y="213201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719" name="Rectangle 48"/>
          <p:cNvSpPr>
            <a:spLocks noChangeArrowheads="1"/>
          </p:cNvSpPr>
          <p:nvPr/>
        </p:nvSpPr>
        <p:spPr bwMode="auto">
          <a:xfrm>
            <a:off x="7667625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8720" name="Rectangle 49"/>
          <p:cNvSpPr>
            <a:spLocks noChangeArrowheads="1"/>
          </p:cNvSpPr>
          <p:nvPr/>
        </p:nvSpPr>
        <p:spPr bwMode="auto">
          <a:xfrm>
            <a:off x="7770813" y="21320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21" name="Rectangle 50"/>
          <p:cNvSpPr>
            <a:spLocks noChangeArrowheads="1"/>
          </p:cNvSpPr>
          <p:nvPr/>
        </p:nvSpPr>
        <p:spPr bwMode="auto">
          <a:xfrm>
            <a:off x="5022850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2" name="Rectangle 51"/>
          <p:cNvSpPr>
            <a:spLocks noChangeArrowheads="1"/>
          </p:cNvSpPr>
          <p:nvPr/>
        </p:nvSpPr>
        <p:spPr bwMode="auto">
          <a:xfrm>
            <a:off x="600710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3" name="Rectangle 52"/>
          <p:cNvSpPr>
            <a:spLocks noChangeArrowheads="1"/>
          </p:cNvSpPr>
          <p:nvPr/>
        </p:nvSpPr>
        <p:spPr bwMode="auto">
          <a:xfrm>
            <a:off x="631825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4" name="Rectangle 53"/>
          <p:cNvSpPr>
            <a:spLocks noChangeArrowheads="1"/>
          </p:cNvSpPr>
          <p:nvPr/>
        </p:nvSpPr>
        <p:spPr bwMode="auto">
          <a:xfrm>
            <a:off x="668178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5" name="Rectangle 54"/>
          <p:cNvSpPr>
            <a:spLocks noChangeArrowheads="1"/>
          </p:cNvSpPr>
          <p:nvPr/>
        </p:nvSpPr>
        <p:spPr bwMode="auto">
          <a:xfrm>
            <a:off x="699293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6" name="Rectangle 55"/>
          <p:cNvSpPr>
            <a:spLocks noChangeArrowheads="1"/>
          </p:cNvSpPr>
          <p:nvPr/>
        </p:nvSpPr>
        <p:spPr bwMode="auto">
          <a:xfrm>
            <a:off x="7667625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27" name="Rectangle 56"/>
          <p:cNvSpPr>
            <a:spLocks noChangeArrowheads="1"/>
          </p:cNvSpPr>
          <p:nvPr/>
        </p:nvSpPr>
        <p:spPr bwMode="auto">
          <a:xfrm>
            <a:off x="491966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28" name="Rectangle 57"/>
          <p:cNvSpPr>
            <a:spLocks noChangeArrowheads="1"/>
          </p:cNvSpPr>
          <p:nvPr/>
        </p:nvSpPr>
        <p:spPr bwMode="auto">
          <a:xfrm>
            <a:off x="497046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29" name="Rectangle 58"/>
          <p:cNvSpPr>
            <a:spLocks noChangeArrowheads="1"/>
          </p:cNvSpPr>
          <p:nvPr/>
        </p:nvSpPr>
        <p:spPr bwMode="auto">
          <a:xfrm>
            <a:off x="502285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730" name="Rectangle 59"/>
          <p:cNvSpPr>
            <a:spLocks noChangeArrowheads="1"/>
          </p:cNvSpPr>
          <p:nvPr/>
        </p:nvSpPr>
        <p:spPr bwMode="auto">
          <a:xfrm>
            <a:off x="5126038" y="2454275"/>
            <a:ext cx="86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9    8     </a:t>
            </a:r>
            <a:endParaRPr lang="en-US" altLang="en-US" sz="2400"/>
          </a:p>
        </p:txBody>
      </p:sp>
      <p:sp>
        <p:nvSpPr>
          <p:cNvPr id="28731" name="Rectangle 60"/>
          <p:cNvSpPr>
            <a:spLocks noChangeArrowheads="1"/>
          </p:cNvSpPr>
          <p:nvPr/>
        </p:nvSpPr>
        <p:spPr bwMode="auto">
          <a:xfrm>
            <a:off x="600710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732" name="Rectangle 61"/>
          <p:cNvSpPr>
            <a:spLocks noChangeArrowheads="1"/>
          </p:cNvSpPr>
          <p:nvPr/>
        </p:nvSpPr>
        <p:spPr bwMode="auto">
          <a:xfrm>
            <a:off x="6111875" y="24542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33" name="Rectangle 62"/>
          <p:cNvSpPr>
            <a:spLocks noChangeArrowheads="1"/>
          </p:cNvSpPr>
          <p:nvPr/>
        </p:nvSpPr>
        <p:spPr bwMode="auto">
          <a:xfrm>
            <a:off x="631825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734" name="Rectangle 63"/>
          <p:cNvSpPr>
            <a:spLocks noChangeArrowheads="1"/>
          </p:cNvSpPr>
          <p:nvPr/>
        </p:nvSpPr>
        <p:spPr bwMode="auto">
          <a:xfrm>
            <a:off x="6423025" y="24542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735" name="Rectangle 64"/>
          <p:cNvSpPr>
            <a:spLocks noChangeArrowheads="1"/>
          </p:cNvSpPr>
          <p:nvPr/>
        </p:nvSpPr>
        <p:spPr bwMode="auto">
          <a:xfrm>
            <a:off x="6681788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736" name="Rectangle 65"/>
          <p:cNvSpPr>
            <a:spLocks noChangeArrowheads="1"/>
          </p:cNvSpPr>
          <p:nvPr/>
        </p:nvSpPr>
        <p:spPr bwMode="auto">
          <a:xfrm>
            <a:off x="6784975" y="24542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37" name="Rectangle 66"/>
          <p:cNvSpPr>
            <a:spLocks noChangeArrowheads="1"/>
          </p:cNvSpPr>
          <p:nvPr/>
        </p:nvSpPr>
        <p:spPr bwMode="auto">
          <a:xfrm>
            <a:off x="6992938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738" name="Rectangle 67"/>
          <p:cNvSpPr>
            <a:spLocks noChangeArrowheads="1"/>
          </p:cNvSpPr>
          <p:nvPr/>
        </p:nvSpPr>
        <p:spPr bwMode="auto">
          <a:xfrm>
            <a:off x="7096125" y="245427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 </a:t>
            </a:r>
            <a:endParaRPr lang="en-US" altLang="en-US" sz="2400"/>
          </a:p>
        </p:txBody>
      </p:sp>
      <p:sp>
        <p:nvSpPr>
          <p:cNvPr id="28739" name="Rectangle 68"/>
          <p:cNvSpPr>
            <a:spLocks noChangeArrowheads="1"/>
          </p:cNvSpPr>
          <p:nvPr/>
        </p:nvSpPr>
        <p:spPr bwMode="auto">
          <a:xfrm>
            <a:off x="7667625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740" name="Rectangle 69"/>
          <p:cNvSpPr>
            <a:spLocks noChangeArrowheads="1"/>
          </p:cNvSpPr>
          <p:nvPr/>
        </p:nvSpPr>
        <p:spPr bwMode="auto">
          <a:xfrm>
            <a:off x="777081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41" name="Rectangle 70"/>
          <p:cNvSpPr>
            <a:spLocks noChangeArrowheads="1"/>
          </p:cNvSpPr>
          <p:nvPr/>
        </p:nvSpPr>
        <p:spPr bwMode="auto">
          <a:xfrm>
            <a:off x="533400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2" name="Rectangle 71"/>
          <p:cNvSpPr>
            <a:spLocks noChangeArrowheads="1"/>
          </p:cNvSpPr>
          <p:nvPr/>
        </p:nvSpPr>
        <p:spPr bwMode="auto">
          <a:xfrm>
            <a:off x="564515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3" name="Rectangle 72"/>
          <p:cNvSpPr>
            <a:spLocks noChangeArrowheads="1"/>
          </p:cNvSpPr>
          <p:nvPr/>
        </p:nvSpPr>
        <p:spPr bwMode="auto">
          <a:xfrm>
            <a:off x="6007100" y="27955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4" name="Rectangle 73"/>
          <p:cNvSpPr>
            <a:spLocks noChangeArrowheads="1"/>
          </p:cNvSpPr>
          <p:nvPr/>
        </p:nvSpPr>
        <p:spPr bwMode="auto">
          <a:xfrm>
            <a:off x="66817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5" name="Rectangle 74"/>
          <p:cNvSpPr>
            <a:spLocks noChangeArrowheads="1"/>
          </p:cNvSpPr>
          <p:nvPr/>
        </p:nvSpPr>
        <p:spPr bwMode="auto">
          <a:xfrm>
            <a:off x="699293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6" name="Rectangle 75"/>
          <p:cNvSpPr>
            <a:spLocks noChangeArrowheads="1"/>
          </p:cNvSpPr>
          <p:nvPr/>
        </p:nvSpPr>
        <p:spPr bwMode="auto">
          <a:xfrm>
            <a:off x="73040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47" name="Rectangle 76"/>
          <p:cNvSpPr>
            <a:spLocks noChangeArrowheads="1"/>
          </p:cNvSpPr>
          <p:nvPr/>
        </p:nvSpPr>
        <p:spPr bwMode="auto">
          <a:xfrm>
            <a:off x="4919663" y="279717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8    </a:t>
            </a:r>
            <a:endParaRPr lang="en-US" altLang="en-US" sz="2400"/>
          </a:p>
        </p:txBody>
      </p:sp>
      <p:sp>
        <p:nvSpPr>
          <p:cNvPr id="28748" name="Rectangle 77"/>
          <p:cNvSpPr>
            <a:spLocks noChangeArrowheads="1"/>
          </p:cNvSpPr>
          <p:nvPr/>
        </p:nvSpPr>
        <p:spPr bwMode="auto">
          <a:xfrm>
            <a:off x="533400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749" name="Rectangle 78"/>
          <p:cNvSpPr>
            <a:spLocks noChangeArrowheads="1"/>
          </p:cNvSpPr>
          <p:nvPr/>
        </p:nvSpPr>
        <p:spPr bwMode="auto">
          <a:xfrm>
            <a:off x="5437188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50" name="Rectangle 79"/>
          <p:cNvSpPr>
            <a:spLocks noChangeArrowheads="1"/>
          </p:cNvSpPr>
          <p:nvPr/>
        </p:nvSpPr>
        <p:spPr bwMode="auto">
          <a:xfrm>
            <a:off x="564515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8751" name="Rectangle 80"/>
          <p:cNvSpPr>
            <a:spLocks noChangeArrowheads="1"/>
          </p:cNvSpPr>
          <p:nvPr/>
        </p:nvSpPr>
        <p:spPr bwMode="auto">
          <a:xfrm>
            <a:off x="5748338" y="27971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752" name="Rectangle 81"/>
          <p:cNvSpPr>
            <a:spLocks noChangeArrowheads="1"/>
          </p:cNvSpPr>
          <p:nvPr/>
        </p:nvSpPr>
        <p:spPr bwMode="auto">
          <a:xfrm>
            <a:off x="600710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753" name="Rectangle 82"/>
          <p:cNvSpPr>
            <a:spLocks noChangeArrowheads="1"/>
          </p:cNvSpPr>
          <p:nvPr/>
        </p:nvSpPr>
        <p:spPr bwMode="auto">
          <a:xfrm>
            <a:off x="6111875" y="2797175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</a:t>
            </a:r>
            <a:endParaRPr lang="en-US" altLang="en-US" sz="2400"/>
          </a:p>
        </p:txBody>
      </p:sp>
      <p:sp>
        <p:nvSpPr>
          <p:cNvPr id="28754" name="Rectangle 83"/>
          <p:cNvSpPr>
            <a:spLocks noChangeArrowheads="1"/>
          </p:cNvSpPr>
          <p:nvPr/>
        </p:nvSpPr>
        <p:spPr bwMode="auto">
          <a:xfrm>
            <a:off x="6629400" y="27971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55" name="Rectangle 84"/>
          <p:cNvSpPr>
            <a:spLocks noChangeArrowheads="1"/>
          </p:cNvSpPr>
          <p:nvPr/>
        </p:nvSpPr>
        <p:spPr bwMode="auto">
          <a:xfrm>
            <a:off x="668178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756" name="Rectangle 85"/>
          <p:cNvSpPr>
            <a:spLocks noChangeArrowheads="1"/>
          </p:cNvSpPr>
          <p:nvPr/>
        </p:nvSpPr>
        <p:spPr bwMode="auto">
          <a:xfrm>
            <a:off x="6784975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57" name="Rectangle 86"/>
          <p:cNvSpPr>
            <a:spLocks noChangeArrowheads="1"/>
          </p:cNvSpPr>
          <p:nvPr/>
        </p:nvSpPr>
        <p:spPr bwMode="auto">
          <a:xfrm>
            <a:off x="699293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758" name="Rectangle 87"/>
          <p:cNvSpPr>
            <a:spLocks noChangeArrowheads="1"/>
          </p:cNvSpPr>
          <p:nvPr/>
        </p:nvSpPr>
        <p:spPr bwMode="auto">
          <a:xfrm>
            <a:off x="7096125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59" name="Rectangle 88"/>
          <p:cNvSpPr>
            <a:spLocks noChangeArrowheads="1"/>
          </p:cNvSpPr>
          <p:nvPr/>
        </p:nvSpPr>
        <p:spPr bwMode="auto">
          <a:xfrm>
            <a:off x="730408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760" name="Rectangle 89"/>
          <p:cNvSpPr>
            <a:spLocks noChangeArrowheads="1"/>
          </p:cNvSpPr>
          <p:nvPr/>
        </p:nvSpPr>
        <p:spPr bwMode="auto">
          <a:xfrm>
            <a:off x="7407275" y="279717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3</a:t>
            </a:r>
            <a:endParaRPr lang="en-US" altLang="en-US" sz="2400"/>
          </a:p>
        </p:txBody>
      </p:sp>
      <p:sp>
        <p:nvSpPr>
          <p:cNvPr id="28761" name="Rectangle 90"/>
          <p:cNvSpPr>
            <a:spLocks noChangeArrowheads="1"/>
          </p:cNvSpPr>
          <p:nvPr/>
        </p:nvSpPr>
        <p:spPr bwMode="auto">
          <a:xfrm>
            <a:off x="7770813" y="27971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62" name="Rectangle 91"/>
          <p:cNvSpPr>
            <a:spLocks noChangeArrowheads="1"/>
          </p:cNvSpPr>
          <p:nvPr/>
        </p:nvSpPr>
        <p:spPr bwMode="auto">
          <a:xfrm>
            <a:off x="533400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63" name="Rectangle 92"/>
          <p:cNvSpPr>
            <a:spLocks noChangeArrowheads="1"/>
          </p:cNvSpPr>
          <p:nvPr/>
        </p:nvSpPr>
        <p:spPr bwMode="auto">
          <a:xfrm>
            <a:off x="564515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64" name="Rectangle 93"/>
          <p:cNvSpPr>
            <a:spLocks noChangeArrowheads="1"/>
          </p:cNvSpPr>
          <p:nvPr/>
        </p:nvSpPr>
        <p:spPr bwMode="auto">
          <a:xfrm>
            <a:off x="6318250" y="3154363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65" name="Rectangle 94"/>
          <p:cNvSpPr>
            <a:spLocks noChangeArrowheads="1"/>
          </p:cNvSpPr>
          <p:nvPr/>
        </p:nvSpPr>
        <p:spPr bwMode="auto">
          <a:xfrm>
            <a:off x="699293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66" name="Rectangle 95"/>
          <p:cNvSpPr>
            <a:spLocks noChangeArrowheads="1"/>
          </p:cNvSpPr>
          <p:nvPr/>
        </p:nvSpPr>
        <p:spPr bwMode="auto">
          <a:xfrm>
            <a:off x="730408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67" name="Rectangle 96"/>
          <p:cNvSpPr>
            <a:spLocks noChangeArrowheads="1"/>
          </p:cNvSpPr>
          <p:nvPr/>
        </p:nvSpPr>
        <p:spPr bwMode="auto">
          <a:xfrm>
            <a:off x="4919663" y="3157538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4    </a:t>
            </a:r>
            <a:endParaRPr lang="en-US" altLang="en-US" sz="2400"/>
          </a:p>
        </p:txBody>
      </p:sp>
      <p:sp>
        <p:nvSpPr>
          <p:cNvPr id="28768" name="Rectangle 97"/>
          <p:cNvSpPr>
            <a:spLocks noChangeArrowheads="1"/>
          </p:cNvSpPr>
          <p:nvPr/>
        </p:nvSpPr>
        <p:spPr bwMode="auto">
          <a:xfrm>
            <a:off x="533400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769" name="Rectangle 98"/>
          <p:cNvSpPr>
            <a:spLocks noChangeArrowheads="1"/>
          </p:cNvSpPr>
          <p:nvPr/>
        </p:nvSpPr>
        <p:spPr bwMode="auto">
          <a:xfrm>
            <a:off x="5437188" y="31575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70" name="Rectangle 99"/>
          <p:cNvSpPr>
            <a:spLocks noChangeArrowheads="1"/>
          </p:cNvSpPr>
          <p:nvPr/>
        </p:nvSpPr>
        <p:spPr bwMode="auto">
          <a:xfrm>
            <a:off x="564515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8771" name="Rectangle 100"/>
          <p:cNvSpPr>
            <a:spLocks noChangeArrowheads="1"/>
          </p:cNvSpPr>
          <p:nvPr/>
        </p:nvSpPr>
        <p:spPr bwMode="auto">
          <a:xfrm>
            <a:off x="5748338" y="3157538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8    </a:t>
            </a:r>
            <a:endParaRPr lang="en-US" altLang="en-US" sz="2400"/>
          </a:p>
        </p:txBody>
      </p:sp>
      <p:sp>
        <p:nvSpPr>
          <p:cNvPr id="28772" name="Rectangle 101"/>
          <p:cNvSpPr>
            <a:spLocks noChangeArrowheads="1"/>
          </p:cNvSpPr>
          <p:nvPr/>
        </p:nvSpPr>
        <p:spPr bwMode="auto">
          <a:xfrm>
            <a:off x="631825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773" name="Rectangle 102"/>
          <p:cNvSpPr>
            <a:spLocks noChangeArrowheads="1"/>
          </p:cNvSpPr>
          <p:nvPr/>
        </p:nvSpPr>
        <p:spPr bwMode="auto">
          <a:xfrm>
            <a:off x="6423025" y="3157538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3    </a:t>
            </a:r>
            <a:endParaRPr lang="en-US" altLang="en-US" sz="2400"/>
          </a:p>
        </p:txBody>
      </p:sp>
      <p:sp>
        <p:nvSpPr>
          <p:cNvPr id="28774" name="Rectangle 103"/>
          <p:cNvSpPr>
            <a:spLocks noChangeArrowheads="1"/>
          </p:cNvSpPr>
          <p:nvPr/>
        </p:nvSpPr>
        <p:spPr bwMode="auto">
          <a:xfrm>
            <a:off x="6992938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775" name="Rectangle 104"/>
          <p:cNvSpPr>
            <a:spLocks noChangeArrowheads="1"/>
          </p:cNvSpPr>
          <p:nvPr/>
        </p:nvSpPr>
        <p:spPr bwMode="auto">
          <a:xfrm>
            <a:off x="7096125" y="31575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76" name="Rectangle 105"/>
          <p:cNvSpPr>
            <a:spLocks noChangeArrowheads="1"/>
          </p:cNvSpPr>
          <p:nvPr/>
        </p:nvSpPr>
        <p:spPr bwMode="auto">
          <a:xfrm>
            <a:off x="7304088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8777" name="Rectangle 106"/>
          <p:cNvSpPr>
            <a:spLocks noChangeArrowheads="1"/>
          </p:cNvSpPr>
          <p:nvPr/>
        </p:nvSpPr>
        <p:spPr bwMode="auto">
          <a:xfrm>
            <a:off x="7407275" y="31575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78" name="Rectangle 107"/>
          <p:cNvSpPr>
            <a:spLocks noChangeArrowheads="1"/>
          </p:cNvSpPr>
          <p:nvPr/>
        </p:nvSpPr>
        <p:spPr bwMode="auto">
          <a:xfrm>
            <a:off x="7459663" y="3157538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1</a:t>
            </a:r>
            <a:endParaRPr lang="en-US" altLang="en-US" sz="2400"/>
          </a:p>
        </p:txBody>
      </p:sp>
      <p:sp>
        <p:nvSpPr>
          <p:cNvPr id="28779" name="Rectangle 108"/>
          <p:cNvSpPr>
            <a:spLocks noChangeArrowheads="1"/>
          </p:cNvSpPr>
          <p:nvPr/>
        </p:nvSpPr>
        <p:spPr bwMode="auto">
          <a:xfrm>
            <a:off x="7770813" y="31575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780" name="Rectangle 109"/>
          <p:cNvSpPr>
            <a:spLocks noChangeArrowheads="1"/>
          </p:cNvSpPr>
          <p:nvPr/>
        </p:nvSpPr>
        <p:spPr bwMode="auto">
          <a:xfrm>
            <a:off x="533400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1" name="Rectangle 110"/>
          <p:cNvSpPr>
            <a:spLocks noChangeArrowheads="1"/>
          </p:cNvSpPr>
          <p:nvPr/>
        </p:nvSpPr>
        <p:spPr bwMode="auto">
          <a:xfrm>
            <a:off x="564515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2" name="Rectangle 111"/>
          <p:cNvSpPr>
            <a:spLocks noChangeArrowheads="1"/>
          </p:cNvSpPr>
          <p:nvPr/>
        </p:nvSpPr>
        <p:spPr bwMode="auto">
          <a:xfrm>
            <a:off x="6007100" y="3513138"/>
            <a:ext cx="104775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3" name="Rectangle 112"/>
          <p:cNvSpPr>
            <a:spLocks noChangeArrowheads="1"/>
          </p:cNvSpPr>
          <p:nvPr/>
        </p:nvSpPr>
        <p:spPr bwMode="auto">
          <a:xfrm>
            <a:off x="66817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4" name="Rectangle 113"/>
          <p:cNvSpPr>
            <a:spLocks noChangeArrowheads="1"/>
          </p:cNvSpPr>
          <p:nvPr/>
        </p:nvSpPr>
        <p:spPr bwMode="auto">
          <a:xfrm>
            <a:off x="699293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5" name="Rectangle 114"/>
          <p:cNvSpPr>
            <a:spLocks noChangeArrowheads="1"/>
          </p:cNvSpPr>
          <p:nvPr/>
        </p:nvSpPr>
        <p:spPr bwMode="auto">
          <a:xfrm>
            <a:off x="73040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786" name="Rectangle 115"/>
          <p:cNvSpPr>
            <a:spLocks noChangeArrowheads="1"/>
          </p:cNvSpPr>
          <p:nvPr/>
        </p:nvSpPr>
        <p:spPr bwMode="auto">
          <a:xfrm>
            <a:off x="4919663" y="351472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7    </a:t>
            </a:r>
            <a:endParaRPr lang="en-US" altLang="en-US" sz="2400"/>
          </a:p>
        </p:txBody>
      </p:sp>
      <p:sp>
        <p:nvSpPr>
          <p:cNvPr id="28787" name="Rectangle 116"/>
          <p:cNvSpPr>
            <a:spLocks noChangeArrowheads="1"/>
          </p:cNvSpPr>
          <p:nvPr/>
        </p:nvSpPr>
        <p:spPr bwMode="auto">
          <a:xfrm>
            <a:off x="533400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788" name="Rectangle 117"/>
          <p:cNvSpPr>
            <a:spLocks noChangeArrowheads="1"/>
          </p:cNvSpPr>
          <p:nvPr/>
        </p:nvSpPr>
        <p:spPr bwMode="auto">
          <a:xfrm>
            <a:off x="5437188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89" name="Rectangle 118"/>
          <p:cNvSpPr>
            <a:spLocks noChangeArrowheads="1"/>
          </p:cNvSpPr>
          <p:nvPr/>
        </p:nvSpPr>
        <p:spPr bwMode="auto">
          <a:xfrm>
            <a:off x="564515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790" name="Rectangle 119"/>
          <p:cNvSpPr>
            <a:spLocks noChangeArrowheads="1"/>
          </p:cNvSpPr>
          <p:nvPr/>
        </p:nvSpPr>
        <p:spPr bwMode="auto">
          <a:xfrm>
            <a:off x="5748338" y="351472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791" name="Rectangle 120"/>
          <p:cNvSpPr>
            <a:spLocks noChangeArrowheads="1"/>
          </p:cNvSpPr>
          <p:nvPr/>
        </p:nvSpPr>
        <p:spPr bwMode="auto">
          <a:xfrm>
            <a:off x="600710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8792" name="Rectangle 121"/>
          <p:cNvSpPr>
            <a:spLocks noChangeArrowheads="1"/>
          </p:cNvSpPr>
          <p:nvPr/>
        </p:nvSpPr>
        <p:spPr bwMode="auto">
          <a:xfrm>
            <a:off x="6111875" y="351472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2     </a:t>
            </a:r>
            <a:endParaRPr lang="en-US" altLang="en-US" sz="2400"/>
          </a:p>
        </p:txBody>
      </p:sp>
      <p:sp>
        <p:nvSpPr>
          <p:cNvPr id="28793" name="Rectangle 122"/>
          <p:cNvSpPr>
            <a:spLocks noChangeArrowheads="1"/>
          </p:cNvSpPr>
          <p:nvPr/>
        </p:nvSpPr>
        <p:spPr bwMode="auto">
          <a:xfrm>
            <a:off x="668178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794" name="Rectangle 123"/>
          <p:cNvSpPr>
            <a:spLocks noChangeArrowheads="1"/>
          </p:cNvSpPr>
          <p:nvPr/>
        </p:nvSpPr>
        <p:spPr bwMode="auto">
          <a:xfrm>
            <a:off x="6784975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95" name="Rectangle 124"/>
          <p:cNvSpPr>
            <a:spLocks noChangeArrowheads="1"/>
          </p:cNvSpPr>
          <p:nvPr/>
        </p:nvSpPr>
        <p:spPr bwMode="auto">
          <a:xfrm>
            <a:off x="699293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8796" name="Rectangle 125"/>
          <p:cNvSpPr>
            <a:spLocks noChangeArrowheads="1"/>
          </p:cNvSpPr>
          <p:nvPr/>
        </p:nvSpPr>
        <p:spPr bwMode="auto">
          <a:xfrm>
            <a:off x="7096125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797" name="Rectangle 126"/>
          <p:cNvSpPr>
            <a:spLocks noChangeArrowheads="1"/>
          </p:cNvSpPr>
          <p:nvPr/>
        </p:nvSpPr>
        <p:spPr bwMode="auto">
          <a:xfrm>
            <a:off x="730408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798" name="Rectangle 127"/>
          <p:cNvSpPr>
            <a:spLocks noChangeArrowheads="1"/>
          </p:cNvSpPr>
          <p:nvPr/>
        </p:nvSpPr>
        <p:spPr bwMode="auto">
          <a:xfrm>
            <a:off x="7407275" y="351472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6</a:t>
            </a:r>
            <a:endParaRPr lang="en-US" altLang="en-US" sz="2400"/>
          </a:p>
        </p:txBody>
      </p:sp>
      <p:sp>
        <p:nvSpPr>
          <p:cNvPr id="28799" name="Rectangle 128"/>
          <p:cNvSpPr>
            <a:spLocks noChangeArrowheads="1"/>
          </p:cNvSpPr>
          <p:nvPr/>
        </p:nvSpPr>
        <p:spPr bwMode="auto">
          <a:xfrm>
            <a:off x="7770813" y="351472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800" name="Rectangle 129"/>
          <p:cNvSpPr>
            <a:spLocks noChangeArrowheads="1"/>
          </p:cNvSpPr>
          <p:nvPr/>
        </p:nvSpPr>
        <p:spPr bwMode="auto">
          <a:xfrm>
            <a:off x="50228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1" name="Rectangle 130"/>
          <p:cNvSpPr>
            <a:spLocks noChangeArrowheads="1"/>
          </p:cNvSpPr>
          <p:nvPr/>
        </p:nvSpPr>
        <p:spPr bwMode="auto">
          <a:xfrm>
            <a:off x="56451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2" name="Rectangle 131"/>
          <p:cNvSpPr>
            <a:spLocks noChangeArrowheads="1"/>
          </p:cNvSpPr>
          <p:nvPr/>
        </p:nvSpPr>
        <p:spPr bwMode="auto">
          <a:xfrm>
            <a:off x="600710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3" name="Rectangle 132"/>
          <p:cNvSpPr>
            <a:spLocks noChangeArrowheads="1"/>
          </p:cNvSpPr>
          <p:nvPr/>
        </p:nvSpPr>
        <p:spPr bwMode="auto">
          <a:xfrm>
            <a:off x="631825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4" name="Rectangle 133"/>
          <p:cNvSpPr>
            <a:spLocks noChangeArrowheads="1"/>
          </p:cNvSpPr>
          <p:nvPr/>
        </p:nvSpPr>
        <p:spPr bwMode="auto">
          <a:xfrm>
            <a:off x="668178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5" name="Rectangle 134"/>
          <p:cNvSpPr>
            <a:spLocks noChangeArrowheads="1"/>
          </p:cNvSpPr>
          <p:nvPr/>
        </p:nvSpPr>
        <p:spPr bwMode="auto">
          <a:xfrm>
            <a:off x="699293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6" name="Rectangle 135"/>
          <p:cNvSpPr>
            <a:spLocks noChangeArrowheads="1"/>
          </p:cNvSpPr>
          <p:nvPr/>
        </p:nvSpPr>
        <p:spPr bwMode="auto">
          <a:xfrm>
            <a:off x="735647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7" name="Rectangle 136"/>
          <p:cNvSpPr>
            <a:spLocks noChangeArrowheads="1"/>
          </p:cNvSpPr>
          <p:nvPr/>
        </p:nvSpPr>
        <p:spPr bwMode="auto">
          <a:xfrm>
            <a:off x="766762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08" name="Rectangle 137"/>
          <p:cNvSpPr>
            <a:spLocks noChangeArrowheads="1"/>
          </p:cNvSpPr>
          <p:nvPr/>
        </p:nvSpPr>
        <p:spPr bwMode="auto">
          <a:xfrm>
            <a:off x="4919663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8809" name="Rectangle 138"/>
          <p:cNvSpPr>
            <a:spLocks noChangeArrowheads="1"/>
          </p:cNvSpPr>
          <p:nvPr/>
        </p:nvSpPr>
        <p:spPr bwMode="auto">
          <a:xfrm>
            <a:off x="50228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 sz="2400"/>
          </a:p>
        </p:txBody>
      </p:sp>
      <p:sp>
        <p:nvSpPr>
          <p:cNvPr id="28810" name="Rectangle 139"/>
          <p:cNvSpPr>
            <a:spLocks noChangeArrowheads="1"/>
          </p:cNvSpPr>
          <p:nvPr/>
        </p:nvSpPr>
        <p:spPr bwMode="auto">
          <a:xfrm>
            <a:off x="5126038" y="3840163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6    </a:t>
            </a:r>
            <a:endParaRPr lang="en-US" altLang="en-US" sz="2400"/>
          </a:p>
        </p:txBody>
      </p:sp>
      <p:sp>
        <p:nvSpPr>
          <p:cNvPr id="28811" name="Rectangle 140"/>
          <p:cNvSpPr>
            <a:spLocks noChangeArrowheads="1"/>
          </p:cNvSpPr>
          <p:nvPr/>
        </p:nvSpPr>
        <p:spPr bwMode="auto">
          <a:xfrm>
            <a:off x="56451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812" name="Rectangle 141"/>
          <p:cNvSpPr>
            <a:spLocks noChangeArrowheads="1"/>
          </p:cNvSpPr>
          <p:nvPr/>
        </p:nvSpPr>
        <p:spPr bwMode="auto">
          <a:xfrm>
            <a:off x="5748338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813" name="Rectangle 142"/>
          <p:cNvSpPr>
            <a:spLocks noChangeArrowheads="1"/>
          </p:cNvSpPr>
          <p:nvPr/>
        </p:nvSpPr>
        <p:spPr bwMode="auto">
          <a:xfrm>
            <a:off x="600710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814" name="Rectangle 143"/>
          <p:cNvSpPr>
            <a:spLocks noChangeArrowheads="1"/>
          </p:cNvSpPr>
          <p:nvPr/>
        </p:nvSpPr>
        <p:spPr bwMode="auto">
          <a:xfrm>
            <a:off x="6111875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15" name="Rectangle 144"/>
          <p:cNvSpPr>
            <a:spLocks noChangeArrowheads="1"/>
          </p:cNvSpPr>
          <p:nvPr/>
        </p:nvSpPr>
        <p:spPr bwMode="auto">
          <a:xfrm>
            <a:off x="63182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816" name="Rectangle 145"/>
          <p:cNvSpPr>
            <a:spLocks noChangeArrowheads="1"/>
          </p:cNvSpPr>
          <p:nvPr/>
        </p:nvSpPr>
        <p:spPr bwMode="auto">
          <a:xfrm>
            <a:off x="6423025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817" name="Rectangle 146"/>
          <p:cNvSpPr>
            <a:spLocks noChangeArrowheads="1"/>
          </p:cNvSpPr>
          <p:nvPr/>
        </p:nvSpPr>
        <p:spPr bwMode="auto">
          <a:xfrm>
            <a:off x="6681788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818" name="Rectangle 147"/>
          <p:cNvSpPr>
            <a:spLocks noChangeArrowheads="1"/>
          </p:cNvSpPr>
          <p:nvPr/>
        </p:nvSpPr>
        <p:spPr bwMode="auto">
          <a:xfrm>
            <a:off x="6784975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19" name="Rectangle 148"/>
          <p:cNvSpPr>
            <a:spLocks noChangeArrowheads="1"/>
          </p:cNvSpPr>
          <p:nvPr/>
        </p:nvSpPr>
        <p:spPr bwMode="auto">
          <a:xfrm>
            <a:off x="6992938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820" name="Rectangle 149"/>
          <p:cNvSpPr>
            <a:spLocks noChangeArrowheads="1"/>
          </p:cNvSpPr>
          <p:nvPr/>
        </p:nvSpPr>
        <p:spPr bwMode="auto">
          <a:xfrm>
            <a:off x="7096125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821" name="Rectangle 150"/>
          <p:cNvSpPr>
            <a:spLocks noChangeArrowheads="1"/>
          </p:cNvSpPr>
          <p:nvPr/>
        </p:nvSpPr>
        <p:spPr bwMode="auto">
          <a:xfrm>
            <a:off x="7356475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8822" name="Rectangle 151"/>
          <p:cNvSpPr>
            <a:spLocks noChangeArrowheads="1"/>
          </p:cNvSpPr>
          <p:nvPr/>
        </p:nvSpPr>
        <p:spPr bwMode="auto">
          <a:xfrm>
            <a:off x="7459663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23" name="Rectangle 152"/>
          <p:cNvSpPr>
            <a:spLocks noChangeArrowheads="1"/>
          </p:cNvSpPr>
          <p:nvPr/>
        </p:nvSpPr>
        <p:spPr bwMode="auto">
          <a:xfrm>
            <a:off x="7667625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824" name="Rectangle 153"/>
          <p:cNvSpPr>
            <a:spLocks noChangeArrowheads="1"/>
          </p:cNvSpPr>
          <p:nvPr/>
        </p:nvSpPr>
        <p:spPr bwMode="auto">
          <a:xfrm>
            <a:off x="7770813" y="384016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825" name="Rectangle 154"/>
          <p:cNvSpPr>
            <a:spLocks noChangeArrowheads="1"/>
          </p:cNvSpPr>
          <p:nvPr/>
        </p:nvSpPr>
        <p:spPr bwMode="auto">
          <a:xfrm>
            <a:off x="50228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26" name="Rectangle 155"/>
          <p:cNvSpPr>
            <a:spLocks noChangeArrowheads="1"/>
          </p:cNvSpPr>
          <p:nvPr/>
        </p:nvSpPr>
        <p:spPr bwMode="auto">
          <a:xfrm>
            <a:off x="533400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27" name="Rectangle 156"/>
          <p:cNvSpPr>
            <a:spLocks noChangeArrowheads="1"/>
          </p:cNvSpPr>
          <p:nvPr/>
        </p:nvSpPr>
        <p:spPr bwMode="auto">
          <a:xfrm>
            <a:off x="56451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28" name="Rectangle 157"/>
          <p:cNvSpPr>
            <a:spLocks noChangeArrowheads="1"/>
          </p:cNvSpPr>
          <p:nvPr/>
        </p:nvSpPr>
        <p:spPr bwMode="auto">
          <a:xfrm>
            <a:off x="6992938" y="41798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29" name="Rectangle 158"/>
          <p:cNvSpPr>
            <a:spLocks noChangeArrowheads="1"/>
          </p:cNvSpPr>
          <p:nvPr/>
        </p:nvSpPr>
        <p:spPr bwMode="auto">
          <a:xfrm>
            <a:off x="7356475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30" name="Rectangle 159"/>
          <p:cNvSpPr>
            <a:spLocks noChangeArrowheads="1"/>
          </p:cNvSpPr>
          <p:nvPr/>
        </p:nvSpPr>
        <p:spPr bwMode="auto">
          <a:xfrm>
            <a:off x="4919663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8831" name="Rectangle 160"/>
          <p:cNvSpPr>
            <a:spLocks noChangeArrowheads="1"/>
          </p:cNvSpPr>
          <p:nvPr/>
        </p:nvSpPr>
        <p:spPr bwMode="auto">
          <a:xfrm>
            <a:off x="502285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832" name="Rectangle 161"/>
          <p:cNvSpPr>
            <a:spLocks noChangeArrowheads="1"/>
          </p:cNvSpPr>
          <p:nvPr/>
        </p:nvSpPr>
        <p:spPr bwMode="auto">
          <a:xfrm>
            <a:off x="5126038" y="417988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33" name="Rectangle 162"/>
          <p:cNvSpPr>
            <a:spLocks noChangeArrowheads="1"/>
          </p:cNvSpPr>
          <p:nvPr/>
        </p:nvSpPr>
        <p:spPr bwMode="auto">
          <a:xfrm>
            <a:off x="533400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 sz="2400"/>
          </a:p>
        </p:txBody>
      </p:sp>
      <p:sp>
        <p:nvSpPr>
          <p:cNvPr id="28834" name="Rectangle 163"/>
          <p:cNvSpPr>
            <a:spLocks noChangeArrowheads="1"/>
          </p:cNvSpPr>
          <p:nvPr/>
        </p:nvSpPr>
        <p:spPr bwMode="auto">
          <a:xfrm>
            <a:off x="5437188" y="417988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35" name="Rectangle 164"/>
          <p:cNvSpPr>
            <a:spLocks noChangeArrowheads="1"/>
          </p:cNvSpPr>
          <p:nvPr/>
        </p:nvSpPr>
        <p:spPr bwMode="auto">
          <a:xfrm>
            <a:off x="564515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 sz="2400"/>
          </a:p>
        </p:txBody>
      </p:sp>
      <p:sp>
        <p:nvSpPr>
          <p:cNvPr id="28836" name="Rectangle 165"/>
          <p:cNvSpPr>
            <a:spLocks noChangeArrowheads="1"/>
          </p:cNvSpPr>
          <p:nvPr/>
        </p:nvSpPr>
        <p:spPr bwMode="auto">
          <a:xfrm>
            <a:off x="5748338" y="4179888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4    1     9   </a:t>
            </a:r>
            <a:endParaRPr lang="en-US" altLang="en-US" sz="2400"/>
          </a:p>
        </p:txBody>
      </p:sp>
      <p:sp>
        <p:nvSpPr>
          <p:cNvPr id="28837" name="Rectangle 166"/>
          <p:cNvSpPr>
            <a:spLocks noChangeArrowheads="1"/>
          </p:cNvSpPr>
          <p:nvPr/>
        </p:nvSpPr>
        <p:spPr bwMode="auto">
          <a:xfrm>
            <a:off x="6940550" y="417988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838" name="Rectangle 167"/>
          <p:cNvSpPr>
            <a:spLocks noChangeArrowheads="1"/>
          </p:cNvSpPr>
          <p:nvPr/>
        </p:nvSpPr>
        <p:spPr bwMode="auto">
          <a:xfrm>
            <a:off x="6992938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8839" name="Rectangle 168"/>
          <p:cNvSpPr>
            <a:spLocks noChangeArrowheads="1"/>
          </p:cNvSpPr>
          <p:nvPr/>
        </p:nvSpPr>
        <p:spPr bwMode="auto">
          <a:xfrm>
            <a:off x="7096125" y="417988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840" name="Rectangle 169"/>
          <p:cNvSpPr>
            <a:spLocks noChangeArrowheads="1"/>
          </p:cNvSpPr>
          <p:nvPr/>
        </p:nvSpPr>
        <p:spPr bwMode="auto">
          <a:xfrm>
            <a:off x="7356475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841" name="Rectangle 170"/>
          <p:cNvSpPr>
            <a:spLocks noChangeArrowheads="1"/>
          </p:cNvSpPr>
          <p:nvPr/>
        </p:nvSpPr>
        <p:spPr bwMode="auto">
          <a:xfrm>
            <a:off x="7459663" y="4179888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5</a:t>
            </a:r>
            <a:endParaRPr lang="en-US" altLang="en-US" sz="2400"/>
          </a:p>
        </p:txBody>
      </p:sp>
      <p:sp>
        <p:nvSpPr>
          <p:cNvPr id="28842" name="Rectangle 171"/>
          <p:cNvSpPr>
            <a:spLocks noChangeArrowheads="1"/>
          </p:cNvSpPr>
          <p:nvPr/>
        </p:nvSpPr>
        <p:spPr bwMode="auto">
          <a:xfrm>
            <a:off x="7770813" y="417988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843" name="Rectangle 172"/>
          <p:cNvSpPr>
            <a:spLocks noChangeArrowheads="1"/>
          </p:cNvSpPr>
          <p:nvPr/>
        </p:nvSpPr>
        <p:spPr bwMode="auto">
          <a:xfrm>
            <a:off x="50228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4" name="Rectangle 173"/>
          <p:cNvSpPr>
            <a:spLocks noChangeArrowheads="1"/>
          </p:cNvSpPr>
          <p:nvPr/>
        </p:nvSpPr>
        <p:spPr bwMode="auto">
          <a:xfrm>
            <a:off x="533400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5" name="Rectangle 174"/>
          <p:cNvSpPr>
            <a:spLocks noChangeArrowheads="1"/>
          </p:cNvSpPr>
          <p:nvPr/>
        </p:nvSpPr>
        <p:spPr bwMode="auto">
          <a:xfrm>
            <a:off x="56451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6" name="Rectangle 175"/>
          <p:cNvSpPr>
            <a:spLocks noChangeArrowheads="1"/>
          </p:cNvSpPr>
          <p:nvPr/>
        </p:nvSpPr>
        <p:spPr bwMode="auto">
          <a:xfrm>
            <a:off x="6007100" y="4521200"/>
            <a:ext cx="104775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7" name="Rectangle 176"/>
          <p:cNvSpPr>
            <a:spLocks noChangeArrowheads="1"/>
          </p:cNvSpPr>
          <p:nvPr/>
        </p:nvSpPr>
        <p:spPr bwMode="auto">
          <a:xfrm>
            <a:off x="668178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8" name="Rectangle 177"/>
          <p:cNvSpPr>
            <a:spLocks noChangeArrowheads="1"/>
          </p:cNvSpPr>
          <p:nvPr/>
        </p:nvSpPr>
        <p:spPr bwMode="auto">
          <a:xfrm>
            <a:off x="699293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8849" name="Rectangle 178"/>
          <p:cNvSpPr>
            <a:spLocks noChangeArrowheads="1"/>
          </p:cNvSpPr>
          <p:nvPr/>
        </p:nvSpPr>
        <p:spPr bwMode="auto">
          <a:xfrm>
            <a:off x="4919663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</a:t>
            </a:r>
            <a:endParaRPr lang="en-US" altLang="en-US" sz="2400"/>
          </a:p>
        </p:txBody>
      </p:sp>
      <p:sp>
        <p:nvSpPr>
          <p:cNvPr id="28850" name="Rectangle 179"/>
          <p:cNvSpPr>
            <a:spLocks noChangeArrowheads="1"/>
          </p:cNvSpPr>
          <p:nvPr/>
        </p:nvSpPr>
        <p:spPr bwMode="auto">
          <a:xfrm>
            <a:off x="502285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 sz="2400"/>
          </a:p>
        </p:txBody>
      </p:sp>
      <p:sp>
        <p:nvSpPr>
          <p:cNvPr id="28851" name="Rectangle 180"/>
          <p:cNvSpPr>
            <a:spLocks noChangeArrowheads="1"/>
          </p:cNvSpPr>
          <p:nvPr/>
        </p:nvSpPr>
        <p:spPr bwMode="auto">
          <a:xfrm>
            <a:off x="5126038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52" name="Rectangle 181"/>
          <p:cNvSpPr>
            <a:spLocks noChangeArrowheads="1"/>
          </p:cNvSpPr>
          <p:nvPr/>
        </p:nvSpPr>
        <p:spPr bwMode="auto">
          <a:xfrm>
            <a:off x="533400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 sz="2400"/>
          </a:p>
        </p:txBody>
      </p:sp>
      <p:sp>
        <p:nvSpPr>
          <p:cNvPr id="28853" name="Rectangle 182"/>
          <p:cNvSpPr>
            <a:spLocks noChangeArrowheads="1"/>
          </p:cNvSpPr>
          <p:nvPr/>
        </p:nvSpPr>
        <p:spPr bwMode="auto">
          <a:xfrm>
            <a:off x="5437188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54" name="Rectangle 183"/>
          <p:cNvSpPr>
            <a:spLocks noChangeArrowheads="1"/>
          </p:cNvSpPr>
          <p:nvPr/>
        </p:nvSpPr>
        <p:spPr bwMode="auto">
          <a:xfrm>
            <a:off x="564515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 sz="2400"/>
          </a:p>
        </p:txBody>
      </p:sp>
      <p:sp>
        <p:nvSpPr>
          <p:cNvPr id="28855" name="Rectangle 184"/>
          <p:cNvSpPr>
            <a:spLocks noChangeArrowheads="1"/>
          </p:cNvSpPr>
          <p:nvPr/>
        </p:nvSpPr>
        <p:spPr bwMode="auto">
          <a:xfrm>
            <a:off x="5748338" y="452913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 sz="2400"/>
          </a:p>
        </p:txBody>
      </p:sp>
      <p:sp>
        <p:nvSpPr>
          <p:cNvPr id="28856" name="Rectangle 185"/>
          <p:cNvSpPr>
            <a:spLocks noChangeArrowheads="1"/>
          </p:cNvSpPr>
          <p:nvPr/>
        </p:nvSpPr>
        <p:spPr bwMode="auto">
          <a:xfrm>
            <a:off x="600710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 sz="2400"/>
          </a:p>
        </p:txBody>
      </p:sp>
      <p:sp>
        <p:nvSpPr>
          <p:cNvPr id="28857" name="Rectangle 186"/>
          <p:cNvSpPr>
            <a:spLocks noChangeArrowheads="1"/>
          </p:cNvSpPr>
          <p:nvPr/>
        </p:nvSpPr>
        <p:spPr bwMode="auto">
          <a:xfrm>
            <a:off x="6111875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58" name="Rectangle 187"/>
          <p:cNvSpPr>
            <a:spLocks noChangeArrowheads="1"/>
          </p:cNvSpPr>
          <p:nvPr/>
        </p:nvSpPr>
        <p:spPr bwMode="auto">
          <a:xfrm>
            <a:off x="6318250" y="452913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8     </a:t>
            </a:r>
            <a:endParaRPr lang="en-US" altLang="en-US" sz="2400"/>
          </a:p>
        </p:txBody>
      </p:sp>
      <p:sp>
        <p:nvSpPr>
          <p:cNvPr id="28859" name="Rectangle 188"/>
          <p:cNvSpPr>
            <a:spLocks noChangeArrowheads="1"/>
          </p:cNvSpPr>
          <p:nvPr/>
        </p:nvSpPr>
        <p:spPr bwMode="auto">
          <a:xfrm>
            <a:off x="6681788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 sz="2400"/>
          </a:p>
        </p:txBody>
      </p:sp>
      <p:sp>
        <p:nvSpPr>
          <p:cNvPr id="28860" name="Rectangle 189"/>
          <p:cNvSpPr>
            <a:spLocks noChangeArrowheads="1"/>
          </p:cNvSpPr>
          <p:nvPr/>
        </p:nvSpPr>
        <p:spPr bwMode="auto">
          <a:xfrm>
            <a:off x="6784975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 sz="2400"/>
          </a:p>
        </p:txBody>
      </p:sp>
      <p:sp>
        <p:nvSpPr>
          <p:cNvPr id="28861" name="Rectangle 190"/>
          <p:cNvSpPr>
            <a:spLocks noChangeArrowheads="1"/>
          </p:cNvSpPr>
          <p:nvPr/>
        </p:nvSpPr>
        <p:spPr bwMode="auto">
          <a:xfrm>
            <a:off x="6992938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 sz="2400"/>
          </a:p>
        </p:txBody>
      </p:sp>
      <p:sp>
        <p:nvSpPr>
          <p:cNvPr id="28862" name="Rectangle 191"/>
          <p:cNvSpPr>
            <a:spLocks noChangeArrowheads="1"/>
          </p:cNvSpPr>
          <p:nvPr/>
        </p:nvSpPr>
        <p:spPr bwMode="auto">
          <a:xfrm>
            <a:off x="7096125" y="4529138"/>
            <a:ext cx="660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 7    9</a:t>
            </a:r>
            <a:endParaRPr lang="en-US" altLang="en-US" sz="2400"/>
          </a:p>
        </p:txBody>
      </p:sp>
      <p:sp>
        <p:nvSpPr>
          <p:cNvPr id="28863" name="Rectangle 192"/>
          <p:cNvSpPr>
            <a:spLocks noChangeArrowheads="1"/>
          </p:cNvSpPr>
          <p:nvPr/>
        </p:nvSpPr>
        <p:spPr bwMode="auto">
          <a:xfrm>
            <a:off x="7770813" y="45291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28864" name="Line 193"/>
          <p:cNvSpPr>
            <a:spLocks noChangeShapeType="1"/>
          </p:cNvSpPr>
          <p:nvPr/>
        </p:nvSpPr>
        <p:spPr bwMode="auto">
          <a:xfrm>
            <a:off x="5208588" y="1757363"/>
            <a:ext cx="1587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65" name="Line 194"/>
          <p:cNvSpPr>
            <a:spLocks noChangeShapeType="1"/>
          </p:cNvSpPr>
          <p:nvPr/>
        </p:nvSpPr>
        <p:spPr bwMode="auto">
          <a:xfrm>
            <a:off x="5537200" y="1757363"/>
            <a:ext cx="1588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66" name="Line 195"/>
          <p:cNvSpPr>
            <a:spLocks noChangeShapeType="1"/>
          </p:cNvSpPr>
          <p:nvPr/>
        </p:nvSpPr>
        <p:spPr bwMode="auto">
          <a:xfrm>
            <a:off x="5883275" y="1757363"/>
            <a:ext cx="1588" cy="3038475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67" name="Line 196"/>
          <p:cNvSpPr>
            <a:spLocks noChangeShapeType="1"/>
          </p:cNvSpPr>
          <p:nvPr/>
        </p:nvSpPr>
        <p:spPr bwMode="auto">
          <a:xfrm flipH="1">
            <a:off x="6176963" y="1757363"/>
            <a:ext cx="17462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68" name="Line 197"/>
          <p:cNvSpPr>
            <a:spLocks noChangeShapeType="1"/>
          </p:cNvSpPr>
          <p:nvPr/>
        </p:nvSpPr>
        <p:spPr bwMode="auto">
          <a:xfrm>
            <a:off x="6540500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69" name="Line 198"/>
          <p:cNvSpPr>
            <a:spLocks noChangeShapeType="1"/>
          </p:cNvSpPr>
          <p:nvPr/>
        </p:nvSpPr>
        <p:spPr bwMode="auto">
          <a:xfrm>
            <a:off x="6540500" y="1757363"/>
            <a:ext cx="1588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0" name="Line 199"/>
          <p:cNvSpPr>
            <a:spLocks noChangeShapeType="1"/>
          </p:cNvSpPr>
          <p:nvPr/>
        </p:nvSpPr>
        <p:spPr bwMode="auto">
          <a:xfrm>
            <a:off x="6867525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1" name="Line 200"/>
          <p:cNvSpPr>
            <a:spLocks noChangeShapeType="1"/>
          </p:cNvSpPr>
          <p:nvPr/>
        </p:nvSpPr>
        <p:spPr bwMode="auto">
          <a:xfrm>
            <a:off x="7213600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2" name="Line 201"/>
          <p:cNvSpPr>
            <a:spLocks noChangeShapeType="1"/>
          </p:cNvSpPr>
          <p:nvPr/>
        </p:nvSpPr>
        <p:spPr bwMode="auto">
          <a:xfrm>
            <a:off x="7213600" y="1757363"/>
            <a:ext cx="1588" cy="305593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3" name="Line 202"/>
          <p:cNvSpPr>
            <a:spLocks noChangeShapeType="1"/>
          </p:cNvSpPr>
          <p:nvPr/>
        </p:nvSpPr>
        <p:spPr bwMode="auto">
          <a:xfrm>
            <a:off x="7542213" y="1757363"/>
            <a:ext cx="1587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4" name="Line 203"/>
          <p:cNvSpPr>
            <a:spLocks noChangeShapeType="1"/>
          </p:cNvSpPr>
          <p:nvPr/>
        </p:nvSpPr>
        <p:spPr bwMode="auto">
          <a:xfrm>
            <a:off x="7888288" y="1757363"/>
            <a:ext cx="1587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5" name="Line 204"/>
          <p:cNvSpPr>
            <a:spLocks noChangeShapeType="1"/>
          </p:cNvSpPr>
          <p:nvPr/>
        </p:nvSpPr>
        <p:spPr bwMode="auto">
          <a:xfrm>
            <a:off x="6867525" y="1757363"/>
            <a:ext cx="1588" cy="30559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6" name="Line 205"/>
          <p:cNvSpPr>
            <a:spLocks noChangeShapeType="1"/>
          </p:cNvSpPr>
          <p:nvPr/>
        </p:nvSpPr>
        <p:spPr bwMode="auto">
          <a:xfrm flipH="1">
            <a:off x="4879975" y="2051050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7" name="Line 206"/>
          <p:cNvSpPr>
            <a:spLocks noChangeShapeType="1"/>
          </p:cNvSpPr>
          <p:nvPr/>
        </p:nvSpPr>
        <p:spPr bwMode="auto">
          <a:xfrm flipH="1">
            <a:off x="4879975" y="239712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8" name="Line 207"/>
          <p:cNvSpPr>
            <a:spLocks noChangeShapeType="1"/>
          </p:cNvSpPr>
          <p:nvPr/>
        </p:nvSpPr>
        <p:spPr bwMode="auto">
          <a:xfrm flipH="1">
            <a:off x="4879975" y="239712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9" name="Line 208"/>
          <p:cNvSpPr>
            <a:spLocks noChangeShapeType="1"/>
          </p:cNvSpPr>
          <p:nvPr/>
        </p:nvSpPr>
        <p:spPr bwMode="auto">
          <a:xfrm flipH="1">
            <a:off x="4879975" y="2741613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0" name="Line 209"/>
          <p:cNvSpPr>
            <a:spLocks noChangeShapeType="1"/>
          </p:cNvSpPr>
          <p:nvPr/>
        </p:nvSpPr>
        <p:spPr bwMode="auto">
          <a:xfrm flipH="1">
            <a:off x="4879975" y="2741613"/>
            <a:ext cx="3008313" cy="1587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1" name="Line 210"/>
          <p:cNvSpPr>
            <a:spLocks noChangeShapeType="1"/>
          </p:cNvSpPr>
          <p:nvPr/>
        </p:nvSpPr>
        <p:spPr bwMode="auto">
          <a:xfrm flipH="1">
            <a:off x="4879975" y="3087688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2" name="Line 211"/>
          <p:cNvSpPr>
            <a:spLocks noChangeShapeType="1"/>
          </p:cNvSpPr>
          <p:nvPr/>
        </p:nvSpPr>
        <p:spPr bwMode="auto">
          <a:xfrm flipH="1">
            <a:off x="4879975" y="343217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3" name="Line 212"/>
          <p:cNvSpPr>
            <a:spLocks noChangeShapeType="1"/>
          </p:cNvSpPr>
          <p:nvPr/>
        </p:nvSpPr>
        <p:spPr bwMode="auto">
          <a:xfrm flipH="1">
            <a:off x="4879975" y="343217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4" name="Line 213"/>
          <p:cNvSpPr>
            <a:spLocks noChangeShapeType="1"/>
          </p:cNvSpPr>
          <p:nvPr/>
        </p:nvSpPr>
        <p:spPr bwMode="auto">
          <a:xfrm flipH="1">
            <a:off x="4879975" y="3778250"/>
            <a:ext cx="3008313" cy="1588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5" name="Line 214"/>
          <p:cNvSpPr>
            <a:spLocks noChangeShapeType="1"/>
          </p:cNvSpPr>
          <p:nvPr/>
        </p:nvSpPr>
        <p:spPr bwMode="auto">
          <a:xfrm flipH="1">
            <a:off x="4879975" y="4122738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6" name="Line 215"/>
          <p:cNvSpPr>
            <a:spLocks noChangeShapeType="1"/>
          </p:cNvSpPr>
          <p:nvPr/>
        </p:nvSpPr>
        <p:spPr bwMode="auto">
          <a:xfrm flipH="1">
            <a:off x="4862513" y="4468813"/>
            <a:ext cx="3008312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7" name="Line 216"/>
          <p:cNvSpPr>
            <a:spLocks noChangeShapeType="1"/>
          </p:cNvSpPr>
          <p:nvPr/>
        </p:nvSpPr>
        <p:spPr bwMode="auto">
          <a:xfrm flipH="1">
            <a:off x="4897438" y="4468813"/>
            <a:ext cx="2990850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88" name="Line 217"/>
          <p:cNvSpPr>
            <a:spLocks noChangeShapeType="1"/>
          </p:cNvSpPr>
          <p:nvPr/>
        </p:nvSpPr>
        <p:spPr bwMode="auto">
          <a:xfrm flipH="1">
            <a:off x="4862513" y="4813300"/>
            <a:ext cx="3008312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8" name="Rectangle 218"/>
          <p:cNvSpPr>
            <a:spLocks noChangeArrowheads="1"/>
          </p:cNvSpPr>
          <p:nvPr/>
        </p:nvSpPr>
        <p:spPr bwMode="auto">
          <a:xfrm>
            <a:off x="4918075" y="1778000"/>
            <a:ext cx="960438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19" name="Rectangle 219"/>
          <p:cNvSpPr>
            <a:spLocks noChangeArrowheads="1"/>
          </p:cNvSpPr>
          <p:nvPr/>
        </p:nvSpPr>
        <p:spPr bwMode="auto">
          <a:xfrm>
            <a:off x="5916613" y="1778000"/>
            <a:ext cx="960437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0" name="Rectangle 220"/>
          <p:cNvSpPr>
            <a:spLocks noChangeArrowheads="1"/>
          </p:cNvSpPr>
          <p:nvPr/>
        </p:nvSpPr>
        <p:spPr bwMode="auto">
          <a:xfrm>
            <a:off x="6877050" y="1778000"/>
            <a:ext cx="960438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1" name="Rectangle 221"/>
          <p:cNvSpPr>
            <a:spLocks noChangeArrowheads="1"/>
          </p:cNvSpPr>
          <p:nvPr/>
        </p:nvSpPr>
        <p:spPr bwMode="auto">
          <a:xfrm>
            <a:off x="4918075" y="2776538"/>
            <a:ext cx="960438" cy="960437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2" name="Rectangle 222"/>
          <p:cNvSpPr>
            <a:spLocks noChangeArrowheads="1"/>
          </p:cNvSpPr>
          <p:nvPr/>
        </p:nvSpPr>
        <p:spPr bwMode="auto">
          <a:xfrm>
            <a:off x="5916613" y="2776538"/>
            <a:ext cx="960437" cy="960437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3" name="Rectangle 223"/>
          <p:cNvSpPr>
            <a:spLocks noChangeArrowheads="1"/>
          </p:cNvSpPr>
          <p:nvPr/>
        </p:nvSpPr>
        <p:spPr bwMode="auto">
          <a:xfrm>
            <a:off x="6877050" y="2776538"/>
            <a:ext cx="960438" cy="960437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4" name="Rectangle 224"/>
          <p:cNvSpPr>
            <a:spLocks noChangeArrowheads="1"/>
          </p:cNvSpPr>
          <p:nvPr/>
        </p:nvSpPr>
        <p:spPr bwMode="auto">
          <a:xfrm>
            <a:off x="4918075" y="3813175"/>
            <a:ext cx="960438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5" name="Rectangle 225"/>
          <p:cNvSpPr>
            <a:spLocks noChangeArrowheads="1"/>
          </p:cNvSpPr>
          <p:nvPr/>
        </p:nvSpPr>
        <p:spPr bwMode="auto">
          <a:xfrm>
            <a:off x="5916613" y="3813175"/>
            <a:ext cx="960437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26" name="Rectangle 226"/>
          <p:cNvSpPr>
            <a:spLocks noChangeArrowheads="1"/>
          </p:cNvSpPr>
          <p:nvPr/>
        </p:nvSpPr>
        <p:spPr bwMode="auto">
          <a:xfrm>
            <a:off x="6877050" y="3813175"/>
            <a:ext cx="960438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19280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40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0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18" grpId="0" animBg="1"/>
      <p:bldP spid="409819" grpId="0" animBg="1"/>
      <p:bldP spid="409820" grpId="0" animBg="1"/>
      <p:bldP spid="409821" grpId="0" animBg="1"/>
      <p:bldP spid="409822" grpId="0" animBg="1"/>
      <p:bldP spid="409823" grpId="0" animBg="1"/>
      <p:bldP spid="409824" grpId="0" animBg="1"/>
      <p:bldP spid="409825" grpId="0" animBg="1"/>
      <p:bldP spid="4098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70E24F-69EA-184B-B3C8-2E0DE07173D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228600"/>
            <a:ext cx="8794750" cy="857250"/>
          </a:xfrm>
        </p:spPr>
        <p:txBody>
          <a:bodyPr/>
          <a:lstStyle/>
          <a:p>
            <a:r>
              <a:rPr lang="en-US" altLang="en-US" sz="4000"/>
              <a:t>Checking Whether a Solution Is Correct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9703" name="Object 8"/>
          <p:cNvGraphicFramePr>
            <a:graphicFrameLocks noChangeAspect="1"/>
          </p:cNvGraphicFramePr>
          <p:nvPr/>
        </p:nvGraphicFramePr>
        <p:xfrm>
          <a:off x="1000125" y="1277938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65" name="Picture" r:id="rId3" imgW="2452001" imgH="2484958" progId="Word.Picture.8">
                  <p:embed/>
                </p:oleObj>
              </mc:Choice>
              <mc:Fallback>
                <p:oleObj name="Picture" r:id="rId3" imgW="2452001" imgH="248495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277938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9705" name="Object 10"/>
          <p:cNvGraphicFramePr>
            <a:graphicFrameLocks noChangeAspect="1"/>
          </p:cNvGraphicFramePr>
          <p:nvPr/>
        </p:nvGraphicFramePr>
        <p:xfrm>
          <a:off x="4456113" y="1277938"/>
          <a:ext cx="3289300" cy="334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66" name="Picture" r:id="rId5" imgW="2452001" imgH="2484958" progId="Word.Picture.8">
                  <p:embed/>
                </p:oleObj>
              </mc:Choice>
              <mc:Fallback>
                <p:oleObj name="Picture" r:id="rId5" imgW="2452001" imgH="248495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277938"/>
                        <a:ext cx="3289300" cy="334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Rectangle 12">
            <a:hlinkClick r:id="rId7"/>
          </p:cNvPr>
          <p:cNvSpPr>
            <a:spLocks noChangeArrowheads="1"/>
          </p:cNvSpPr>
          <p:nvPr/>
        </p:nvSpPr>
        <p:spPr bwMode="auto">
          <a:xfrm>
            <a:off x="3513138" y="5387975"/>
            <a:ext cx="3227387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PassTwoDimensionalArray</a:t>
            </a:r>
          </a:p>
        </p:txBody>
      </p:sp>
      <p:sp>
        <p:nvSpPr>
          <p:cNvPr id="29707" name="AutoShape 10">
            <a:hlinkClick r:id="rId8" action="ppaction://program" highlightClick="1"/>
          </p:cNvPr>
          <p:cNvSpPr>
            <a:spLocks noChangeArrowheads="1"/>
          </p:cNvSpPr>
          <p:nvPr/>
        </p:nvSpPr>
        <p:spPr bwMode="auto">
          <a:xfrm>
            <a:off x="6877050" y="5387975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charset="0"/>
              </a:rPr>
              <a:t>Run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31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428AAF-4AD5-4749-A6B6-567A74754DC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  <a:noFill/>
        </p:spPr>
        <p:txBody>
          <a:bodyPr/>
          <a:lstStyle/>
          <a:p>
            <a:r>
              <a:rPr lang="en-US" altLang="en-US"/>
              <a:t>Multidimensional Arrays</a:t>
            </a:r>
            <a:endParaRPr lang="en-US" altLang="en-US" b="1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105400"/>
          </a:xfrm>
          <a:noFill/>
        </p:spPr>
        <p:txBody>
          <a:bodyPr/>
          <a:lstStyle/>
          <a:p>
            <a:pPr marL="0" indent="0">
              <a:buFont typeface="Monotype Sorts" charset="2"/>
              <a:buNone/>
            </a:pPr>
            <a:r>
              <a:rPr lang="en-US" altLang="en-US">
                <a:ea typeface="Times New Roman" charset="0"/>
                <a:cs typeface="Times New Roman" charset="0"/>
              </a:rPr>
              <a:t>Occasionally, you will need to represent n-dimensional data structures. In Java, you can create n-dimensional arrays for any integer n. </a:t>
            </a:r>
          </a:p>
          <a:p>
            <a:pPr marL="0" indent="0">
              <a:buFont typeface="Monotype Sorts" charset="2"/>
              <a:buNone/>
            </a:pPr>
            <a:r>
              <a:rPr lang="en-US" altLang="en-US">
                <a:ea typeface="Times New Roman" charset="0"/>
                <a:cs typeface="Times New Roman" charset="0"/>
              </a:rPr>
              <a:t> </a:t>
            </a:r>
          </a:p>
          <a:p>
            <a:pPr marL="0" indent="0">
              <a:buFont typeface="Monotype Sorts" charset="2"/>
              <a:buNone/>
            </a:pPr>
            <a:r>
              <a:rPr lang="en-US" altLang="en-US">
                <a:ea typeface="Times New Roman" charset="0"/>
                <a:cs typeface="Times New Roman" charset="0"/>
              </a:rPr>
              <a:t>The way to declare two-dimensional array variables and create two-dimensional arrays can be generalized to declare n-dimensional array variables and create n-dimensional arrays for n &gt;= 3.</a:t>
            </a:r>
          </a:p>
          <a:p>
            <a:pPr marL="0" indent="0">
              <a:buFont typeface="Monotype Sorts" charset="2"/>
              <a:buNone/>
            </a:pPr>
            <a:endParaRPr lang="en-US" altLang="en-US"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400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6AAAC3-89FD-FB44-82D7-CDC33EACFFA0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  <a:noFill/>
        </p:spPr>
        <p:txBody>
          <a:bodyPr/>
          <a:lstStyle/>
          <a:p>
            <a:r>
              <a:rPr lang="en-US" altLang="en-US"/>
              <a:t>Multidimensional Arrays</a:t>
            </a:r>
            <a:endParaRPr lang="en-US" altLang="en-US" b="1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324485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>
                <a:solidFill>
                  <a:schemeClr val="tx2"/>
                </a:solidFill>
              </a:rPr>
              <a:t>double</a:t>
            </a:r>
            <a:r>
              <a:rPr lang="en-US" altLang="zh-CN" sz="2400">
                <a:solidFill>
                  <a:schemeClr val="tx2"/>
                </a:solidFill>
                <a:ea typeface="SimSun" charset="-122"/>
              </a:rPr>
              <a:t>[][][] scores = {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charset="-122"/>
              </a:rPr>
              <a:t>  {{7.5, 20.5}, {9.0, 22.5}, {15, 33.5}, {13, 21.5}, {15, 2.5}},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charset="-122"/>
              </a:rPr>
              <a:t>  {{4.5, 21.5}, {9.0, 22.5}, {15, 34.5}, {12, 20.5}, {14, 9.5}},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charset="-122"/>
              </a:rPr>
              <a:t>  {{6.5, 30.5}, {9.4, 10.5}, {11, 33.5}, {11, 23.5}, {10, 2.5}},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charset="-122"/>
              </a:rPr>
              <a:t>  {{6.5, 23.5}, {9.4, 32.5}, {13, 34.5}, {11, 20.5}, {16, 7.5}},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charset="-122"/>
              </a:rPr>
              <a:t>  {{8.5, 26.5}, {9.4, 52.5}, {13, 36.5}, {13, 24.5}, {16, 2.5}},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charset="-122"/>
              </a:rPr>
              <a:t>  {{9.5, 20.5}, {9.4, 42.5}, {13, 31.5}, {12, 20.5}, {16, 6.5}}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zh-CN" sz="2400">
                <a:solidFill>
                  <a:schemeClr val="tx2"/>
                </a:solidFill>
                <a:ea typeface="SimSun" charset="-122"/>
              </a:rPr>
              <a:t>};</a:t>
            </a:r>
            <a:endParaRPr lang="en-US" altLang="en-US" sz="2400">
              <a:solidFill>
                <a:schemeClr val="tx2"/>
              </a:solidFill>
            </a:endParaRPr>
          </a:p>
        </p:txBody>
      </p:sp>
      <p:graphicFrame>
        <p:nvGraphicFramePr>
          <p:cNvPr id="31749" name="Object 4"/>
          <p:cNvGraphicFramePr>
            <a:graphicFrameLocks noChangeAspect="1"/>
          </p:cNvGraphicFramePr>
          <p:nvPr/>
        </p:nvGraphicFramePr>
        <p:xfrm>
          <a:off x="0" y="4556125"/>
          <a:ext cx="9144000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13" name="Picture" r:id="rId3" imgW="6406746" imgH="1318071" progId="Word.Picture.8">
                  <p:embed/>
                </p:oleObj>
              </mc:Choice>
              <mc:Fallback>
                <p:oleObj name="Picture" r:id="rId3" imgW="6406746" imgH="1318071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56125"/>
                        <a:ext cx="9144000" cy="188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9629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426B94-5FC9-1749-9CFB-CC7055284BA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  <a:noFill/>
        </p:spPr>
        <p:txBody>
          <a:bodyPr/>
          <a:lstStyle/>
          <a:p>
            <a:r>
              <a:rPr lang="en-US" altLang="en-US"/>
              <a:t>Motivations</a:t>
            </a:r>
            <a:endParaRPr lang="en-US" altLang="en-US" b="1"/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09775"/>
            <a:ext cx="62484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789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653DEF-395B-4142-85E1-6082E71E5A8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066800"/>
          </a:xfrm>
        </p:spPr>
        <p:txBody>
          <a:bodyPr/>
          <a:lstStyle/>
          <a:p>
            <a:r>
              <a:rPr lang="en-US" altLang="en-US" sz="4000"/>
              <a:t>Problem: Calculating Total Scores</a:t>
            </a:r>
            <a:endParaRPr lang="en-US" altLang="en-US" sz="4000">
              <a:solidFill>
                <a:schemeClr val="tx1"/>
              </a:solidFill>
              <a:latin typeface="Book Antiqua" charset="0"/>
              <a:hlinkClick r:id="rId2" action="ppaction://program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393825"/>
            <a:ext cx="8763000" cy="3886200"/>
          </a:xfrm>
        </p:spPr>
        <p:txBody>
          <a:bodyPr/>
          <a:lstStyle/>
          <a:p>
            <a:pPr marL="0" indent="0">
              <a:buFont typeface="Monotype Sorts" charset="2"/>
              <a:buNone/>
            </a:pPr>
            <a:r>
              <a:rPr lang="en-US" altLang="en-US" sz="2400"/>
              <a:t>Objective: </a:t>
            </a:r>
            <a:r>
              <a:rPr lang="en-US" altLang="en-US" sz="2400">
                <a:ea typeface="Times New Roman" charset="0"/>
                <a:cs typeface="Times New Roman" charset="0"/>
              </a:rPr>
              <a:t>write a program that calculates the total score for students in a class. Suppose the scores are stored in a three-dimensional array named </a:t>
            </a:r>
            <a:r>
              <a:rPr lang="en-US" altLang="en-US" sz="2400" u="sng">
                <a:ea typeface="Times New Roman" charset="0"/>
                <a:cs typeface="Times New Roman" charset="0"/>
              </a:rPr>
              <a:t>scores</a:t>
            </a:r>
            <a:r>
              <a:rPr lang="en-US" altLang="en-US" sz="2400">
                <a:ea typeface="Times New Roman" charset="0"/>
                <a:cs typeface="Times New Roman" charset="0"/>
              </a:rPr>
              <a:t>. The first index in </a:t>
            </a:r>
            <a:r>
              <a:rPr lang="en-US" altLang="en-US" sz="2400" u="sng">
                <a:ea typeface="Times New Roman" charset="0"/>
                <a:cs typeface="Times New Roman" charset="0"/>
              </a:rPr>
              <a:t>scores</a:t>
            </a:r>
            <a:r>
              <a:rPr lang="en-US" altLang="en-US" sz="2400">
                <a:ea typeface="Times New Roman" charset="0"/>
                <a:cs typeface="Times New Roman" charset="0"/>
              </a:rPr>
              <a:t> refers to a student, the second refers to an exam, and the third refers to the part of the exam. Suppose there are 7 students, 5 exams, and each exam has two parts--the multiple-choice part and the programming part. So, </a:t>
            </a:r>
            <a:r>
              <a:rPr lang="en-US" altLang="en-US" sz="2400" u="sng">
                <a:ea typeface="Times New Roman" charset="0"/>
                <a:cs typeface="Times New Roman" charset="0"/>
              </a:rPr>
              <a:t>scores[i][j][0]</a:t>
            </a:r>
            <a:r>
              <a:rPr lang="en-US" altLang="en-US" sz="2400">
                <a:ea typeface="Times New Roman" charset="0"/>
                <a:cs typeface="Times New Roman" charset="0"/>
              </a:rPr>
              <a:t> represents the score on the multiple-choice part for the </a:t>
            </a:r>
            <a:r>
              <a:rPr lang="en-US" altLang="en-US" sz="2400" u="sng">
                <a:ea typeface="Times New Roman" charset="0"/>
                <a:cs typeface="Times New Roman" charset="0"/>
              </a:rPr>
              <a:t>i</a:t>
            </a:r>
            <a:r>
              <a:rPr lang="en-US" altLang="en-US" sz="2400">
                <a:ea typeface="Times New Roman" charset="0"/>
                <a:cs typeface="Times New Roman" charset="0"/>
              </a:rPr>
              <a:t>’s student on the </a:t>
            </a:r>
            <a:r>
              <a:rPr lang="en-US" altLang="en-US" sz="2400" u="sng">
                <a:ea typeface="Times New Roman" charset="0"/>
                <a:cs typeface="Times New Roman" charset="0"/>
              </a:rPr>
              <a:t>j</a:t>
            </a:r>
            <a:r>
              <a:rPr lang="en-US" altLang="en-US" sz="2400">
                <a:ea typeface="Times New Roman" charset="0"/>
                <a:cs typeface="Times New Roman" charset="0"/>
              </a:rPr>
              <a:t>’s exam. Your program displays the total score for each student</a:t>
            </a:r>
            <a:r>
              <a:rPr lang="en-US" altLang="en-US" sz="3000"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2775" name="Rectangle 12">
            <a:hlinkClick r:id="rId3"/>
          </p:cNvPr>
          <p:cNvSpPr>
            <a:spLocks noChangeArrowheads="1"/>
          </p:cNvSpPr>
          <p:nvPr/>
        </p:nvSpPr>
        <p:spPr bwMode="auto">
          <a:xfrm>
            <a:off x="4802188" y="5187950"/>
            <a:ext cx="13081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TotalScore</a:t>
            </a:r>
          </a:p>
        </p:txBody>
      </p:sp>
      <p:sp>
        <p:nvSpPr>
          <p:cNvPr id="32776" name="AutoShape 10">
            <a:hlinkClick r:id="rId4" action="ppaction://program" highlightClick="1"/>
          </p:cNvPr>
          <p:cNvSpPr>
            <a:spLocks noChangeArrowheads="1"/>
          </p:cNvSpPr>
          <p:nvPr/>
        </p:nvSpPr>
        <p:spPr bwMode="auto">
          <a:xfrm>
            <a:off x="6246813" y="5187950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charset="0"/>
              </a:rPr>
              <a:t>Run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7346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C93B57-9CBC-D240-BF1E-DED0FB425D0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228600"/>
            <a:ext cx="8564563" cy="1066800"/>
          </a:xfrm>
        </p:spPr>
        <p:txBody>
          <a:bodyPr/>
          <a:lstStyle/>
          <a:p>
            <a:r>
              <a:rPr lang="en-US" altLang="en-US" sz="4100"/>
              <a:t>Problem: Weather Information</a:t>
            </a:r>
            <a:endParaRPr lang="en-US" altLang="en-US" sz="4800">
              <a:hlinkClick r:id="rId3" action="ppaction://program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163638"/>
            <a:ext cx="8874125" cy="255905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Monotype Sorts" charset="2"/>
              <a:buNone/>
            </a:pPr>
            <a:r>
              <a:rPr lang="en-US" altLang="en-US" sz="3000"/>
              <a:t>Suppose a meteorology station records the temperature and humidity at each hour of every day and stores the data for the past ten days in a text file named weather.txt. Each line of the file consists of four numbers that indicate the day, hour, temperature, and humidity. Your task is to write a program that calculates the average daily temperature and humidity for the </a:t>
            </a:r>
            <a:r>
              <a:rPr lang="en-US" altLang="en-US" sz="3000" u="sng"/>
              <a:t>10</a:t>
            </a:r>
            <a:r>
              <a:rPr lang="en-US" altLang="en-US" sz="3000"/>
              <a:t> days. 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3799" name="Rectangle 9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0" y="4356100"/>
          <a:ext cx="3303588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1" name="Picture" r:id="rId4" imgW="2746725" imgH="1496366" progId="Word.Picture.8">
                  <p:embed/>
                </p:oleObj>
              </mc:Choice>
              <mc:Fallback>
                <p:oleObj name="Picture" r:id="rId4" imgW="2746725" imgH="1496366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56100"/>
                        <a:ext cx="3303588" cy="180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Rectangle 11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3381375" y="4351338"/>
          <a:ext cx="3187700" cy="173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2" name="Picture" r:id="rId6" imgW="2746725" imgH="1496366" progId="Word.Picture.8">
                  <p:embed/>
                </p:oleObj>
              </mc:Choice>
              <mc:Fallback>
                <p:oleObj name="Picture" r:id="rId6" imgW="2746725" imgH="1496366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4351338"/>
                        <a:ext cx="3187700" cy="173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Rectangle 12">
            <a:hlinkClick r:id="rId8"/>
          </p:cNvPr>
          <p:cNvSpPr>
            <a:spLocks noChangeArrowheads="1"/>
          </p:cNvSpPr>
          <p:nvPr/>
        </p:nvSpPr>
        <p:spPr bwMode="auto">
          <a:xfrm>
            <a:off x="6597650" y="5772150"/>
            <a:ext cx="1306513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Weather</a:t>
            </a:r>
          </a:p>
        </p:txBody>
      </p:sp>
      <p:sp>
        <p:nvSpPr>
          <p:cNvPr id="33804" name="AutoShape 10">
            <a:hlinkClick r:id="rId9" action="ppaction://program" highlightClick="1"/>
          </p:cNvPr>
          <p:cNvSpPr>
            <a:spLocks noChangeArrowheads="1"/>
          </p:cNvSpPr>
          <p:nvPr/>
        </p:nvSpPr>
        <p:spPr bwMode="auto">
          <a:xfrm>
            <a:off x="8040688" y="5772150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charset="0"/>
              </a:rPr>
              <a:t>Run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68113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3795FE-0110-F04A-90C5-B562C5DBF1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228600"/>
            <a:ext cx="8564563" cy="1066800"/>
          </a:xfrm>
        </p:spPr>
        <p:txBody>
          <a:bodyPr/>
          <a:lstStyle/>
          <a:p>
            <a:r>
              <a:rPr lang="en-US" altLang="en-US" sz="3700"/>
              <a:t>Problem: Guessing Birthday</a:t>
            </a:r>
            <a:endParaRPr lang="en-US" altLang="en-US">
              <a:hlinkClick r:id="rId2" action="ppaction://program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1316038"/>
            <a:ext cx="8870950" cy="3227387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Monotype Sorts" charset="2"/>
              <a:buNone/>
            </a:pPr>
            <a:r>
              <a:rPr lang="en-US" altLang="en-US" sz="3500"/>
              <a:t>Listing 4.3, GuessBirthday.java, gives a program that guesses a birthday. The program can be simplified by storing the numbers in five sets in a three-dimensional array, and it prompts the user for the answers using a loop. 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4824" name="Rectangle 10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4825" name="Rectangle 12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4887913"/>
            <a:ext cx="316865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GuessBirthdayUsingArray</a:t>
            </a:r>
          </a:p>
        </p:txBody>
      </p:sp>
      <p:sp>
        <p:nvSpPr>
          <p:cNvPr id="34826" name="AutoShape 10">
            <a:hlinkClick r:id="rId4" action="ppaction://program" highlightClick="1"/>
          </p:cNvPr>
          <p:cNvSpPr>
            <a:spLocks noChangeArrowheads="1"/>
          </p:cNvSpPr>
          <p:nvPr/>
        </p:nvSpPr>
        <p:spPr bwMode="auto">
          <a:xfrm>
            <a:off x="7877175" y="4887913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Book Antiqua" charset="0"/>
              </a:rPr>
              <a:t>Run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46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2C5397-D2E8-1F4A-9B4A-3745CA703BA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73075"/>
          </a:xfrm>
          <a:noFill/>
        </p:spPr>
        <p:txBody>
          <a:bodyPr/>
          <a:lstStyle/>
          <a:p>
            <a:r>
              <a:rPr lang="en-US" altLang="en-US"/>
              <a:t>Objectives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55663"/>
            <a:ext cx="8991600" cy="5545137"/>
          </a:xfrm>
          <a:noFill/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en-US" altLang="en-US" sz="2300"/>
              <a:t>To give examples of representing data using two-dimensional arrays (§8.1).</a:t>
            </a:r>
          </a:p>
          <a:p>
            <a:pPr>
              <a:buFont typeface="Wingdings" charset="2"/>
              <a:buChar char="q"/>
            </a:pPr>
            <a:r>
              <a:rPr lang="en-US" altLang="en-US" sz="2300"/>
              <a:t>To declare variables for two-dimensional arrays, create arrays, and access array elements in a two-dimensional array using row and column indexes (§8.2).</a:t>
            </a:r>
          </a:p>
          <a:p>
            <a:pPr>
              <a:buFont typeface="Wingdings" charset="2"/>
              <a:buChar char="q"/>
            </a:pPr>
            <a:r>
              <a:rPr lang="en-US" altLang="en-US" sz="2300"/>
              <a:t>To program common operations for two-dimensional arrays (displaying arrays, summing all elements, finding the minimum and maximum elements, and random shuffling) (§8.3).</a:t>
            </a:r>
          </a:p>
          <a:p>
            <a:pPr>
              <a:buFont typeface="Wingdings" charset="2"/>
              <a:buChar char="q"/>
            </a:pPr>
            <a:r>
              <a:rPr lang="en-US" altLang="en-US" sz="2300"/>
              <a:t>To pass two-dimensional arrays to methods (§8.4).</a:t>
            </a:r>
          </a:p>
          <a:p>
            <a:pPr>
              <a:buFont typeface="Wingdings" charset="2"/>
              <a:buChar char="q"/>
            </a:pPr>
            <a:r>
              <a:rPr lang="en-US" altLang="en-US" sz="2300"/>
              <a:t>To write a program for grading multiple-choice questions using two-dimensional arrays (§8.5).</a:t>
            </a:r>
          </a:p>
          <a:p>
            <a:pPr>
              <a:buFont typeface="Wingdings" charset="2"/>
              <a:buChar char="q"/>
            </a:pPr>
            <a:r>
              <a:rPr lang="en-US" altLang="en-US" sz="2300"/>
              <a:t>To solve the closest-pair problem using two-dimensional arrays (§8.6).</a:t>
            </a:r>
          </a:p>
          <a:p>
            <a:pPr>
              <a:buFont typeface="Wingdings" charset="2"/>
              <a:buChar char="q"/>
            </a:pPr>
            <a:r>
              <a:rPr lang="en-US" altLang="en-US" sz="2300"/>
              <a:t>To check a Sudoku solution using two-dimensional arrays (§8.7).</a:t>
            </a:r>
          </a:p>
          <a:p>
            <a:pPr>
              <a:buFont typeface="Wingdings" charset="2"/>
              <a:buChar char="q"/>
            </a:pPr>
            <a:r>
              <a:rPr lang="en-US" altLang="en-US" sz="2300"/>
              <a:t>To use multidimensional arrays (§8.8).</a:t>
            </a:r>
          </a:p>
          <a:p>
            <a:pPr>
              <a:buFont typeface="Wingdings" charset="2"/>
              <a:buChar char="q"/>
            </a:pPr>
            <a:endParaRPr lang="en-US" altLang="en-US" sz="2300"/>
          </a:p>
        </p:txBody>
      </p:sp>
    </p:spTree>
    <p:extLst>
      <p:ext uri="{BB962C8B-B14F-4D97-AF65-F5344CB8AC3E}">
        <p14:creationId xmlns:p14="http://schemas.microsoft.com/office/powerpoint/2010/main" val="13832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5E07E0-1270-074B-9F93-DCC61C206CE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357188"/>
            <a:ext cx="8564563" cy="958850"/>
          </a:xfrm>
          <a:noFill/>
        </p:spPr>
        <p:txBody>
          <a:bodyPr/>
          <a:lstStyle/>
          <a:p>
            <a:r>
              <a:rPr lang="en-US" altLang="en-US" sz="4000"/>
              <a:t>Declare/Create Two-dimensional Arrays</a:t>
            </a:r>
            <a:endParaRPr lang="en-US" altLang="en-US" sz="4000" b="1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431925"/>
            <a:ext cx="8602662" cy="4470400"/>
          </a:xfrm>
        </p:spPr>
        <p:txBody>
          <a:bodyPr/>
          <a:lstStyle/>
          <a:p>
            <a:pPr marL="0" indent="0"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charset="0"/>
              </a:rPr>
              <a:t>// Declare array ref var</a:t>
            </a:r>
          </a:p>
          <a:p>
            <a:pPr marL="0" indent="0"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charset="0"/>
              </a:rPr>
              <a:t>dataType[][] refVar; </a:t>
            </a:r>
          </a:p>
          <a:p>
            <a:pPr marL="0" indent="0">
              <a:buFont typeface="Monotype Sorts" charset="2"/>
              <a:buNone/>
            </a:pPr>
            <a:endParaRPr lang="en-US" altLang="en-US" sz="2000" b="1">
              <a:solidFill>
                <a:schemeClr val="tx2"/>
              </a:solidFill>
              <a:latin typeface="Courier New" charset="0"/>
            </a:endParaRPr>
          </a:p>
          <a:p>
            <a:pPr marL="0" indent="0"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charset="0"/>
              </a:rPr>
              <a:t>// Create array and assign its reference to variable</a:t>
            </a:r>
          </a:p>
          <a:p>
            <a:pPr marL="0" indent="0"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charset="0"/>
              </a:rPr>
              <a:t>refVar = new dataType[10][10]; </a:t>
            </a:r>
          </a:p>
          <a:p>
            <a:pPr marL="0" indent="0">
              <a:buFont typeface="Monotype Sorts" charset="2"/>
              <a:buNone/>
            </a:pPr>
            <a:endParaRPr lang="en-US" altLang="en-US" sz="2000" b="1">
              <a:solidFill>
                <a:schemeClr val="tx2"/>
              </a:solidFill>
              <a:latin typeface="Courier New" charset="0"/>
            </a:endParaRPr>
          </a:p>
          <a:p>
            <a:pPr marL="0" indent="0"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charset="0"/>
              </a:rPr>
              <a:t>// Combine declaration and creation in one statement</a:t>
            </a:r>
          </a:p>
          <a:p>
            <a:pPr marL="0" indent="0"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charset="0"/>
              </a:rPr>
              <a:t>dataType[][] refVar = new dataType[10][10]; </a:t>
            </a:r>
          </a:p>
          <a:p>
            <a:pPr marL="0" indent="0">
              <a:buFont typeface="Monotype Sorts" charset="2"/>
              <a:buNone/>
            </a:pPr>
            <a:endParaRPr lang="en-US" altLang="en-US" sz="2000" b="1">
              <a:solidFill>
                <a:schemeClr val="tx2"/>
              </a:solidFill>
              <a:latin typeface="Courier New" charset="0"/>
            </a:endParaRPr>
          </a:p>
          <a:p>
            <a:pPr marL="0" indent="0"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charset="0"/>
              </a:rPr>
              <a:t>// Alternative syntax</a:t>
            </a:r>
          </a:p>
          <a:p>
            <a:pPr marL="0" indent="0"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charset="0"/>
              </a:rPr>
              <a:t>dataType refVar[][] = new dataType[10][10]; </a:t>
            </a:r>
          </a:p>
        </p:txBody>
      </p:sp>
    </p:spTree>
    <p:extLst>
      <p:ext uri="{BB962C8B-B14F-4D97-AF65-F5344CB8AC3E}">
        <p14:creationId xmlns:p14="http://schemas.microsoft.com/office/powerpoint/2010/main" val="1041553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3803C2-DF34-CB4D-B770-4A68B9316C3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752600"/>
          </a:xfrm>
          <a:noFill/>
        </p:spPr>
        <p:txBody>
          <a:bodyPr/>
          <a:lstStyle/>
          <a:p>
            <a:r>
              <a:rPr lang="en-US" altLang="en-US" sz="4000"/>
              <a:t>Declaring Variables of Two-dimensional Arrays and Creating Two-dimensional Arrays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991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charset="2"/>
              <a:buNone/>
            </a:pPr>
            <a:endParaRPr lang="en-US" altLang="en-US" sz="2400">
              <a:solidFill>
                <a:schemeClr val="bg2"/>
              </a:solidFill>
            </a:endParaRP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charset="0"/>
              </a:rPr>
              <a:t>int[][] matrix = new int[10][10];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altLang="en-US" sz="2800" b="1">
                <a:solidFill>
                  <a:schemeClr val="tx2"/>
                </a:solidFill>
              </a:rPr>
              <a:t>  or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charset="0"/>
              </a:rPr>
              <a:t>int matrix[][] = new int[10][10];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charset="0"/>
              </a:rPr>
              <a:t>matrix[0][0] = 3;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endParaRPr lang="en-US" altLang="en-US" sz="2400" b="1">
              <a:solidFill>
                <a:schemeClr val="tx2"/>
              </a:solidFill>
              <a:latin typeface="Courier New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charset="0"/>
              </a:rPr>
              <a:t>for (int i = 0; i &lt; matrix.length; i++)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charset="0"/>
              </a:rPr>
              <a:t>  for (int j = 0; j &lt; matrix[i].length; j++)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charset="0"/>
              </a:rPr>
              <a:t>    matrix[i][j] = (int)(Math.random() * 1000);</a:t>
            </a: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endParaRPr lang="en-US" altLang="en-US" sz="2400" b="1">
              <a:solidFill>
                <a:schemeClr val="tx2"/>
              </a:solidFill>
              <a:latin typeface="Courier New" charset="0"/>
            </a:endParaRPr>
          </a:p>
          <a:p>
            <a:pPr marL="0" indent="0">
              <a:lnSpc>
                <a:spcPct val="90000"/>
              </a:lnSpc>
              <a:buFont typeface="Monotype Sorts" charset="2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charset="0"/>
              </a:rPr>
              <a:t>double[][] x;</a:t>
            </a:r>
          </a:p>
        </p:txBody>
      </p:sp>
    </p:spTree>
    <p:extLst>
      <p:ext uri="{BB962C8B-B14F-4D97-AF65-F5344CB8AC3E}">
        <p14:creationId xmlns:p14="http://schemas.microsoft.com/office/powerpoint/2010/main" val="1246871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4014AD-C157-D44B-AA29-23F5D36ABCB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34400" cy="1066800"/>
          </a:xfrm>
          <a:noFill/>
        </p:spPr>
        <p:txBody>
          <a:bodyPr/>
          <a:lstStyle/>
          <a:p>
            <a:r>
              <a:rPr lang="en-US" altLang="en-US"/>
              <a:t>Two-dimensional Array Illustration</a:t>
            </a:r>
            <a:endParaRPr lang="en-US" altLang="en-US" b="1"/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2324100" y="2476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6108700" y="5233988"/>
            <a:ext cx="2743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array.length?  4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array[0].length? 3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769938" y="5195888"/>
            <a:ext cx="2743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matrix.length?  5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matrix[0].length? 5</a:t>
            </a:r>
          </a:p>
        </p:txBody>
      </p:sp>
      <p:pic>
        <p:nvPicPr>
          <p:cNvPr id="922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9513"/>
            <a:ext cx="9128125" cy="391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234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174790-20B6-5E4C-A022-0E5158C5C14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  <a:noFill/>
        </p:spPr>
        <p:txBody>
          <a:bodyPr/>
          <a:lstStyle/>
          <a:p>
            <a:r>
              <a:rPr lang="en-US" altLang="en-US" sz="3600"/>
              <a:t>Declaring, Creating, and Initializing Using Shorthand Notations</a:t>
            </a:r>
            <a:endParaRPr lang="en-US" altLang="en-US" sz="3600" b="1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1143000"/>
          </a:xfrm>
          <a:noFill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2800"/>
              <a:t>You can also use an array initializer to declare, create and initialize a two-dimensional array. For example,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3810000" y="3124200"/>
            <a:ext cx="5178425" cy="1905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sz="18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int[][] array = new int[4][3];</a:t>
            </a:r>
          </a:p>
          <a:p>
            <a:pPr>
              <a:buFont typeface="Monotype Sorts" charset="2"/>
              <a:buNone/>
            </a:pPr>
            <a:r>
              <a:rPr lang="en-US" altLang="en-US" sz="18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array[0][0] = 1; array[0][1] = 2; array[0][2] = 3; </a:t>
            </a:r>
          </a:p>
          <a:p>
            <a:pPr>
              <a:buFont typeface="Monotype Sorts" charset="2"/>
              <a:buNone/>
            </a:pPr>
            <a:r>
              <a:rPr lang="en-US" altLang="en-US" sz="18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array[1][0] = 4; array[1][1] = 5; array[1][2] = 6; </a:t>
            </a:r>
          </a:p>
          <a:p>
            <a:pPr>
              <a:buFont typeface="Monotype Sorts" charset="2"/>
              <a:buNone/>
            </a:pPr>
            <a:r>
              <a:rPr lang="en-US" altLang="en-US" sz="18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array[2][0] = 7; array[2][1] = 8; array[2][2] = 9; </a:t>
            </a:r>
          </a:p>
          <a:p>
            <a:pPr>
              <a:buFont typeface="Monotype Sorts" charset="2"/>
              <a:buNone/>
            </a:pPr>
            <a:r>
              <a:rPr lang="en-US" altLang="en-US" sz="18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array[3][0] = 10; array[3][1] = 11; array[3][2] = 12</a:t>
            </a:r>
            <a:r>
              <a:rPr lang="en-US" altLang="en-US" sz="1800">
                <a:solidFill>
                  <a:schemeClr val="tx2"/>
                </a:solidFill>
                <a:ea typeface="Times New Roman" charset="0"/>
                <a:cs typeface="Times New Roman" charset="0"/>
              </a:rPr>
              <a:t>;</a:t>
            </a:r>
            <a:r>
              <a:rPr lang="en-US" altLang="en-US" sz="1800">
                <a:solidFill>
                  <a:schemeClr val="tx2"/>
                </a:solidFill>
                <a:latin typeface="Courier" charset="0"/>
                <a:ea typeface="Times New Roman" charset="0"/>
                <a:cs typeface="Times New Roman" charset="0"/>
              </a:rPr>
              <a:t> 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228600" y="2971800"/>
            <a:ext cx="1905000" cy="228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int[][] array = {</a:t>
            </a:r>
          </a:p>
          <a:p>
            <a:pPr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  {1, 2, 3},</a:t>
            </a:r>
          </a:p>
          <a:p>
            <a:pPr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  {4, 5, 6},</a:t>
            </a:r>
          </a:p>
          <a:p>
            <a:pPr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  {7, 8, 9},</a:t>
            </a:r>
          </a:p>
          <a:p>
            <a:pPr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  {10, 11, 12}</a:t>
            </a:r>
          </a:p>
          <a:p>
            <a:pPr>
              <a:buFont typeface="Monotype Sorts" charset="2"/>
              <a:buNone/>
            </a:pPr>
            <a:r>
              <a:rPr lang="en-US" altLang="en-US" sz="2000" b="1">
                <a:solidFill>
                  <a:schemeClr val="tx2"/>
                </a:solidFill>
                <a:ea typeface="Times New Roman" charset="0"/>
                <a:cs typeface="Times New Roman" charset="0"/>
              </a:rPr>
              <a:t>};</a:t>
            </a:r>
            <a:endParaRPr lang="en-US" altLang="en-US" sz="1600" b="1">
              <a:solidFill>
                <a:schemeClr val="tx2"/>
              </a:solidFill>
              <a:latin typeface="Courier" charset="0"/>
              <a:ea typeface="Times New Roman" charset="0"/>
              <a:cs typeface="Times New Roman" charset="0"/>
            </a:endParaRPr>
          </a:p>
        </p:txBody>
      </p:sp>
      <p:sp>
        <p:nvSpPr>
          <p:cNvPr id="10247" name="Line 6"/>
          <p:cNvSpPr>
            <a:spLocks noChangeShapeType="1"/>
          </p:cNvSpPr>
          <p:nvPr/>
        </p:nvSpPr>
        <p:spPr bwMode="auto">
          <a:xfrm>
            <a:off x="2133600" y="4191000"/>
            <a:ext cx="1600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2438400" y="3657600"/>
            <a:ext cx="1371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sz="2400"/>
              <a:t>Same as</a:t>
            </a:r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>
            <a:off x="2133600" y="4114800"/>
            <a:ext cx="1600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 flipH="1">
            <a:off x="1905000" y="1905000"/>
            <a:ext cx="2743200" cy="1752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17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EADA87-52CC-F749-9B77-6B6275B8878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altLang="en-US"/>
              <a:t>Lengths of Two-dimensional Arrays</a:t>
            </a:r>
            <a:endParaRPr lang="en-US" altLang="en-US">
              <a:solidFill>
                <a:schemeClr val="tx1"/>
              </a:solidFill>
              <a:latin typeface="Book Antiqua" charset="0"/>
              <a:hlinkClick r:id="rId2" action="ppaction://program"/>
            </a:endParaRPr>
          </a:p>
        </p:txBody>
      </p:sp>
      <p:sp>
        <p:nvSpPr>
          <p:cNvPr id="11268" name="Rectangle 12"/>
          <p:cNvSpPr>
            <a:spLocks noChangeArrowheads="1"/>
          </p:cNvSpPr>
          <p:nvPr/>
        </p:nvSpPr>
        <p:spPr bwMode="auto">
          <a:xfrm>
            <a:off x="2466975" y="2790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F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charset="2"/>
              <a:buChar char="u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6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85800" y="1657350"/>
            <a:ext cx="6553200" cy="628650"/>
          </a:xfrm>
          <a:noFill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>
                <a:ea typeface="Times New Roman" charset="0"/>
                <a:cs typeface="Times New Roman" charset="0"/>
              </a:rPr>
              <a:t>int[][] x = new int[3][4];</a:t>
            </a:r>
          </a:p>
        </p:txBody>
      </p:sp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471738"/>
            <a:ext cx="890905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">
  <a:themeElements>
    <a:clrScheme name="International 3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BCBCB"/>
      </a:accent1>
      <a:accent2>
        <a:srgbClr val="969696"/>
      </a:accent2>
      <a:accent3>
        <a:srgbClr val="FFFFFF"/>
      </a:accent3>
      <a:accent4>
        <a:srgbClr val="000000"/>
      </a:accent4>
      <a:accent5>
        <a:srgbClr val="E2E2E2"/>
      </a:accent5>
      <a:accent6>
        <a:srgbClr val="878787"/>
      </a:accent6>
      <a:hlink>
        <a:srgbClr val="DDDDDD"/>
      </a:hlink>
      <a:folHlink>
        <a:srgbClr val="EAEAEA"/>
      </a:folHlink>
    </a:clrScheme>
    <a:fontScheme name="Internati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International 1">
        <a:dk1>
          <a:srgbClr val="00000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8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000080"/>
        </a:dk2>
        <a:lt2>
          <a:srgbClr val="003399"/>
        </a:lt2>
        <a:accent1>
          <a:srgbClr val="9999FF"/>
        </a:accent1>
        <a:accent2>
          <a:srgbClr val="FF99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8AE7"/>
        </a:accent6>
        <a:hlink>
          <a:srgbClr val="85AD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Designs\International.pot</Template>
  <TotalTime>66443</TotalTime>
  <Words>2006</Words>
  <Application>Microsoft Macintosh PowerPoint</Application>
  <PresentationFormat>On-screen Show (4:3)</PresentationFormat>
  <Paragraphs>483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SimSun</vt:lpstr>
      <vt:lpstr>Arial</vt:lpstr>
      <vt:lpstr>Book Antiqua</vt:lpstr>
      <vt:lpstr>Courier</vt:lpstr>
      <vt:lpstr>Courier New</vt:lpstr>
      <vt:lpstr>Monotype Sorts</vt:lpstr>
      <vt:lpstr>Times New Roman</vt:lpstr>
      <vt:lpstr>Wingdings</vt:lpstr>
      <vt:lpstr>International</vt:lpstr>
      <vt:lpstr>Microsoft Word Picture</vt:lpstr>
      <vt:lpstr>Chapter 8 Multidimensional Arrays</vt:lpstr>
      <vt:lpstr>Motivations</vt:lpstr>
      <vt:lpstr>Motivations</vt:lpstr>
      <vt:lpstr>Objectives</vt:lpstr>
      <vt:lpstr>Declare/Create Two-dimensional Arrays</vt:lpstr>
      <vt:lpstr>Declaring Variables of Two-dimensional Arrays and Creating Two-dimensional Arrays </vt:lpstr>
      <vt:lpstr>Two-dimensional Array Illustration</vt:lpstr>
      <vt:lpstr>Declaring, Creating, and Initializing Using Shorthand Notations</vt:lpstr>
      <vt:lpstr>Lengths of Two-dimensional Arrays</vt:lpstr>
      <vt:lpstr>Lengths of Two-dimensional Arrays, cont.</vt:lpstr>
      <vt:lpstr>Ragged Arrays</vt:lpstr>
      <vt:lpstr>Ragged Arrays, cont.</vt:lpstr>
      <vt:lpstr>Processing Two-Dimensional Arrays</vt:lpstr>
      <vt:lpstr>Initializing arrays with input values</vt:lpstr>
      <vt:lpstr>Initializing arrays with random values</vt:lpstr>
      <vt:lpstr>Printing arrays</vt:lpstr>
      <vt:lpstr>Summing all elements</vt:lpstr>
      <vt:lpstr>Summing elements by column</vt:lpstr>
      <vt:lpstr>Random shuffling</vt:lpstr>
      <vt:lpstr>Passing Tow-Dimensional Arrays to Methods</vt:lpstr>
      <vt:lpstr>Problem: Grading Multiple-Choice Test</vt:lpstr>
      <vt:lpstr>Problem: Finding Two Points Nearest to Each Other</vt:lpstr>
      <vt:lpstr>What is Sudoku?</vt:lpstr>
      <vt:lpstr>Every row contains the numbers 1 to 9</vt:lpstr>
      <vt:lpstr>Every column contains the numbers 1 to 9</vt:lpstr>
      <vt:lpstr>Every 3×3 box contains the numbers 1 to 9</vt:lpstr>
      <vt:lpstr>Checking Whether a Solution Is Correct</vt:lpstr>
      <vt:lpstr>Multidimensional Arrays</vt:lpstr>
      <vt:lpstr>Multidimensional Arrays</vt:lpstr>
      <vt:lpstr>Problem: Calculating Total Scores</vt:lpstr>
      <vt:lpstr>Problem: Weather Information</vt:lpstr>
      <vt:lpstr>Problem: Guessing Birthday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Arrays</dc:title>
  <dc:creator>Y. Daniel Liang</dc:creator>
  <cp:lastModifiedBy>Microsoft Office User</cp:lastModifiedBy>
  <cp:revision>334</cp:revision>
  <dcterms:created xsi:type="dcterms:W3CDTF">1995-06-10T17:31:50Z</dcterms:created>
  <dcterms:modified xsi:type="dcterms:W3CDTF">2016-10-03T20:45:36Z</dcterms:modified>
</cp:coreProperties>
</file>