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4" r:id="rId3"/>
    <p:sldId id="287" r:id="rId4"/>
    <p:sldId id="290" r:id="rId5"/>
    <p:sldId id="292" r:id="rId6"/>
    <p:sldId id="288" r:id="rId7"/>
    <p:sldId id="291" r:id="rId8"/>
    <p:sldId id="282" r:id="rId9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8586" autoAdjust="0"/>
  </p:normalViewPr>
  <p:slideViewPr>
    <p:cSldViewPr>
      <p:cViewPr varScale="1">
        <p:scale>
          <a:sx n="129" d="100"/>
          <a:sy n="129" d="100"/>
        </p:scale>
        <p:origin x="236" y="8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RET and JMP R7 are exactly the same.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 x10 = 16 decimal, cannot fit into 5-bits in 2’s complement format, only stores -16 to 15.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Condition codes set by R0 – 12, so negative if R0 &lt; 12 and zero if R0 == 12.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ADD R0, R0, #3 is treated as both an instruction and data by the code, so ADD R2, R2, #2 instruction increments the offset to 7. R0 goes from 0 to 3 to 8</a:t>
            </a:r>
          </a:p>
        </p:txBody>
      </p:sp>
    </p:spTree>
    <p:extLst>
      <p:ext uri="{BB962C8B-B14F-4D97-AF65-F5344CB8AC3E}">
        <p14:creationId xmlns:p14="http://schemas.microsoft.com/office/powerpoint/2010/main" val="215739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LD just loads data</a:t>
            </a:r>
            <a:r>
              <a:rPr lang="en-US" baseline="0" dirty="0"/>
              <a:t> value (x4321), LEA gets data address (x3003), LDR gets data pointed at by R1, which is data again (x4321)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offset of 2 from R2 gives Array[2], offset of 3 gives NOT R1,R1, which is x927F.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Data2 is -4 offset, but PC has been incremented so -5 = ~0b000000101 + 1 = 0b111111011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941513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304800"/>
            <a:ext cx="5675312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764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450311" y="2438400"/>
            <a:ext cx="8683625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49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667000"/>
            <a:ext cx="77692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14400" y="6321425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43238" y="6324600"/>
            <a:ext cx="34972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781800" y="63246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7" y="533401"/>
            <a:ext cx="130704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219200" y="301625"/>
            <a:ext cx="1588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46" y="381000"/>
            <a:ext cx="923544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19200" y="2819400"/>
            <a:ext cx="7467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#6: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(continued)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0xC1C0 into LC-3 assembly code: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638800"/>
            <a:ext cx="2667000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Instructions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JMP R7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Both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010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R0,R1,x10 from assembly code into an LC-3 instruction in hexadecimal: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638800"/>
            <a:ext cx="2667000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LC-3 Instructions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954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0x1040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0x106F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Cannot be done!</a:t>
            </a:r>
          </a:p>
        </p:txBody>
      </p:sp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162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 branches to Main if R0 is less than or equal to 12?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Condition Codes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943600" y="25908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590800"/>
            <a:ext cx="502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Twelve 	.FILL x000C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	LD R1,Twelve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R1,R1,1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R0,R0,R1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??? Main</a:t>
            </a:r>
          </a:p>
        </p:txBody>
      </p:sp>
    </p:spTree>
    <p:extLst>
      <p:ext uri="{BB962C8B-B14F-4D97-AF65-F5344CB8AC3E}">
        <p14:creationId xmlns:p14="http://schemas.microsoft.com/office/powerpoint/2010/main" val="27466730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What is the value in R0, and the instruction associated with the LOOP label when the program reaches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the HALT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command?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953000" y="2731895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5, ADD R0, R0, 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8, ADD R0, R0, #7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ADD R0, R0, #5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7, AND R0, R0, #7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3333CC"/>
              </a:buClr>
              <a:buSzPct val="100000"/>
              <a:buFont typeface="+mj-lt"/>
              <a:buAutoNum type="alphaU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55" y="2735282"/>
            <a:ext cx="60821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 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 	AND R0, R0, #0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ADD R1, R0, #2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LOOP  	ADD R0, R0, #3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LD  R2, LOOP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 	ADD R2, R2, #2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ST  R2, LOOP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ADD R1, R1, #-1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     	</a:t>
            </a:r>
            <a:r>
              <a:rPr lang="pt-BR" sz="2800">
                <a:solidFill>
                  <a:schemeClr val="accent1">
                    <a:lumMod val="75000"/>
                  </a:schemeClr>
                </a:solidFill>
                <a:latin typeface="+mj-lt"/>
              </a:rPr>
              <a:t>BRp LOOP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HALT</a:t>
            </a:r>
          </a:p>
        </p:txBody>
      </p:sp>
    </p:spTree>
    <p:extLst>
      <p:ext uri="{BB962C8B-B14F-4D97-AF65-F5344CB8AC3E}">
        <p14:creationId xmlns:p14="http://schemas.microsoft.com/office/powerpoint/2010/main" val="2491830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are the values in R0,R1,R2 after the code below executes? Assume the Main label is at address x3000.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 and LDR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876800" y="2667000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Main		LD R0,Data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LEA R1,Data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LDR R2,R1,0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HALT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Data   .FILL 0x4321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           </a:t>
            </a:r>
            <a:endParaRPr lang="en-US" sz="3200" dirty="0">
              <a:solidFill>
                <a:srgbClr val="329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67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6934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 and R1 after the code executes from Main label?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0" y="60198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LEA and LDR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257800" y="3048000"/>
            <a:ext cx="3886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x1133, x2244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x2244, x3355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x903F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x927F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590800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Array	.FILL x1133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x2244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x3355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LEA R2,Array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R0,R2,2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R1,R2,3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HALT</a:t>
            </a:r>
          </a:p>
        </p:txBody>
      </p:sp>
    </p:spTree>
    <p:extLst>
      <p:ext uri="{BB962C8B-B14F-4D97-AF65-F5344CB8AC3E}">
        <p14:creationId xmlns:p14="http://schemas.microsoft.com/office/powerpoint/2010/main" val="4211956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PC offset field in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ST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instruction shown below?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6670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PC Offsets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257800" y="30480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0b111111011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590800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Data0	.FILL x1234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Data1	.FILL x2345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Data2	.BLKW 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Main		LD R1,Data0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LD R2, Data1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ADD R3,R2,R1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ST R3,Data2</a:t>
            </a:r>
          </a:p>
          <a:p>
            <a:r>
              <a:rPr lang="en-US" sz="3200" dirty="0">
                <a:solidFill>
                  <a:srgbClr val="32946A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89888</TotalTime>
  <Words>517</Words>
  <Application>Microsoft Office PowerPoint</Application>
  <PresentationFormat>On-screen Show (4:3)</PresentationFormat>
  <Paragraphs>129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276</cp:revision>
  <cp:lastPrinted>2014-02-28T23:10:01Z</cp:lastPrinted>
  <dcterms:created xsi:type="dcterms:W3CDTF">2009-01-22T02:10:52Z</dcterms:created>
  <dcterms:modified xsi:type="dcterms:W3CDTF">2019-10-30T18:12:51Z</dcterms:modified>
</cp:coreProperties>
</file>