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8713" autoAdjust="0"/>
  </p:normalViewPr>
  <p:slideViewPr>
    <p:cSldViewPr>
      <p:cViewPr varScale="1">
        <p:scale>
          <a:sx n="103" d="100"/>
          <a:sy n="103" d="100"/>
        </p:scale>
        <p:origin x="72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7425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E),</a:t>
            </a:r>
            <a:r>
              <a:rPr lang="en-US" baseline="0" dirty="0"/>
              <a:t> just about everything except functional languages and Fortran 77 (no recursion, no parallel execution!)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recursion does not necessarily imply stack, alternative models exists, sometimes lots of registers, not too complicated</a:t>
            </a:r>
          </a:p>
          <a:p>
            <a:r>
              <a:rPr lang="en-US" baseline="0" dirty="0"/>
              <a:t>Remember that alternative memory models still need to use memory to save and restore registers, and are less efficient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parameters/return values/return addresses/locals are store on the stack.</a:t>
            </a:r>
          </a:p>
          <a:p>
            <a:r>
              <a:rPr lang="en-US" baseline="0" dirty="0"/>
              <a:t>Dynamic allocation is done from the heap, problematic to mix static and dynamic allocations on stack.</a:t>
            </a:r>
          </a:p>
          <a:p>
            <a:r>
              <a:rPr lang="en-US" baseline="0" dirty="0"/>
              <a:t>Static allocation of </a:t>
            </a:r>
            <a:r>
              <a:rPr lang="en-US" baseline="0" dirty="0" err="1"/>
              <a:t>globals</a:t>
            </a:r>
            <a:r>
              <a:rPr lang="en-US" baseline="0" dirty="0"/>
              <a:t> is not stack or heap!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caller is generally responsible, because it has the parameters!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if the </a:t>
            </a:r>
            <a:r>
              <a:rPr lang="en-US" baseline="0" dirty="0" err="1"/>
              <a:t>callee</a:t>
            </a:r>
            <a:r>
              <a:rPr lang="en-US" baseline="0" dirty="0"/>
              <a:t> does it, the return value will be lost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</a:t>
            </a:r>
            <a:r>
              <a:rPr lang="en-US" baseline="0" dirty="0"/>
              <a:t> or B) or </a:t>
            </a:r>
            <a:r>
              <a:rPr lang="en-US" dirty="0"/>
              <a:t>C), either</a:t>
            </a:r>
            <a:r>
              <a:rPr lang="en-US" baseline="0" dirty="0"/>
              <a:t> could do it, in the protocol we showed you the </a:t>
            </a:r>
            <a:r>
              <a:rPr lang="en-US" baseline="0" dirty="0" err="1"/>
              <a:t>callee</a:t>
            </a:r>
            <a:r>
              <a:rPr lang="en-US" baseline="0" dirty="0"/>
              <a:t> allocated and the caller freed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</a:t>
            </a:r>
            <a:r>
              <a:rPr lang="en-US" baseline="0" dirty="0"/>
              <a:t> all of the above are valid reasons.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PUSH</a:t>
            </a:r>
            <a:r>
              <a:rPr lang="en-US" baseline="0" dirty="0"/>
              <a:t> R5 and POP R5, which represents the frame pointer, equivalent to save</a:t>
            </a:r>
            <a:r>
              <a:rPr lang="en-US" baseline="0"/>
              <a:t>/restore.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941513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2688" y="304800"/>
            <a:ext cx="5675312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676400"/>
            <a:ext cx="3808412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76400"/>
            <a:ext cx="380841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450311" y="2438400"/>
            <a:ext cx="8683625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493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667000"/>
            <a:ext cx="7769225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914400" y="6321425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043238" y="6324600"/>
            <a:ext cx="3497262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781800" y="63246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219200" y="301625"/>
            <a:ext cx="1588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1000"/>
            <a:ext cx="923544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219200" y="2819400"/>
            <a:ext cx="746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#7: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Memory Model/Stack Convention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programming languages use an execution model based on a stack?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28956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Execution Models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066800" y="28956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Java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C, C++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Pascal, Fortran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Algol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Ada, Prolog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501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Why not discard the stack convention and just use register passing?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31242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Stack Convention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6800" y="2819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Without stack, recursion is impossible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 alternative memory models exist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Overall, no better approach exists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Number of registers is too limited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Register passing is too complicated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6020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of the following is not stored on the stack?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31242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Stack Convention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6800" y="2819400"/>
            <a:ext cx="740405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Dynamic allocations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Function parameters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Return values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Local variables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Return addresses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6902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Does the caller or 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callee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have to push function parameters?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31242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Stack Convention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6800" y="2819400"/>
            <a:ext cx="740405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Caller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Callee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Either, depending on the protocol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7709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Does the caller or 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callee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have to pop the return value of a function?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31242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Stack Convention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6800" y="2819400"/>
            <a:ext cx="740405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Caller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Callee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Either, depending on the protocol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612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Does the caller or 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callee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have to allocate space for the return value?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31242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Stack Convention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6800" y="2819400"/>
            <a:ext cx="740405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Caller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Callee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Either, depending on the protocol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427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Why is it necessary to have both a frame pointer and stack pointer?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31242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Frame Pointer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6800" y="2667000"/>
            <a:ext cx="740405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Because the stack pointer is volatile, and constantly changes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Because the stack pointer is shared between all functions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To have a stable pointer for accessing function parameters and locals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08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does the following LC-3 assembly code do?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3899DA51-CD07-4943-85FF-A34E2EAC183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 270, Spring Semester 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172200"/>
            <a:ext cx="3124200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Frame Pointer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6800" y="4419600"/>
            <a:ext cx="7404052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Initializes the frame and stack pointer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Pushes and pops the frame pointer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Pushes and pops the return address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2514600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ADD R6,R6,#-1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STR R5,R6,#0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LDR R5,R6,#0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ADD R6,R6,#1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4549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89900</TotalTime>
  <Words>620</Words>
  <Application>Microsoft Office PowerPoint</Application>
  <PresentationFormat>On-screen Show (4:3)</PresentationFormat>
  <Paragraphs>120</Paragraphs>
  <Slides>9</Slides>
  <Notes>9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282</cp:revision>
  <cp:lastPrinted>2016-03-11T20:57:35Z</cp:lastPrinted>
  <dcterms:created xsi:type="dcterms:W3CDTF">2009-01-22T02:10:52Z</dcterms:created>
  <dcterms:modified xsi:type="dcterms:W3CDTF">2019-10-22T16:41:54Z</dcterms:modified>
</cp:coreProperties>
</file>