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0" r:id="rId4"/>
    <p:sldId id="293" r:id="rId5"/>
    <p:sldId id="290" r:id="rId6"/>
    <p:sldId id="292" r:id="rId7"/>
    <p:sldId id="284" r:id="rId8"/>
    <p:sldId id="287" r:id="rId9"/>
    <p:sldId id="285" r:id="rId10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713" autoAdjust="0"/>
  </p:normalViewPr>
  <p:slideViewPr>
    <p:cSldViewPr>
      <p:cViewPr varScale="1">
        <p:scale>
          <a:sx n="100" d="100"/>
          <a:sy n="100" d="100"/>
        </p:scale>
        <p:origin x="192" y="4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</a:t>
            </a:r>
            <a:r>
              <a:rPr lang="en-US" baseline="0" dirty="0"/>
              <a:t> </a:t>
            </a:r>
            <a:r>
              <a:rPr lang="en-US" baseline="0" dirty="0" err="1"/>
              <a:t>opcode</a:t>
            </a:r>
            <a:r>
              <a:rPr lang="en-US" baseline="0" dirty="0"/>
              <a:t>, destination register, source 1, source 2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the opcode is 0b0011 (ST), the source register is 0b001 (R1), and the PC offset is 0b000000110 (6).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E),</a:t>
            </a:r>
            <a:r>
              <a:rPr lang="en-US" baseline="0" dirty="0"/>
              <a:t> all of these have an address field that must be evaluated, for different reasons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E), should be 2</a:t>
            </a:r>
            <a:r>
              <a:rPr lang="en-US" baseline="30000" dirty="0"/>
              <a:t>16</a:t>
            </a:r>
            <a:r>
              <a:rPr lang="en-US" baseline="0" dirty="0"/>
              <a:t> address space, 16-bits addressability, 8 registers.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ADD is obvious, 5-bit immediate value is positive, R1 in source and destination.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A) first digit and last digit enough to decide which value is correct.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remember the PC has already been incremented so only need to add 3 not 4.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43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11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81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43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36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8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6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14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0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4" y="533401"/>
            <a:ext cx="174272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8" y="3810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4" name="Picture 3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8" y="381000"/>
            <a:ext cx="1231392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18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#5: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79374"/>
            <a:ext cx="1043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does the assembly instruction ADD R1,R2,R1 do?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25146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 to R1, store in R2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R2 to R2, store in R2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 to R2, store in R2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R2 to R1, store in R1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868140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1143000"/>
            <a:ext cx="594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operation does the assembly instruction 0x3206 specify?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85800" y="27432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LD – load from memory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 – return from subroutine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– jump to subroutine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ST – store to memory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1417CB-7FAA-4059-AE27-9708A9514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163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98297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instructions require the “Evaluate Address” cycle during instruction processing on the LC-3?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70104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Load (LD)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Store (ST)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Branch (BR)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Jump (JMP)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pic>
        <p:nvPicPr>
          <p:cNvPr id="4" name="Picture 3" descr="Decode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514600"/>
            <a:ext cx="3448356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414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10210799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address space (number of locations), addressability (number of bits), and number of registers on the LC-3.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990600" y="27432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8, 8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16, 16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32, 16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32, 8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17844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1" y="152400"/>
            <a:ext cx="647699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0x1263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09600" y="38100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R0,R1,#3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R1,R1,#3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R0,R1,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R1,R0,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E2DCC6-FF0C-4A47-B4E9-48406C30D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8650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152400"/>
            <a:ext cx="5867399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R3,R2,R1 from assembly code into an LC-3 instruction: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09600" y="3733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0x1681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0x1682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0x5681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0x5682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044815-89AF-4BBD-B079-81086A347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7248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152400"/>
            <a:ext cx="6781799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Build an instruction that loads a value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from memory,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four addresses after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instruction,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into R5.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" y="4114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0x2A03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0x2A04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0x2503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0x2504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E4F36A-78F0-439E-9F13-3ADF39F6C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8847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36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89744</TotalTime>
  <Words>465</Words>
  <Application>Microsoft Office PowerPoint</Application>
  <PresentationFormat>Widescreen</PresentationFormat>
  <Paragraphs>86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270</cp:revision>
  <cp:lastPrinted>2014-02-28T23:10:01Z</cp:lastPrinted>
  <dcterms:created xsi:type="dcterms:W3CDTF">2009-01-22T02:10:52Z</dcterms:created>
  <dcterms:modified xsi:type="dcterms:W3CDTF">2020-07-07T15:25:08Z</dcterms:modified>
</cp:coreProperties>
</file>