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82" r:id="rId4"/>
    <p:sldId id="285" r:id="rId5"/>
    <p:sldId id="286" r:id="rId6"/>
    <p:sldId id="294" r:id="rId7"/>
    <p:sldId id="289" r:id="rId8"/>
    <p:sldId id="290" r:id="rId9"/>
    <p:sldId id="279" r:id="rId10"/>
    <p:sldId id="283" r:id="rId11"/>
    <p:sldId id="284" r:id="rId12"/>
    <p:sldId id="270" r:id="rId13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FBFB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43" autoAdjust="0"/>
    <p:restoredTop sz="96494" autoAdjust="0"/>
  </p:normalViewPr>
  <p:slideViewPr>
    <p:cSldViewPr>
      <p:cViewPr varScale="1">
        <p:scale>
          <a:sx n="89" d="100"/>
          <a:sy n="89" d="100"/>
        </p:scale>
        <p:origin x="68" y="96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  <p:extLst>
      <p:ext uri="{BB962C8B-B14F-4D97-AF65-F5344CB8AC3E}">
        <p14:creationId xmlns:p14="http://schemas.microsoft.com/office/powerpoint/2010/main" val="936621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 by looking at the diagram you can see lines 1, 4, and 7 are incorrect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52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Output is based on state and input</a:t>
            </a:r>
          </a:p>
        </p:txBody>
      </p:sp>
    </p:spTree>
    <p:extLst>
      <p:ext uri="{BB962C8B-B14F-4D97-AF65-F5344CB8AC3E}">
        <p14:creationId xmlns:p14="http://schemas.microsoft.com/office/powerpoint/2010/main" val="1322710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D), 2 address lines = 4 locations is the address space, each location has 3-bits, reading address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72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C) D latch adds gates to insure S and R are not 0 at the same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109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 D latch stores one bit and if WE is asserted input becomes output after some propagation delay</a:t>
            </a: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435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 D latch stores one bit and if WE is asserted input becomes output after some propagation delay</a:t>
            </a: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535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</a:t>
            </a:r>
          </a:p>
        </p:txBody>
      </p:sp>
    </p:spTree>
    <p:extLst>
      <p:ext uri="{BB962C8B-B14F-4D97-AF65-F5344CB8AC3E}">
        <p14:creationId xmlns:p14="http://schemas.microsoft.com/office/powerpoint/2010/main" val="1635739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363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 RESET to S0, 1</a:t>
            </a:r>
            <a:r>
              <a:rPr lang="en-US" baseline="0" dirty="0"/>
              <a:t> to S1, 0 to S1, 1 to S2, 1 to S0 (Output 1), 1 to S1, 0 to S1, 1 to S2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86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B) Mealy has output associated with a transition, Moore output associated with a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1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73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30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50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01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78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55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77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3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37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59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Fall Semester 2015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5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7" y="382588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Fall Semester 2015</a:t>
            </a:r>
            <a:endParaRPr 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7" y="382588"/>
            <a:ext cx="1231392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48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Relationship Id="rId5" Type="http://schemas.openxmlformats.org/officeDocument/2006/relationships/hyperlink" Target="https://www.cs.colostate.edu/~cs270/.Spring20/resources/memory.circ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cs.colostate.edu/~cs270/.Spring20/resources/memory.circ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#9: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Memory and State Machines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0FA24A5-A501-4BE9-B4DA-772E2B538E69}"/>
              </a:ext>
            </a:extLst>
          </p:cNvPr>
          <p:cNvSpPr/>
          <p:nvPr/>
        </p:nvSpPr>
        <p:spPr bwMode="auto">
          <a:xfrm>
            <a:off x="1382214" y="1600200"/>
            <a:ext cx="5029200" cy="3505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200400" y="241567"/>
            <a:ext cx="7086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rows of the state table have incorrect values for Out, S1’ and S2’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562600" y="4504592"/>
            <a:ext cx="5334000" cy="214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1,2,5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2,4,5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3,5,6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1,5,8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28F43B6-88BD-410A-9AC7-2967FC60A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324808"/>
              </p:ext>
            </p:extLst>
          </p:nvPr>
        </p:nvGraphicFramePr>
        <p:xfrm>
          <a:off x="304800" y="2438400"/>
          <a:ext cx="3790184" cy="30175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31697">
                  <a:extLst>
                    <a:ext uri="{9D8B030D-6E8A-4147-A177-3AD203B41FA5}">
                      <a16:colId xmlns:a16="http://schemas.microsoft.com/office/drawing/2014/main" val="2859668782"/>
                    </a:ext>
                  </a:extLst>
                </a:gridCol>
                <a:gridCol w="491320">
                  <a:extLst>
                    <a:ext uri="{9D8B030D-6E8A-4147-A177-3AD203B41FA5}">
                      <a16:colId xmlns:a16="http://schemas.microsoft.com/office/drawing/2014/main" val="2616789604"/>
                    </a:ext>
                  </a:extLst>
                </a:gridCol>
                <a:gridCol w="491320">
                  <a:extLst>
                    <a:ext uri="{9D8B030D-6E8A-4147-A177-3AD203B41FA5}">
                      <a16:colId xmlns:a16="http://schemas.microsoft.com/office/drawing/2014/main" val="3562523120"/>
                    </a:ext>
                  </a:extLst>
                </a:gridCol>
                <a:gridCol w="525283">
                  <a:extLst>
                    <a:ext uri="{9D8B030D-6E8A-4147-A177-3AD203B41FA5}">
                      <a16:colId xmlns:a16="http://schemas.microsoft.com/office/drawing/2014/main" val="3322645080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3970226554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1377174401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1977408439"/>
                    </a:ext>
                  </a:extLst>
                </a:gridCol>
              </a:tblGrid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Row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S1’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S0’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48603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640597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950132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19033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99239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19320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0275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774528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62042"/>
                  </a:ext>
                </a:extLst>
              </a:tr>
            </a:tbl>
          </a:graphicData>
        </a:graphic>
      </p:graphicFrame>
      <p:pic>
        <p:nvPicPr>
          <p:cNvPr id="11" name="Picture 2" descr="https://www.cs.colostate.edu/~cs270/.Fall19/resources/MealyDiagram.png">
            <a:extLst>
              <a:ext uri="{FF2B5EF4-FFF2-40B4-BE49-F238E27FC236}">
                <a16:creationId xmlns:a16="http://schemas.microsoft.com/office/drawing/2014/main" id="{393DD4C5-1A30-42FC-9B2A-2E64664ED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273126"/>
            <a:ext cx="3644198" cy="318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83535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15504" y="228600"/>
            <a:ext cx="74961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following circuit model a Mealy or Moore state machine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172200" y="2971800"/>
            <a:ext cx="3962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14295E-3891-4270-AF99-F6412D3FB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10" y="2743200"/>
            <a:ext cx="5431182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8140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152400"/>
            <a:ext cx="9677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address space and addressability of the memory shown, and what is the circuit doing?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648200" y="2743200"/>
            <a:ext cx="678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3-bits, writing memory location 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4-bits, writing memory location 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4-bits, reading memory location 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3-bits, reading memory location 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" name="Picture 3" descr="Memor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514600"/>
            <a:ext cx="3810000" cy="400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0705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286000" y="533400"/>
            <a:ext cx="9525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an advantage of a D latch vs an RS latch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52400" y="2057400"/>
            <a:ext cx="9448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take fewer transistors</a:t>
            </a:r>
          </a:p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RS latches are combinational logic and D latches are sequential logic</a:t>
            </a:r>
          </a:p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ensure the inputs that set the latches output value are never 0 at the same time</a:t>
            </a:r>
          </a:p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can be used as storage element in a state machine since the inputs to the latch do not become outputs until the next clock cycle</a:t>
            </a:r>
          </a:p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702999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152400"/>
            <a:ext cx="10210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How many bits of information does a D latch store? When will the input to a D latch become the output, assuming the WE line is asserted?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895600" y="2895600"/>
            <a:ext cx="62865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2 bits, in the current clock cycle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1 bit, in the next clock cycle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1 bit, after some propagation delay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2 bits, in the next clock cycle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7363360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152400"/>
            <a:ext cx="1028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How many bits of information does a D latch store? When will the input to a D latch become the output, assuming the WE line is asserted?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1E3B9D-F66A-4007-AA30-C5ADF90255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1905000"/>
            <a:ext cx="5334000" cy="410785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1A40675-ADC9-4042-A26F-2AF7362BC0C9}"/>
              </a:ext>
            </a:extLst>
          </p:cNvPr>
          <p:cNvSpPr/>
          <p:nvPr/>
        </p:nvSpPr>
        <p:spPr>
          <a:xfrm>
            <a:off x="38100" y="6208796"/>
            <a:ext cx="9486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https://www.cs.colostate.edu/~cs270/.Spring20/resources/memory.circ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2515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81200" y="228600"/>
            <a:ext cx="9982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 D flip-flop is composed of how many D latches. What is the advantage of a D flip-flop over a D latch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33400" y="2743200"/>
            <a:ext cx="86106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.5, input value is available immediately as output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2, input value does not become the output until the next clock cycle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1, no advantage they are just two words that describe the same device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2, input value is available immediately as output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600441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304800"/>
            <a:ext cx="9677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 D flip-flop is composed of how many D latches. What is the advantage of a D flip-flop over a D latch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7EC0CB-3C1D-42A5-84B3-18A529DD6E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276600"/>
            <a:ext cx="8852159" cy="247519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B718747-0946-4C09-B508-CB55E09B08E6}"/>
              </a:ext>
            </a:extLst>
          </p:cNvPr>
          <p:cNvSpPr/>
          <p:nvPr/>
        </p:nvSpPr>
        <p:spPr>
          <a:xfrm>
            <a:off x="38100" y="6208796"/>
            <a:ext cx="9486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https://www.cs.colostate.edu/~cs270/.Spring20/resources/memory.circ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89364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60625" y="228600"/>
            <a:ext cx="97979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After RESET, which state will the machine shown below end up in if the inputs are 1, 0, 1, 1, 1, 0, 1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324600" y="2667000"/>
            <a:ext cx="359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 descr="UgNj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514600"/>
            <a:ext cx="5562600" cy="219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60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cs.colostate.edu/~cs270/.Fall19/resources/MealyDiagram.png">
            <a:extLst>
              <a:ext uri="{FF2B5EF4-FFF2-40B4-BE49-F238E27FC236}">
                <a16:creationId xmlns:a16="http://schemas.microsoft.com/office/drawing/2014/main" id="{04DA175A-5796-4800-8F72-620211A91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67000"/>
            <a:ext cx="3149199" cy="2754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57400" y="38730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type of state machine is depicted in figures A and B?</a:t>
            </a:r>
          </a:p>
        </p:txBody>
      </p:sp>
      <p:pic>
        <p:nvPicPr>
          <p:cNvPr id="1028" name="Picture 4" descr="https://www.cs.colostate.edu/~cs270/.Fall19/resources/MooreDiagram.png">
            <a:extLst>
              <a:ext uri="{FF2B5EF4-FFF2-40B4-BE49-F238E27FC236}">
                <a16:creationId xmlns:a16="http://schemas.microsoft.com/office/drawing/2014/main" id="{9B3114A4-0368-48B2-B557-A59234B7A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667000"/>
            <a:ext cx="2972040" cy="2869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7C93F9-C590-440E-B34E-474B1194778A}"/>
              </a:ext>
            </a:extLst>
          </p:cNvPr>
          <p:cNvSpPr txBox="1"/>
          <p:nvPr/>
        </p:nvSpPr>
        <p:spPr>
          <a:xfrm>
            <a:off x="1532044" y="2591509"/>
            <a:ext cx="355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7DDC38-367A-4DB9-AE37-9EE3CAD6F7C1}"/>
              </a:ext>
            </a:extLst>
          </p:cNvPr>
          <p:cNvSpPr txBox="1"/>
          <p:nvPr/>
        </p:nvSpPr>
        <p:spPr>
          <a:xfrm>
            <a:off x="4744942" y="2591509"/>
            <a:ext cx="340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705600" y="2819400"/>
            <a:ext cx="5334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A:Moore, B:Mealy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A:Mealy, B:Moore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A:Mealy, B:Mealy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A:Moore, B:Moore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774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4366</TotalTime>
  <Words>841</Words>
  <Application>Microsoft Office PowerPoint</Application>
  <PresentationFormat>Widescreen</PresentationFormat>
  <Paragraphs>173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259</cp:revision>
  <cp:lastPrinted>2016-04-07T22:25:02Z</cp:lastPrinted>
  <dcterms:created xsi:type="dcterms:W3CDTF">2009-01-22T02:10:52Z</dcterms:created>
  <dcterms:modified xsi:type="dcterms:W3CDTF">2020-09-17T16:49:51Z</dcterms:modified>
</cp:coreProperties>
</file>