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5" r:id="rId4"/>
    <p:sldMasterId id="2147483722" r:id="rId5"/>
    <p:sldMasterId id="2147483785" r:id="rId6"/>
  </p:sldMasterIdLst>
  <p:notesMasterIdLst>
    <p:notesMasterId r:id="rId42"/>
  </p:notesMasterIdLst>
  <p:handoutMasterIdLst>
    <p:handoutMasterId r:id="rId43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7" r:id="rId19"/>
    <p:sldId id="288" r:id="rId20"/>
    <p:sldId id="290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322" r:id="rId32"/>
    <p:sldId id="323" r:id="rId33"/>
    <p:sldId id="321" r:id="rId34"/>
    <p:sldId id="279" r:id="rId35"/>
    <p:sldId id="280" r:id="rId36"/>
    <p:sldId id="281" r:id="rId37"/>
    <p:sldId id="282" r:id="rId38"/>
    <p:sldId id="283" r:id="rId39"/>
    <p:sldId id="284" r:id="rId40"/>
    <p:sldId id="320" r:id="rId4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DECB"/>
    <a:srgbClr val="F6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F40BB-B73D-4338-BC83-0893E02AB93A}" v="248" dt="2020-03-23T22:59:21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144" y="63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Phil (EID)" userId="a80cd7d6-5cce-4284-87be-c25974a76193" providerId="ADAL" clId="{DE4F40BB-B73D-4338-BC83-0893E02AB93A}"/>
    <pc:docChg chg="undo redo custSel addSld delSld modSld sldOrd">
      <pc:chgData name="Sharp,Phil (EID)" userId="a80cd7d6-5cce-4284-87be-c25974a76193" providerId="ADAL" clId="{DE4F40BB-B73D-4338-BC83-0893E02AB93A}" dt="2020-03-23T22:59:36.979" v="824" actId="2696"/>
      <pc:docMkLst>
        <pc:docMk/>
      </pc:docMkLst>
      <pc:sldChg chg="modSp modAnim">
        <pc:chgData name="Sharp,Phil (EID)" userId="a80cd7d6-5cce-4284-87be-c25974a76193" providerId="ADAL" clId="{DE4F40BB-B73D-4338-BC83-0893E02AB93A}" dt="2020-03-23T21:22:50.173" v="220" actId="20577"/>
        <pc:sldMkLst>
          <pc:docMk/>
          <pc:sldMk cId="0" sldId="268"/>
        </pc:sldMkLst>
        <pc:spChg chg="mod">
          <ac:chgData name="Sharp,Phil (EID)" userId="a80cd7d6-5cce-4284-87be-c25974a76193" providerId="ADAL" clId="{DE4F40BB-B73D-4338-BC83-0893E02AB93A}" dt="2020-03-23T21:22:50.173" v="220" actId="20577"/>
          <ac:spMkLst>
            <pc:docMk/>
            <pc:sldMk cId="0" sldId="268"/>
            <ac:spMk id="16387" creationId="{4A71F53A-F276-4EC1-A845-51C13DE4041C}"/>
          </ac:spMkLst>
        </pc:spChg>
      </pc:sldChg>
      <pc:sldChg chg="add del">
        <pc:chgData name="Sharp,Phil (EID)" userId="a80cd7d6-5cce-4284-87be-c25974a76193" providerId="ADAL" clId="{DE4F40BB-B73D-4338-BC83-0893E02AB93A}" dt="2020-03-23T21:30:13.722" v="238" actId="2696"/>
        <pc:sldMkLst>
          <pc:docMk/>
          <pc:sldMk cId="0" sldId="271"/>
        </pc:sldMkLst>
      </pc:sldChg>
      <pc:sldChg chg="modSp ord">
        <pc:chgData name="Sharp,Phil (EID)" userId="a80cd7d6-5cce-4284-87be-c25974a76193" providerId="ADAL" clId="{DE4F40BB-B73D-4338-BC83-0893E02AB93A}" dt="2020-03-23T21:29:51.986" v="234" actId="1076"/>
        <pc:sldMkLst>
          <pc:docMk/>
          <pc:sldMk cId="0" sldId="272"/>
        </pc:sldMkLst>
        <pc:spChg chg="mod">
          <ac:chgData name="Sharp,Phil (EID)" userId="a80cd7d6-5cce-4284-87be-c25974a76193" providerId="ADAL" clId="{DE4F40BB-B73D-4338-BC83-0893E02AB93A}" dt="2020-03-23T21:29:51.986" v="234" actId="1076"/>
          <ac:spMkLst>
            <pc:docMk/>
            <pc:sldMk cId="0" sldId="272"/>
            <ac:spMk id="20485" creationId="{167785E1-5526-43C8-B173-B7639DDFC61A}"/>
          </ac:spMkLst>
        </pc:spChg>
        <pc:graphicFrameChg chg="mod">
          <ac:chgData name="Sharp,Phil (EID)" userId="a80cd7d6-5cce-4284-87be-c25974a76193" providerId="ADAL" clId="{DE4F40BB-B73D-4338-BC83-0893E02AB93A}" dt="2020-03-23T21:29:50.161" v="233" actId="1076"/>
          <ac:graphicFrameMkLst>
            <pc:docMk/>
            <pc:sldMk cId="0" sldId="272"/>
            <ac:graphicFrameMk id="20486" creationId="{AA2DE770-A7F1-4F01-9EFF-373728156CB1}"/>
          </ac:graphicFrameMkLst>
        </pc:graphicFrameChg>
      </pc:sldChg>
      <pc:sldChg chg="modSp ord">
        <pc:chgData name="Sharp,Phil (EID)" userId="a80cd7d6-5cce-4284-87be-c25974a76193" providerId="ADAL" clId="{DE4F40BB-B73D-4338-BC83-0893E02AB93A}" dt="2020-03-23T21:31:54.785" v="249" actId="179"/>
        <pc:sldMkLst>
          <pc:docMk/>
          <pc:sldMk cId="0" sldId="273"/>
        </pc:sldMkLst>
        <pc:spChg chg="mod">
          <ac:chgData name="Sharp,Phil (EID)" userId="a80cd7d6-5cce-4284-87be-c25974a76193" providerId="ADAL" clId="{DE4F40BB-B73D-4338-BC83-0893E02AB93A}" dt="2020-03-23T21:31:54.785" v="249" actId="179"/>
          <ac:spMkLst>
            <pc:docMk/>
            <pc:sldMk cId="0" sldId="273"/>
            <ac:spMk id="21507" creationId="{9008ED23-D642-428A-A64E-11C97D0D74A5}"/>
          </ac:spMkLst>
        </pc:spChg>
      </pc:sldChg>
      <pc:sldChg chg="delSp modSp add del">
        <pc:chgData name="Sharp,Phil (EID)" userId="a80cd7d6-5cce-4284-87be-c25974a76193" providerId="ADAL" clId="{DE4F40BB-B73D-4338-BC83-0893E02AB93A}" dt="2020-03-23T21:37:03.632" v="420" actId="20577"/>
        <pc:sldMkLst>
          <pc:docMk/>
          <pc:sldMk cId="0" sldId="274"/>
        </pc:sldMkLst>
        <pc:spChg chg="del mod">
          <ac:chgData name="Sharp,Phil (EID)" userId="a80cd7d6-5cce-4284-87be-c25974a76193" providerId="ADAL" clId="{DE4F40BB-B73D-4338-BC83-0893E02AB93A}" dt="2020-03-23T21:36:27.659" v="396" actId="478"/>
          <ac:spMkLst>
            <pc:docMk/>
            <pc:sldMk cId="0" sldId="274"/>
            <ac:spMk id="22530" creationId="{4FEE3921-0DD0-4298-8490-C624822D639D}"/>
          </ac:spMkLst>
        </pc:spChg>
        <pc:spChg chg="del">
          <ac:chgData name="Sharp,Phil (EID)" userId="a80cd7d6-5cce-4284-87be-c25974a76193" providerId="ADAL" clId="{DE4F40BB-B73D-4338-BC83-0893E02AB93A}" dt="2020-03-23T21:26:06.305" v="222" actId="478"/>
          <ac:spMkLst>
            <pc:docMk/>
            <pc:sldMk cId="0" sldId="274"/>
            <ac:spMk id="22532" creationId="{3765BCDA-4A8A-4F7B-AFE8-C3C0C74A7311}"/>
          </ac:spMkLst>
        </pc:spChg>
        <pc:spChg chg="mod">
          <ac:chgData name="Sharp,Phil (EID)" userId="a80cd7d6-5cce-4284-87be-c25974a76193" providerId="ADAL" clId="{DE4F40BB-B73D-4338-BC83-0893E02AB93A}" dt="2020-03-23T21:37:03.632" v="420" actId="20577"/>
          <ac:spMkLst>
            <pc:docMk/>
            <pc:sldMk cId="0" sldId="274"/>
            <ac:spMk id="22533" creationId="{9C27F426-3643-4365-8CEF-14AE91847038}"/>
          </ac:spMkLst>
        </pc:spChg>
        <pc:graphicFrameChg chg="modGraphic">
          <ac:chgData name="Sharp,Phil (EID)" userId="a80cd7d6-5cce-4284-87be-c25974a76193" providerId="ADAL" clId="{DE4F40BB-B73D-4338-BC83-0893E02AB93A}" dt="2020-03-23T21:36:16.027" v="393" actId="14734"/>
          <ac:graphicFrameMkLst>
            <pc:docMk/>
            <pc:sldMk cId="0" sldId="274"/>
            <ac:graphicFrameMk id="22534" creationId="{38A870DA-AAC5-47E8-A47A-41D1A784FEA7}"/>
          </ac:graphicFrameMkLst>
        </pc:graphicFrameChg>
      </pc:sldChg>
      <pc:sldChg chg="ord">
        <pc:chgData name="Sharp,Phil (EID)" userId="a80cd7d6-5cce-4284-87be-c25974a76193" providerId="ADAL" clId="{DE4F40BB-B73D-4338-BC83-0893E02AB93A}" dt="2020-03-23T21:31:27.324" v="239"/>
        <pc:sldMkLst>
          <pc:docMk/>
          <pc:sldMk cId="0" sldId="275"/>
        </pc:sldMkLst>
      </pc:sldChg>
      <pc:sldChg chg="modSp">
        <pc:chgData name="Sharp,Phil (EID)" userId="a80cd7d6-5cce-4284-87be-c25974a76193" providerId="ADAL" clId="{DE4F40BB-B73D-4338-BC83-0893E02AB93A}" dt="2020-03-23T21:38:17.084" v="422" actId="1076"/>
        <pc:sldMkLst>
          <pc:docMk/>
          <pc:sldMk cId="0" sldId="276"/>
        </pc:sldMkLst>
        <pc:spChg chg="mod">
          <ac:chgData name="Sharp,Phil (EID)" userId="a80cd7d6-5cce-4284-87be-c25974a76193" providerId="ADAL" clId="{DE4F40BB-B73D-4338-BC83-0893E02AB93A}" dt="2020-03-23T21:38:10.931" v="421" actId="1076"/>
          <ac:spMkLst>
            <pc:docMk/>
            <pc:sldMk cId="0" sldId="276"/>
            <ac:spMk id="24580" creationId="{6D39F995-A331-4D29-B4AE-BA5009E7510C}"/>
          </ac:spMkLst>
        </pc:spChg>
        <pc:spChg chg="mod">
          <ac:chgData name="Sharp,Phil (EID)" userId="a80cd7d6-5cce-4284-87be-c25974a76193" providerId="ADAL" clId="{DE4F40BB-B73D-4338-BC83-0893E02AB93A}" dt="2020-03-23T21:38:17.084" v="422" actId="1076"/>
          <ac:spMkLst>
            <pc:docMk/>
            <pc:sldMk cId="0" sldId="276"/>
            <ac:spMk id="24612" creationId="{254B5D2F-A634-422F-ABFB-E010B5B5D664}"/>
          </ac:spMkLst>
        </pc:spChg>
        <pc:spChg chg="mod">
          <ac:chgData name="Sharp,Phil (EID)" userId="a80cd7d6-5cce-4284-87be-c25974a76193" providerId="ADAL" clId="{DE4F40BB-B73D-4338-BC83-0893E02AB93A}" dt="2020-03-23T21:38:17.084" v="422" actId="1076"/>
          <ac:spMkLst>
            <pc:docMk/>
            <pc:sldMk cId="0" sldId="276"/>
            <ac:spMk id="24613" creationId="{85469269-0D47-45F1-8267-409A7A327059}"/>
          </ac:spMkLst>
        </pc:spChg>
        <pc:spChg chg="mod">
          <ac:chgData name="Sharp,Phil (EID)" userId="a80cd7d6-5cce-4284-87be-c25974a76193" providerId="ADAL" clId="{DE4F40BB-B73D-4338-BC83-0893E02AB93A}" dt="2020-03-23T21:38:17.084" v="422" actId="1076"/>
          <ac:spMkLst>
            <pc:docMk/>
            <pc:sldMk cId="0" sldId="276"/>
            <ac:spMk id="24614" creationId="{CE35F5BE-3077-4E52-8A22-63C883E9A226}"/>
          </ac:spMkLst>
        </pc:spChg>
        <pc:graphicFrameChg chg="mod">
          <ac:chgData name="Sharp,Phil (EID)" userId="a80cd7d6-5cce-4284-87be-c25974a76193" providerId="ADAL" clId="{DE4F40BB-B73D-4338-BC83-0893E02AB93A}" dt="2020-03-23T21:38:17.084" v="422" actId="1076"/>
          <ac:graphicFrameMkLst>
            <pc:docMk/>
            <pc:sldMk cId="0" sldId="276"/>
            <ac:graphicFrameMk id="2" creationId="{B5781417-B530-4EB9-958F-4CFD1CCC3E70}"/>
          </ac:graphicFrameMkLst>
        </pc:graphicFrameChg>
        <pc:picChg chg="mod">
          <ac:chgData name="Sharp,Phil (EID)" userId="a80cd7d6-5cce-4284-87be-c25974a76193" providerId="ADAL" clId="{DE4F40BB-B73D-4338-BC83-0893E02AB93A}" dt="2020-03-23T21:38:17.084" v="422" actId="1076"/>
          <ac:picMkLst>
            <pc:docMk/>
            <pc:sldMk cId="0" sldId="276"/>
            <ac:picMk id="79881" creationId="{301BF03E-4FD2-4821-9212-A287F55DC500}"/>
          </ac:picMkLst>
        </pc:picChg>
        <pc:picChg chg="mod">
          <ac:chgData name="Sharp,Phil (EID)" userId="a80cd7d6-5cce-4284-87be-c25974a76193" providerId="ADAL" clId="{DE4F40BB-B73D-4338-BC83-0893E02AB93A}" dt="2020-03-23T21:38:17.084" v="422" actId="1076"/>
          <ac:picMkLst>
            <pc:docMk/>
            <pc:sldMk cId="0" sldId="276"/>
            <ac:picMk id="79898" creationId="{68213CC5-BD4C-4E60-A2DC-9EE125D2746E}"/>
          </ac:picMkLst>
        </pc:picChg>
        <pc:picChg chg="mod">
          <ac:chgData name="Sharp,Phil (EID)" userId="a80cd7d6-5cce-4284-87be-c25974a76193" providerId="ADAL" clId="{DE4F40BB-B73D-4338-BC83-0893E02AB93A}" dt="2020-03-23T21:38:17.084" v="422" actId="1076"/>
          <ac:picMkLst>
            <pc:docMk/>
            <pc:sldMk cId="0" sldId="276"/>
            <ac:picMk id="79902" creationId="{A37FBC13-2676-4F71-AB6C-174074856787}"/>
          </ac:picMkLst>
        </pc:picChg>
      </pc:sldChg>
      <pc:sldChg chg="modSp">
        <pc:chgData name="Sharp,Phil (EID)" userId="a80cd7d6-5cce-4284-87be-c25974a76193" providerId="ADAL" clId="{DE4F40BB-B73D-4338-BC83-0893E02AB93A}" dt="2020-03-23T21:40:32.806" v="488" actId="20577"/>
        <pc:sldMkLst>
          <pc:docMk/>
          <pc:sldMk cId="0" sldId="278"/>
        </pc:sldMkLst>
        <pc:spChg chg="mod">
          <ac:chgData name="Sharp,Phil (EID)" userId="a80cd7d6-5cce-4284-87be-c25974a76193" providerId="ADAL" clId="{DE4F40BB-B73D-4338-BC83-0893E02AB93A}" dt="2020-03-23T21:40:32.806" v="488" actId="20577"/>
          <ac:spMkLst>
            <pc:docMk/>
            <pc:sldMk cId="0" sldId="278"/>
            <ac:spMk id="26627" creationId="{ABE619CA-4D93-4908-949F-66D368E45AF1}"/>
          </ac:spMkLst>
        </pc:spChg>
      </pc:sldChg>
      <pc:sldChg chg="addSp modSp">
        <pc:chgData name="Sharp,Phil (EID)" userId="a80cd7d6-5cce-4284-87be-c25974a76193" providerId="ADAL" clId="{DE4F40BB-B73D-4338-BC83-0893E02AB93A}" dt="2020-03-23T22:59:21.287" v="823" actId="207"/>
        <pc:sldMkLst>
          <pc:docMk/>
          <pc:sldMk cId="0" sldId="279"/>
        </pc:sldMkLst>
        <pc:spChg chg="add mod">
          <ac:chgData name="Sharp,Phil (EID)" userId="a80cd7d6-5cce-4284-87be-c25974a76193" providerId="ADAL" clId="{DE4F40BB-B73D-4338-BC83-0893E02AB93A}" dt="2020-03-23T22:56:23.384" v="626" actId="20577"/>
          <ac:spMkLst>
            <pc:docMk/>
            <pc:sldMk cId="0" sldId="279"/>
            <ac:spMk id="6" creationId="{1A332A16-7DDD-4DD5-80E2-EF6FF123EDE7}"/>
          </ac:spMkLst>
        </pc:spChg>
        <pc:spChg chg="mod">
          <ac:chgData name="Sharp,Phil (EID)" userId="a80cd7d6-5cce-4284-87be-c25974a76193" providerId="ADAL" clId="{DE4F40BB-B73D-4338-BC83-0893E02AB93A}" dt="2020-03-23T22:59:21.287" v="823" actId="207"/>
          <ac:spMkLst>
            <pc:docMk/>
            <pc:sldMk cId="0" sldId="279"/>
            <ac:spMk id="27651" creationId="{52428432-0888-44E7-B942-E1B30E3962C3}"/>
          </ac:spMkLst>
        </pc:spChg>
      </pc:sldChg>
      <pc:sldChg chg="addSp delSp modSp">
        <pc:chgData name="Sharp,Phil (EID)" userId="a80cd7d6-5cce-4284-87be-c25974a76193" providerId="ADAL" clId="{DE4F40BB-B73D-4338-BC83-0893E02AB93A}" dt="2020-03-23T22:58:48.685" v="803" actId="20577"/>
        <pc:sldMkLst>
          <pc:docMk/>
          <pc:sldMk cId="0" sldId="281"/>
        </pc:sldMkLst>
        <pc:spChg chg="add del">
          <ac:chgData name="Sharp,Phil (EID)" userId="a80cd7d6-5cce-4284-87be-c25974a76193" providerId="ADAL" clId="{DE4F40BB-B73D-4338-BC83-0893E02AB93A}" dt="2020-03-23T22:47:13.814" v="530"/>
          <ac:spMkLst>
            <pc:docMk/>
            <pc:sldMk cId="0" sldId="281"/>
            <ac:spMk id="2" creationId="{BFEDF775-EF1D-459F-8D45-07B8B2055C74}"/>
          </ac:spMkLst>
        </pc:spChg>
        <pc:spChg chg="add mod">
          <ac:chgData name="Sharp,Phil (EID)" userId="a80cd7d6-5cce-4284-87be-c25974a76193" providerId="ADAL" clId="{DE4F40BB-B73D-4338-BC83-0893E02AB93A}" dt="2020-03-23T22:58:48.685" v="803" actId="20577"/>
          <ac:spMkLst>
            <pc:docMk/>
            <pc:sldMk cId="0" sldId="281"/>
            <ac:spMk id="7" creationId="{1B1729FC-743C-492E-9DB4-7138C5EFFA85}"/>
          </ac:spMkLst>
        </pc:spChg>
        <pc:spChg chg="mod">
          <ac:chgData name="Sharp,Phil (EID)" userId="a80cd7d6-5cce-4284-87be-c25974a76193" providerId="ADAL" clId="{DE4F40BB-B73D-4338-BC83-0893E02AB93A}" dt="2020-03-23T22:47:10.365" v="528" actId="1076"/>
          <ac:spMkLst>
            <pc:docMk/>
            <pc:sldMk cId="0" sldId="281"/>
            <ac:spMk id="29699" creationId="{04B0B80C-6FB2-4F22-89BD-CF581D58F501}"/>
          </ac:spMkLst>
        </pc:spChg>
      </pc:sldChg>
      <pc:sldChg chg="addSp modSp">
        <pc:chgData name="Sharp,Phil (EID)" userId="a80cd7d6-5cce-4284-87be-c25974a76193" providerId="ADAL" clId="{DE4F40BB-B73D-4338-BC83-0893E02AB93A}" dt="2020-03-23T22:48:12.337" v="571" actId="1076"/>
        <pc:sldMkLst>
          <pc:docMk/>
          <pc:sldMk cId="0" sldId="283"/>
        </pc:sldMkLst>
        <pc:spChg chg="add mod">
          <ac:chgData name="Sharp,Phil (EID)" userId="a80cd7d6-5cce-4284-87be-c25974a76193" providerId="ADAL" clId="{DE4F40BB-B73D-4338-BC83-0893E02AB93A}" dt="2020-03-23T22:48:12.337" v="571" actId="1076"/>
          <ac:spMkLst>
            <pc:docMk/>
            <pc:sldMk cId="0" sldId="283"/>
            <ac:spMk id="6" creationId="{60C44659-5DFF-4138-BAE3-E1433149763F}"/>
          </ac:spMkLst>
        </pc:spChg>
        <pc:spChg chg="mod">
          <ac:chgData name="Sharp,Phil (EID)" userId="a80cd7d6-5cce-4284-87be-c25974a76193" providerId="ADAL" clId="{DE4F40BB-B73D-4338-BC83-0893E02AB93A}" dt="2020-03-23T22:48:07.152" v="569" actId="20577"/>
          <ac:spMkLst>
            <pc:docMk/>
            <pc:sldMk cId="0" sldId="283"/>
            <ac:spMk id="31747" creationId="{E3AF157D-8726-4D4B-94A5-6CA3352199F9}"/>
          </ac:spMkLst>
        </pc:spChg>
      </pc:sldChg>
      <pc:sldChg chg="modSp">
        <pc:chgData name="Sharp,Phil (EID)" userId="a80cd7d6-5cce-4284-87be-c25974a76193" providerId="ADAL" clId="{DE4F40BB-B73D-4338-BC83-0893E02AB93A}" dt="2020-03-23T22:49:33.399" v="624" actId="1076"/>
        <pc:sldMkLst>
          <pc:docMk/>
          <pc:sldMk cId="0" sldId="284"/>
        </pc:sldMkLst>
        <pc:spChg chg="mod">
          <ac:chgData name="Sharp,Phil (EID)" userId="a80cd7d6-5cce-4284-87be-c25974a76193" providerId="ADAL" clId="{DE4F40BB-B73D-4338-BC83-0893E02AB93A}" dt="2020-03-23T22:49:25.975" v="622" actId="20577"/>
          <ac:spMkLst>
            <pc:docMk/>
            <pc:sldMk cId="0" sldId="284"/>
            <ac:spMk id="32770" creationId="{E2808147-3AA7-42A9-B4D4-F811A4040681}"/>
          </ac:spMkLst>
        </pc:spChg>
        <pc:spChg chg="mod">
          <ac:chgData name="Sharp,Phil (EID)" userId="a80cd7d6-5cce-4284-87be-c25974a76193" providerId="ADAL" clId="{DE4F40BB-B73D-4338-BC83-0893E02AB93A}" dt="2020-03-23T22:49:33.399" v="624" actId="1076"/>
          <ac:spMkLst>
            <pc:docMk/>
            <pc:sldMk cId="0" sldId="284"/>
            <ac:spMk id="32771" creationId="{2872ACBB-D6DF-493F-95D5-35925D000DB5}"/>
          </ac:spMkLst>
        </pc:spChg>
      </pc:sldChg>
      <pc:sldChg chg="modSp add del">
        <pc:chgData name="Sharp,Phil (EID)" userId="a80cd7d6-5cce-4284-87be-c25974a76193" providerId="ADAL" clId="{DE4F40BB-B73D-4338-BC83-0893E02AB93A}" dt="2020-03-23T22:59:36.979" v="824" actId="2696"/>
        <pc:sldMkLst>
          <pc:docMk/>
          <pc:sldMk cId="2795460362" sldId="324"/>
        </pc:sldMkLst>
        <pc:spChg chg="mod">
          <ac:chgData name="Sharp,Phil (EID)" userId="a80cd7d6-5cce-4284-87be-c25974a76193" providerId="ADAL" clId="{DE4F40BB-B73D-4338-BC83-0893E02AB93A}" dt="2020-03-23T22:58:51.115" v="807" actId="20577"/>
          <ac:spMkLst>
            <pc:docMk/>
            <pc:sldMk cId="2795460362" sldId="324"/>
            <ac:spMk id="6" creationId="{60C44659-5DFF-4138-BAE3-E1433149763F}"/>
          </ac:spMkLst>
        </pc:spChg>
        <pc:spChg chg="mod">
          <ac:chgData name="Sharp,Phil (EID)" userId="a80cd7d6-5cce-4284-87be-c25974a76193" providerId="ADAL" clId="{DE4F40BB-B73D-4338-BC83-0893E02AB93A}" dt="2020-03-23T22:58:59.193" v="822" actId="20577"/>
          <ac:spMkLst>
            <pc:docMk/>
            <pc:sldMk cId="2795460362" sldId="324"/>
            <ac:spMk id="31747" creationId="{E3AF157D-8726-4D4B-94A5-6CA3352199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A3625A-47F2-4A01-9B0F-6E13C41AA9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67C6D-D2F8-478E-A80D-A5CC56F746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B63E2A3-626D-4C88-ABD9-A4FF3E8141C9}" type="datetimeFigureOut">
              <a:rPr lang="en-US" altLang="en-US"/>
              <a:pPr>
                <a:defRPr/>
              </a:pPr>
              <a:t>3/22/2020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4F8A7-1CC9-4812-AB7A-77BEE636CA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A97D9-6D01-402B-AE74-4AD820E8FF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4FA13797-9903-450F-8911-2D86A6A40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>
            <a:extLst>
              <a:ext uri="{FF2B5EF4-FFF2-40B4-BE49-F238E27FC236}">
                <a16:creationId xmlns:a16="http://schemas.microsoft.com/office/drawing/2014/main" id="{CBEC6978-A6F8-4F54-B7D7-AB2AA66D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7" name="AutoShape 2">
            <a:extLst>
              <a:ext uri="{FF2B5EF4-FFF2-40B4-BE49-F238E27FC236}">
                <a16:creationId xmlns:a16="http://schemas.microsoft.com/office/drawing/2014/main" id="{8E271C5A-771B-41D1-8415-31DEB3749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12B8DBB7-4E1B-41D3-B30F-6D5CECEA3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98EAABB3-6480-48C4-AC02-1BFFA270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643EF0FC-CB3E-4EF4-948D-AA30D83793B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60375" y="720725"/>
            <a:ext cx="6389688" cy="359568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8223E25-54BC-49D3-A0DE-B422AE0C205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59300"/>
            <a:ext cx="5360988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6872" name="Text Box 7">
            <a:extLst>
              <a:ext uri="{FF2B5EF4-FFF2-40B4-BE49-F238E27FC236}">
                <a16:creationId xmlns:a16="http://schemas.microsoft.com/office/drawing/2014/main" id="{4B168019-3131-46CC-8175-D25E8F37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E128E43C-314D-420F-B9A1-85792B1532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05" tIns="48303" rIns="96605" bIns="48303" numCol="1" anchor="b" anchorCtr="0" compatLnSpc="1">
            <a:prstTxWarp prst="textNoShape">
              <a:avLst/>
            </a:prstTxWarp>
          </a:bodyPr>
          <a:lstStyle>
            <a:lvl1pPr marL="216181" indent="-216181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57794" algn="l"/>
                <a:tab pos="915589" algn="l"/>
                <a:tab pos="1373383" algn="l"/>
                <a:tab pos="1831177" algn="l"/>
                <a:tab pos="2288972" algn="l"/>
                <a:tab pos="2746766" algn="l"/>
              </a:tabLst>
              <a:defRPr sz="12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82A6454-F394-48EC-948D-4C68B89AA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4051016C-5B57-4BE6-9327-F07AEB84CE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8E1F194B-4AE0-4E2F-9541-79C41A5DA924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0C6A6884-FF02-47B9-9AEC-D8FCB5F5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E27972-1926-46F9-8A8F-FA84A2D7C8CF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265CDFE6-31A9-4488-B785-B14A9062D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4CED39-BEA1-4347-B365-76263D7D4C77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31DA6FB0-73C3-49CC-A283-E7712691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2" name="Text Box 4">
            <a:extLst>
              <a:ext uri="{FF2B5EF4-FFF2-40B4-BE49-F238E27FC236}">
                <a16:creationId xmlns:a16="http://schemas.microsoft.com/office/drawing/2014/main" id="{53C45632-B24B-4605-A4BB-AD5A9201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>
            <a:extLst>
              <a:ext uri="{FF2B5EF4-FFF2-40B4-BE49-F238E27FC236}">
                <a16:creationId xmlns:a16="http://schemas.microsoft.com/office/drawing/2014/main" id="{4CE2FF81-0C95-489F-BD5D-D9AB16A2CE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B0E5B974-99DD-4980-9818-4AAA408F1C04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F6C604BE-4FC5-4C12-A385-A2517FE4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3B52160-D4AD-4D07-9691-3ED2D6724674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94E04D14-F416-498E-BCAF-7A3E8F4E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8373" name="Text Box 3">
            <a:extLst>
              <a:ext uri="{FF2B5EF4-FFF2-40B4-BE49-F238E27FC236}">
                <a16:creationId xmlns:a16="http://schemas.microsoft.com/office/drawing/2014/main" id="{89B828E5-AEE6-4C80-A5C3-F2C980A11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8374" name="Text Box 4">
            <a:extLst>
              <a:ext uri="{FF2B5EF4-FFF2-40B4-BE49-F238E27FC236}">
                <a16:creationId xmlns:a16="http://schemas.microsoft.com/office/drawing/2014/main" id="{87967E7A-4197-416A-831C-553485048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960D29-05AE-456E-9B58-4161CC107AD3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>
            <a:extLst>
              <a:ext uri="{FF2B5EF4-FFF2-40B4-BE49-F238E27FC236}">
                <a16:creationId xmlns:a16="http://schemas.microsoft.com/office/drawing/2014/main" id="{18152428-C27B-4AD4-9318-08FB49A9EA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B945D702-AE63-4C47-A29C-15FDDA868620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B6891E1-1F44-4E21-8127-6897B290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A6D5AF-DC21-4DAA-8D25-5958129B7A2C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0420" name="Text Box 2">
            <a:extLst>
              <a:ext uri="{FF2B5EF4-FFF2-40B4-BE49-F238E27FC236}">
                <a16:creationId xmlns:a16="http://schemas.microsoft.com/office/drawing/2014/main" id="{3609F720-3ECB-45DA-BFD4-190A41DE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21" name="Text Box 3">
            <a:extLst>
              <a:ext uri="{FF2B5EF4-FFF2-40B4-BE49-F238E27FC236}">
                <a16:creationId xmlns:a16="http://schemas.microsoft.com/office/drawing/2014/main" id="{0BEE3465-7A71-4F65-8C45-F0465E6A8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60422" name="Text Box 4">
            <a:extLst>
              <a:ext uri="{FF2B5EF4-FFF2-40B4-BE49-F238E27FC236}">
                <a16:creationId xmlns:a16="http://schemas.microsoft.com/office/drawing/2014/main" id="{4C91CFF1-39CB-4BC5-AE33-6F12E384C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008931C-F17C-4D67-96D6-E946120FA107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id="{317CE12E-5436-4EA4-AE52-3765D2C1B0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2289BA9E-33EB-4BDC-B5CB-4CCE3E25EC9C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D9BB3A0B-70EB-4715-9973-126E7996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588BE0-2B37-4175-978B-CA5A37722A73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0C5DA33A-9D4E-414C-9DAD-D2E20A51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9" name="Text Box 3">
            <a:extLst>
              <a:ext uri="{FF2B5EF4-FFF2-40B4-BE49-F238E27FC236}">
                <a16:creationId xmlns:a16="http://schemas.microsoft.com/office/drawing/2014/main" id="{16E04885-BFC1-4314-8016-5D972360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/>
              <a:t>Don’t mean to suggest the static keyword, which essentially makes something a global.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/>
              <a:t>BSS stores uninitialized data.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/>
              <a:t>Stack crossing heap means out of memory</a:t>
            </a:r>
          </a:p>
          <a:p>
            <a:pPr eaLnBrk="1" hangingPunct="1">
              <a:spcBef>
                <a:spcPts val="450"/>
              </a:spcBef>
              <a:buClrTx/>
            </a:pPr>
            <a:endParaRPr lang="en-US" altLang="en-US"/>
          </a:p>
        </p:txBody>
      </p:sp>
      <p:sp>
        <p:nvSpPr>
          <p:cNvPr id="62470" name="Text Box 4">
            <a:extLst>
              <a:ext uri="{FF2B5EF4-FFF2-40B4-BE49-F238E27FC236}">
                <a16:creationId xmlns:a16="http://schemas.microsoft.com/office/drawing/2014/main" id="{FAE6A0B0-1055-4ECC-A4D4-C028736D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0D6A8F-3EEB-4C93-BC51-F56532021D8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>
            <a:extLst>
              <a:ext uri="{FF2B5EF4-FFF2-40B4-BE49-F238E27FC236}">
                <a16:creationId xmlns:a16="http://schemas.microsoft.com/office/drawing/2014/main" id="{DF76178B-F0F6-490A-A084-8E352CA2DC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C1BF1B4B-E4FF-4F8E-9F11-802D9EE31F65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4FFAE2C1-B545-449B-805F-E49CD7D5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228229-A22F-4813-9A42-7227D96C9A9A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A6B13EB6-8764-47CE-B007-7CD134C0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7" name="Text Box 3">
            <a:extLst>
              <a:ext uri="{FF2B5EF4-FFF2-40B4-BE49-F238E27FC236}">
                <a16:creationId xmlns:a16="http://schemas.microsoft.com/office/drawing/2014/main" id="{A768EE56-1878-4A0E-B2E8-C16DE0977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64518" name="Text Box 4">
            <a:extLst>
              <a:ext uri="{FF2B5EF4-FFF2-40B4-BE49-F238E27FC236}">
                <a16:creationId xmlns:a16="http://schemas.microsoft.com/office/drawing/2014/main" id="{E0F1B864-9D5B-43BC-82AB-0B0BA8EE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29F9AFA-12FE-4611-968B-F0AB0FE9C9E1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:a16="http://schemas.microsoft.com/office/drawing/2014/main" id="{562CD24F-5CDE-4EE0-A48F-6F02A35F2F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0BB5D24E-97B7-4B85-8589-4D97F16BB124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EFCC5B61-8559-4C3B-80C4-E80018F3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F6E00-22E1-4785-B2CE-53AD70010280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839EBC05-13E5-4234-A3A6-B253AC4E3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8613" name="Text Box 3">
            <a:extLst>
              <a:ext uri="{FF2B5EF4-FFF2-40B4-BE49-F238E27FC236}">
                <a16:creationId xmlns:a16="http://schemas.microsoft.com/office/drawing/2014/main" id="{64202D4A-81C9-4E4E-8B9A-A2870B42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68614" name="Text Box 4">
            <a:extLst>
              <a:ext uri="{FF2B5EF4-FFF2-40B4-BE49-F238E27FC236}">
                <a16:creationId xmlns:a16="http://schemas.microsoft.com/office/drawing/2014/main" id="{9279C5CC-1411-49BE-AB3E-C36CFD45C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1F0981-3F30-49CA-BF83-9EDAD2B36EED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>
            <a:extLst>
              <a:ext uri="{FF2B5EF4-FFF2-40B4-BE49-F238E27FC236}">
                <a16:creationId xmlns:a16="http://schemas.microsoft.com/office/drawing/2014/main" id="{99EBB026-27B2-440E-8FF7-70F69506DA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56D0B532-7D8E-4A07-8DF7-5A850FA709A3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FFDD27BF-DEF8-402A-98F6-B351688D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C549ED-29B8-4824-BC38-5DB90237E46B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9CAFE8A4-7EBC-4DE9-89EB-3F2D7F54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E2238416-3A84-4894-93AD-FF609B396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 dirty="0">
                <a:cs typeface="DejaVu Sans" pitchFamily="34" charset="0"/>
              </a:rPr>
              <a:t>An of course the </a:t>
            </a:r>
            <a:r>
              <a:rPr lang="en-US" altLang="en-US" dirty="0" err="1">
                <a:cs typeface="DejaVu Sans" pitchFamily="34" charset="0"/>
              </a:rPr>
              <a:t>callee</a:t>
            </a:r>
            <a:r>
              <a:rPr lang="en-US" altLang="en-US" dirty="0">
                <a:cs typeface="DejaVu Sans" pitchFamily="34" charset="0"/>
              </a:rPr>
              <a:t> must do the computation.</a:t>
            </a:r>
          </a:p>
        </p:txBody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7AD006EB-0C1C-4EE6-9C47-AEA231817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CEF765-2979-4FE3-AFAB-9CB1D98A138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>
            <a:extLst>
              <a:ext uri="{FF2B5EF4-FFF2-40B4-BE49-F238E27FC236}">
                <a16:creationId xmlns:a16="http://schemas.microsoft.com/office/drawing/2014/main" id="{5DC6A84F-B100-42E4-BCD6-995098BED3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928BBABD-E011-4285-AD52-1D12FF9CA42A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2B30EB39-AB3E-4499-AADD-35BF6DC8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A586FD-C643-4FE2-ADA6-F6839749C85A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5106EAEA-4220-4BAA-9397-3B23421CB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DEDAC23B-2E40-4317-99F7-1C772431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63D7E0F5-1977-4A70-B368-1D8C0751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74CE112-3E99-4385-B9DF-2337EB0AC0E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>
            <a:extLst>
              <a:ext uri="{FF2B5EF4-FFF2-40B4-BE49-F238E27FC236}">
                <a16:creationId xmlns:a16="http://schemas.microsoft.com/office/drawing/2014/main" id="{9279B1F1-F7C1-44DF-9160-7E7A76BD1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330DFE23-4485-4670-A1C4-E0122735F965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C57586A6-1382-4E95-94DA-CC76ED5B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6CBA7B-8AF7-471A-8F38-894BFC04ED26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4756" name="Text Box 2">
            <a:extLst>
              <a:ext uri="{FF2B5EF4-FFF2-40B4-BE49-F238E27FC236}">
                <a16:creationId xmlns:a16="http://schemas.microsoft.com/office/drawing/2014/main" id="{B31279B4-A327-4CA1-B9C2-F49641D5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4757" name="Text Box 3">
            <a:extLst>
              <a:ext uri="{FF2B5EF4-FFF2-40B4-BE49-F238E27FC236}">
                <a16:creationId xmlns:a16="http://schemas.microsoft.com/office/drawing/2014/main" id="{48DB9AEF-D937-4250-9341-F15938DAA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 dirty="0">
                <a:cs typeface="DejaVu Sans" pitchFamily="34" charset="0"/>
              </a:rPr>
              <a:t>An of course the </a:t>
            </a:r>
            <a:r>
              <a:rPr lang="en-US" altLang="en-US" dirty="0" err="1">
                <a:cs typeface="DejaVu Sans" pitchFamily="34" charset="0"/>
              </a:rPr>
              <a:t>callee</a:t>
            </a:r>
            <a:r>
              <a:rPr lang="en-US" altLang="en-US" dirty="0">
                <a:cs typeface="DejaVu Sans" pitchFamily="34" charset="0"/>
              </a:rPr>
              <a:t> must do the computation.</a:t>
            </a:r>
          </a:p>
        </p:txBody>
      </p:sp>
      <p:sp>
        <p:nvSpPr>
          <p:cNvPr id="74758" name="Text Box 4">
            <a:extLst>
              <a:ext uri="{FF2B5EF4-FFF2-40B4-BE49-F238E27FC236}">
                <a16:creationId xmlns:a16="http://schemas.microsoft.com/office/drawing/2014/main" id="{A4932E9E-F5B4-4A15-924D-AEEC74F3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A6FAF90-D99B-463E-899D-3035C6261924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>
            <a:extLst>
              <a:ext uri="{FF2B5EF4-FFF2-40B4-BE49-F238E27FC236}">
                <a16:creationId xmlns:a16="http://schemas.microsoft.com/office/drawing/2014/main" id="{22E41ECB-DD89-4B40-80F4-9F12596FC4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F68006E8-8E45-4101-8FF2-2A54F55B052D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23877374-849E-4769-A7EB-7C3E77BB1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060EDCC-FC55-4AD2-A74D-500A442A420E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6804" name="Text Box 2">
            <a:extLst>
              <a:ext uri="{FF2B5EF4-FFF2-40B4-BE49-F238E27FC236}">
                <a16:creationId xmlns:a16="http://schemas.microsoft.com/office/drawing/2014/main" id="{4C93552D-DB10-466D-90CE-53431D3C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6805" name="Text Box 3">
            <a:extLst>
              <a:ext uri="{FF2B5EF4-FFF2-40B4-BE49-F238E27FC236}">
                <a16:creationId xmlns:a16="http://schemas.microsoft.com/office/drawing/2014/main" id="{35E9B85F-5E7B-45D1-B230-33BE8D17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Almost all architectures support something similar to LDR/STR. </a:t>
            </a:r>
          </a:p>
        </p:txBody>
      </p:sp>
      <p:sp>
        <p:nvSpPr>
          <p:cNvPr id="76806" name="Text Box 4">
            <a:extLst>
              <a:ext uri="{FF2B5EF4-FFF2-40B4-BE49-F238E27FC236}">
                <a16:creationId xmlns:a16="http://schemas.microsoft.com/office/drawing/2014/main" id="{8B18AEC5-FDE8-4E09-98D4-FFB070EB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6C4A84-850B-47FC-B70C-BE95BE16AC6C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>
            <a:extLst>
              <a:ext uri="{FF2B5EF4-FFF2-40B4-BE49-F238E27FC236}">
                <a16:creationId xmlns:a16="http://schemas.microsoft.com/office/drawing/2014/main" id="{82C94537-51E5-4D23-9B4F-45EF67FF4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4FEA4700-CAA0-4114-BB1B-55EEA033C5C3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F5FB3451-F9A4-4C85-9BFE-E43B575C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D92C5C-95BB-4C73-9003-0803A50A673D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8852" name="Text Box 2">
            <a:extLst>
              <a:ext uri="{FF2B5EF4-FFF2-40B4-BE49-F238E27FC236}">
                <a16:creationId xmlns:a16="http://schemas.microsoft.com/office/drawing/2014/main" id="{9C710FA5-8932-41C2-8D65-853CDB9F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8853" name="Text Box 3">
            <a:extLst>
              <a:ext uri="{FF2B5EF4-FFF2-40B4-BE49-F238E27FC236}">
                <a16:creationId xmlns:a16="http://schemas.microsoft.com/office/drawing/2014/main" id="{4660300E-1B4D-4AA2-BD57-B63579C4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78854" name="Text Box 4">
            <a:extLst>
              <a:ext uri="{FF2B5EF4-FFF2-40B4-BE49-F238E27FC236}">
                <a16:creationId xmlns:a16="http://schemas.microsoft.com/office/drawing/2014/main" id="{CE2327DB-5D70-4C8F-A859-F402208A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1D7B85-C6C4-4987-B77E-C007D56E15D4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9AE808C9-AEB8-4641-9C25-7ADFA17E8D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05BAEFF5-0623-4B6D-8D62-CAEA39AD196D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09F31623-5476-4487-8B03-9137641E8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630CEA-1337-4A99-8BE2-BAE08C9165A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7F633134-BE67-48CF-B5C5-D87814479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388B4DED-4424-42DD-8687-3323E6A6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 Java, Fortran, C++, i.e. high level languages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Remember von Neumann: instructions and data stored in memory.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Of course the order of execution is not known at compile time.</a:t>
            </a:r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9BDCBA5D-9CCA-4B96-905E-412EA891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B7C8FB-A9B4-4799-A18B-648F7589126E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>
            <a:extLst>
              <a:ext uri="{FF2B5EF4-FFF2-40B4-BE49-F238E27FC236}">
                <a16:creationId xmlns:a16="http://schemas.microsoft.com/office/drawing/2014/main" id="{89B9876E-2F77-4C36-A645-55A9F196EB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FAD459B4-327F-4A72-A70E-68B8A6E46092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85B7D8D0-5FC2-4050-ADE4-239D1662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6A611CF-25AB-4A17-AD76-34428F0E9F60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0900" name="Text Box 2">
            <a:extLst>
              <a:ext uri="{FF2B5EF4-FFF2-40B4-BE49-F238E27FC236}">
                <a16:creationId xmlns:a16="http://schemas.microsoft.com/office/drawing/2014/main" id="{0371F535-8A61-4BCD-A844-1BC64718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901" name="Text Box 3">
            <a:extLst>
              <a:ext uri="{FF2B5EF4-FFF2-40B4-BE49-F238E27FC236}">
                <a16:creationId xmlns:a16="http://schemas.microsoft.com/office/drawing/2014/main" id="{DB9B3CBA-3019-4F32-9B22-D9F8DF82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Almost all architectures support something similar to LDR/STR. </a:t>
            </a:r>
          </a:p>
        </p:txBody>
      </p:sp>
      <p:sp>
        <p:nvSpPr>
          <p:cNvPr id="80902" name="Text Box 4">
            <a:extLst>
              <a:ext uri="{FF2B5EF4-FFF2-40B4-BE49-F238E27FC236}">
                <a16:creationId xmlns:a16="http://schemas.microsoft.com/office/drawing/2014/main" id="{8591C7B4-816F-4572-9841-123FC8FF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CE2AF6-598A-4EA2-A2CF-CD4AF54992C5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>
            <a:extLst>
              <a:ext uri="{FF2B5EF4-FFF2-40B4-BE49-F238E27FC236}">
                <a16:creationId xmlns:a16="http://schemas.microsoft.com/office/drawing/2014/main" id="{E38EFA01-2B43-436F-A0A6-6C2C528288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36E49284-9D82-4D7B-94BD-A2AAFD4C5225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6CCF2F98-CBB4-4BD2-941B-7CECFDE2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73C9B5-7FEF-430C-9177-2840D1A42066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2948" name="Text Box 2">
            <a:extLst>
              <a:ext uri="{FF2B5EF4-FFF2-40B4-BE49-F238E27FC236}">
                <a16:creationId xmlns:a16="http://schemas.microsoft.com/office/drawing/2014/main" id="{A2452EC0-2AE7-421B-B769-B5E54230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949" name="Text Box 3">
            <a:extLst>
              <a:ext uri="{FF2B5EF4-FFF2-40B4-BE49-F238E27FC236}">
                <a16:creationId xmlns:a16="http://schemas.microsoft.com/office/drawing/2014/main" id="{6569DD57-F16E-420E-B241-127AC0282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How often is are recursive or parallel calls made?</a:t>
            </a:r>
          </a:p>
        </p:txBody>
      </p:sp>
      <p:sp>
        <p:nvSpPr>
          <p:cNvPr id="82950" name="Text Box 4">
            <a:extLst>
              <a:ext uri="{FF2B5EF4-FFF2-40B4-BE49-F238E27FC236}">
                <a16:creationId xmlns:a16="http://schemas.microsoft.com/office/drawing/2014/main" id="{CD9AC7C7-D596-4E23-88CE-BC03F167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FB8370-BF06-48A0-B3C8-0FE0320DE2A7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>
            <a:extLst>
              <a:ext uri="{FF2B5EF4-FFF2-40B4-BE49-F238E27FC236}">
                <a16:creationId xmlns:a16="http://schemas.microsoft.com/office/drawing/2014/main" id="{C655EB7D-E05B-4281-932D-C0BC3DE86C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51965B95-0F6C-4416-B202-0E2FD3D2FB71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1E29AF7A-7A96-4602-8DA1-7F657ACA5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9F8ADA-315F-4FBE-A803-99F30AF4F59E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4996" name="Text Box 2">
            <a:extLst>
              <a:ext uri="{FF2B5EF4-FFF2-40B4-BE49-F238E27FC236}">
                <a16:creationId xmlns:a16="http://schemas.microsoft.com/office/drawing/2014/main" id="{78D9EAB0-7796-41A6-A8B4-388F6F3E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4997" name="Text Box 3">
            <a:extLst>
              <a:ext uri="{FF2B5EF4-FFF2-40B4-BE49-F238E27FC236}">
                <a16:creationId xmlns:a16="http://schemas.microsoft.com/office/drawing/2014/main" id="{B396E844-767C-4707-A8DC-A1E4CDDE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84998" name="Text Box 4">
            <a:extLst>
              <a:ext uri="{FF2B5EF4-FFF2-40B4-BE49-F238E27FC236}">
                <a16:creationId xmlns:a16="http://schemas.microsoft.com/office/drawing/2014/main" id="{A8ED3D25-6F51-482A-93DE-EE11886A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58C527-1461-4556-8EC3-E2DDA40A43DC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F38B0DC-014B-4055-8A19-00812119E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A60106-2BA1-424B-BDEA-8A1FBA106FA2}" type="slidenum">
              <a:rPr lang="en-US" altLang="en-US" smtClean="0">
                <a:solidFill>
                  <a:srgbClr val="000000"/>
                </a:solidFill>
                <a:latin typeface="Garamond" panose="02020404030301010803" pitchFamily="18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08504840-2E18-4B0D-AD8E-94FB309DB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613" y="719138"/>
            <a:ext cx="6389687" cy="3595687"/>
          </a:xfrm>
          <a:solidFill>
            <a:srgbClr val="FFFFFF"/>
          </a:solidFill>
          <a:ln/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DFAA670C-C4B9-4C98-AC40-6D5D230F1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5354637" cy="43132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513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>
            <a:extLst>
              <a:ext uri="{FF2B5EF4-FFF2-40B4-BE49-F238E27FC236}">
                <a16:creationId xmlns:a16="http://schemas.microsoft.com/office/drawing/2014/main" id="{BF9A1310-55EE-4F84-A691-CB3C9550E8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08A4DCB9-649C-4E77-8259-3289F3A96972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E9315242-6A9E-4699-9989-D93D55D9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207BF9-B154-4D3E-B646-9428DDE7F0BC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7044" name="Text Box 2">
            <a:extLst>
              <a:ext uri="{FF2B5EF4-FFF2-40B4-BE49-F238E27FC236}">
                <a16:creationId xmlns:a16="http://schemas.microsoft.com/office/drawing/2014/main" id="{EEE10B7E-1CC2-48C2-8C30-39CAE9A61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7045" name="Text Box 3">
            <a:extLst>
              <a:ext uri="{FF2B5EF4-FFF2-40B4-BE49-F238E27FC236}">
                <a16:creationId xmlns:a16="http://schemas.microsoft.com/office/drawing/2014/main" id="{77CE870E-19A5-4568-BB3F-C3D5F8E9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87046" name="Text Box 4">
            <a:extLst>
              <a:ext uri="{FF2B5EF4-FFF2-40B4-BE49-F238E27FC236}">
                <a16:creationId xmlns:a16="http://schemas.microsoft.com/office/drawing/2014/main" id="{BC34E125-6649-424A-B810-EE390D912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495E52B-EB4C-41F9-8968-83E69B5905CF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73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>
            <a:extLst>
              <a:ext uri="{FF2B5EF4-FFF2-40B4-BE49-F238E27FC236}">
                <a16:creationId xmlns:a16="http://schemas.microsoft.com/office/drawing/2014/main" id="{BF9A1310-55EE-4F84-A691-CB3C9550E8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08A4DCB9-649C-4E77-8259-3289F3A96972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E9315242-6A9E-4699-9989-D93D55D9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207BF9-B154-4D3E-B646-9428DDE7F0BC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7044" name="Text Box 2">
            <a:extLst>
              <a:ext uri="{FF2B5EF4-FFF2-40B4-BE49-F238E27FC236}">
                <a16:creationId xmlns:a16="http://schemas.microsoft.com/office/drawing/2014/main" id="{EEE10B7E-1CC2-48C2-8C30-39CAE9A61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7045" name="Text Box 3">
            <a:extLst>
              <a:ext uri="{FF2B5EF4-FFF2-40B4-BE49-F238E27FC236}">
                <a16:creationId xmlns:a16="http://schemas.microsoft.com/office/drawing/2014/main" id="{77CE870E-19A5-4568-BB3F-C3D5F8E9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87046" name="Text Box 4">
            <a:extLst>
              <a:ext uri="{FF2B5EF4-FFF2-40B4-BE49-F238E27FC236}">
                <a16:creationId xmlns:a16="http://schemas.microsoft.com/office/drawing/2014/main" id="{BC34E125-6649-424A-B810-EE390D912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495E52B-EB4C-41F9-8968-83E69B5905CF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>
            <a:extLst>
              <a:ext uri="{FF2B5EF4-FFF2-40B4-BE49-F238E27FC236}">
                <a16:creationId xmlns:a16="http://schemas.microsoft.com/office/drawing/2014/main" id="{BCBB7238-F64C-445E-8127-E1E3A51A97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9B994CC8-9D5E-45D0-90C8-AC26E4CE50FE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CF98B561-DC26-42B7-8470-DF31BB40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1FD537-6854-40FF-8B91-0AE4DB09F823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9092" name="Text Box 2">
            <a:extLst>
              <a:ext uri="{FF2B5EF4-FFF2-40B4-BE49-F238E27FC236}">
                <a16:creationId xmlns:a16="http://schemas.microsoft.com/office/drawing/2014/main" id="{1CE913F2-AAFA-4F22-BAE2-E4931DBD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9093" name="Text Box 3">
            <a:extLst>
              <a:ext uri="{FF2B5EF4-FFF2-40B4-BE49-F238E27FC236}">
                <a16:creationId xmlns:a16="http://schemas.microsoft.com/office/drawing/2014/main" id="{F8921423-15DE-4699-99E7-62D58485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89094" name="Text Box 4">
            <a:extLst>
              <a:ext uri="{FF2B5EF4-FFF2-40B4-BE49-F238E27FC236}">
                <a16:creationId xmlns:a16="http://schemas.microsoft.com/office/drawing/2014/main" id="{98914B82-66FB-4F5D-AE30-8418DAF3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208E8-561D-4C47-843D-68BA30EBDABE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>
            <a:extLst>
              <a:ext uri="{FF2B5EF4-FFF2-40B4-BE49-F238E27FC236}">
                <a16:creationId xmlns:a16="http://schemas.microsoft.com/office/drawing/2014/main" id="{95C07DF7-78FE-4F68-A219-543AD796B4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FBF43401-162A-4200-9B56-124336B5AA97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492C53FF-D9B2-4C9D-AB80-58C15D71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E29A37-E6BA-4D75-AA7C-91BE5EDC384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1140" name="Text Box 2">
            <a:extLst>
              <a:ext uri="{FF2B5EF4-FFF2-40B4-BE49-F238E27FC236}">
                <a16:creationId xmlns:a16="http://schemas.microsoft.com/office/drawing/2014/main" id="{9011B359-2AB3-440D-A8E7-F175CDFE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1141" name="Text Box 3">
            <a:extLst>
              <a:ext uri="{FF2B5EF4-FFF2-40B4-BE49-F238E27FC236}">
                <a16:creationId xmlns:a16="http://schemas.microsoft.com/office/drawing/2014/main" id="{23F2BC7A-2DD1-4CA1-89CC-28E3885A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91142" name="Text Box 4">
            <a:extLst>
              <a:ext uri="{FF2B5EF4-FFF2-40B4-BE49-F238E27FC236}">
                <a16:creationId xmlns:a16="http://schemas.microsoft.com/office/drawing/2014/main" id="{AEFBC672-EFB1-4E40-A9AE-859F827F7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630A47-FBDA-46EA-BBB6-63F11F3E8A8E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>
            <a:extLst>
              <a:ext uri="{FF2B5EF4-FFF2-40B4-BE49-F238E27FC236}">
                <a16:creationId xmlns:a16="http://schemas.microsoft.com/office/drawing/2014/main" id="{21743E6D-6E2F-492F-A70F-326FAFFC27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0D10B6E2-DF42-4962-ADC0-157178A14F46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D540F131-8778-43BE-970E-D36C9311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9F4FBD5-1360-4A3B-90F2-B68A3D9A838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3188" name="Text Box 2">
            <a:extLst>
              <a:ext uri="{FF2B5EF4-FFF2-40B4-BE49-F238E27FC236}">
                <a16:creationId xmlns:a16="http://schemas.microsoft.com/office/drawing/2014/main" id="{4BD34561-07CF-4F56-9A1D-44ACB8955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3189" name="Text Box 3">
            <a:extLst>
              <a:ext uri="{FF2B5EF4-FFF2-40B4-BE49-F238E27FC236}">
                <a16:creationId xmlns:a16="http://schemas.microsoft.com/office/drawing/2014/main" id="{8BE5B424-2550-4D27-A164-C1969DF3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93190" name="Text Box 4">
            <a:extLst>
              <a:ext uri="{FF2B5EF4-FFF2-40B4-BE49-F238E27FC236}">
                <a16:creationId xmlns:a16="http://schemas.microsoft.com/office/drawing/2014/main" id="{192D60DB-832F-4892-B72D-E612AACB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83C25B-026A-46CD-B97C-8244ACC1D5B4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>
            <a:extLst>
              <a:ext uri="{FF2B5EF4-FFF2-40B4-BE49-F238E27FC236}">
                <a16:creationId xmlns:a16="http://schemas.microsoft.com/office/drawing/2014/main" id="{0CEE27CF-A239-4F3F-80F2-FD18A7FB66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05165948-D32D-451F-81FA-801529971CEA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D21CEE1F-945B-4330-B2B1-DA2ACC253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ED7E40-6681-408B-B528-50FAB11C728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5236" name="Text Box 2">
            <a:extLst>
              <a:ext uri="{FF2B5EF4-FFF2-40B4-BE49-F238E27FC236}">
                <a16:creationId xmlns:a16="http://schemas.microsoft.com/office/drawing/2014/main" id="{FA341065-CB05-45CD-9D63-26F3B79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5237" name="Text Box 3">
            <a:extLst>
              <a:ext uri="{FF2B5EF4-FFF2-40B4-BE49-F238E27FC236}">
                <a16:creationId xmlns:a16="http://schemas.microsoft.com/office/drawing/2014/main" id="{3AB0B588-3BA1-400E-8E0E-A7EAC8D4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95238" name="Text Box 4">
            <a:extLst>
              <a:ext uri="{FF2B5EF4-FFF2-40B4-BE49-F238E27FC236}">
                <a16:creationId xmlns:a16="http://schemas.microsoft.com/office/drawing/2014/main" id="{33AC391F-F700-443D-8624-3814677E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578D548-1909-41C5-A12B-F17DCF9474B4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>
            <a:extLst>
              <a:ext uri="{FF2B5EF4-FFF2-40B4-BE49-F238E27FC236}">
                <a16:creationId xmlns:a16="http://schemas.microsoft.com/office/drawing/2014/main" id="{29E6DC5D-C03C-420B-84B0-32C6B19D92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A15D681A-343D-4706-9470-E1B75044E2B8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6E534AB7-415B-440C-AE00-F9A65763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178A10-D6AB-4FE8-ADB9-24DB6E351FEC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72D720EC-2DC4-44B3-9B35-F43A9200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FBBF54B8-AE86-45B6-914A-9D32C20F4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/>
              <a:t>Don’t think that registers will solve your problem, not enough of them.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/>
              <a:t>Compilers will use registers briefly to optimize performance.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/>
              <a:t>Cannot call a memory manager every time you run a function.</a:t>
            </a: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55A5C2E6-EAB6-4453-BB32-FDE86CD8E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43C32E-55BA-440F-8DB1-A9BE21288875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>
            <a:extLst>
              <a:ext uri="{FF2B5EF4-FFF2-40B4-BE49-F238E27FC236}">
                <a16:creationId xmlns:a16="http://schemas.microsoft.com/office/drawing/2014/main" id="{84C1885B-A561-4751-896F-36CCD110A2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A902A507-9795-41FC-9080-312FC624F763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17E89D3D-F22C-441B-99C8-BE9C277CB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2DFE9EE-B889-44E4-83FD-1072EDF2A363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7284" name="Text Box 2">
            <a:extLst>
              <a:ext uri="{FF2B5EF4-FFF2-40B4-BE49-F238E27FC236}">
                <a16:creationId xmlns:a16="http://schemas.microsoft.com/office/drawing/2014/main" id="{FF8C0B73-E149-4A3D-9B88-CAE199138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7285" name="Text Box 3">
            <a:extLst>
              <a:ext uri="{FF2B5EF4-FFF2-40B4-BE49-F238E27FC236}">
                <a16:creationId xmlns:a16="http://schemas.microsoft.com/office/drawing/2014/main" id="{EDBD880A-8D37-43F9-B9C8-C5439E0C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Not a compiler class, just a brief introduction.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You can count on these assignments.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Homework shows how it works on a real production compiler.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The recursive function really shows how much the compiler does for you.</a:t>
            </a:r>
          </a:p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Planning on using the strack convention of the LC3 compiler.</a:t>
            </a:r>
          </a:p>
        </p:txBody>
      </p:sp>
      <p:sp>
        <p:nvSpPr>
          <p:cNvPr id="97286" name="Text Box 4">
            <a:extLst>
              <a:ext uri="{FF2B5EF4-FFF2-40B4-BE49-F238E27FC236}">
                <a16:creationId xmlns:a16="http://schemas.microsoft.com/office/drawing/2014/main" id="{A34016FD-CB41-42C7-9B4C-D192806C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67CF1F-44DF-4798-AF08-7DB5773BAF06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F38B0DC-014B-4055-8A19-00812119E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A60106-2BA1-424B-BDEA-8A1FBA106FA2}" type="slidenum">
              <a:rPr lang="en-US" altLang="en-US" smtClean="0">
                <a:solidFill>
                  <a:srgbClr val="000000"/>
                </a:solidFill>
                <a:latin typeface="Garamond" panose="02020404030301010803" pitchFamily="18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08504840-2E18-4B0D-AD8E-94FB309DB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613" y="719138"/>
            <a:ext cx="6389687" cy="3595687"/>
          </a:xfrm>
          <a:solidFill>
            <a:srgbClr val="FFFFFF"/>
          </a:solidFill>
          <a:ln/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DFAA670C-C4B9-4C98-AC40-6D5D230F1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5354637" cy="43132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>
            <a:extLst>
              <a:ext uri="{FF2B5EF4-FFF2-40B4-BE49-F238E27FC236}">
                <a16:creationId xmlns:a16="http://schemas.microsoft.com/office/drawing/2014/main" id="{D14D05E8-EFD4-44B7-820E-69078BC3B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EDEBBCE7-141E-45DB-BEDE-29959A90310C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C17C515-6DA0-47F8-86AA-99E69B79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4D3AC4-45D6-4698-A8B9-1C51C3E2D36F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A6904957-BA34-4298-9C5A-1BA23321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6085" name="Text Box 3">
            <a:extLst>
              <a:ext uri="{FF2B5EF4-FFF2-40B4-BE49-F238E27FC236}">
                <a16:creationId xmlns:a16="http://schemas.microsoft.com/office/drawing/2014/main" id="{8702758B-4215-42B5-B5C4-3CFCBC99D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6086" name="Text Box 4">
            <a:extLst>
              <a:ext uri="{FF2B5EF4-FFF2-40B4-BE49-F238E27FC236}">
                <a16:creationId xmlns:a16="http://schemas.microsoft.com/office/drawing/2014/main" id="{A3919193-D83B-4CE1-B14E-0AE7AC6F7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A87D5E-3229-4722-82E7-0C744AD61B2C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:a16="http://schemas.microsoft.com/office/drawing/2014/main" id="{E06FCD80-9ED6-4ACD-B7B8-25EDE15602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B0E2F504-8A1E-4F7E-AE87-8DE03E2C5253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4461DBA3-22C9-4CE3-B530-544237549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A772B6-1297-464A-A56E-D3FCE667C50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5DF9A9D9-96F2-40C9-8A3F-A23D0043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282108C7-075E-42FE-935E-BEC53C1B7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id="{62B3FFA3-A8E0-4096-B0E5-411F9BCC4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04F52B-8E53-440E-8A7C-6702B8CF6A03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>
            <a:extLst>
              <a:ext uri="{FF2B5EF4-FFF2-40B4-BE49-F238E27FC236}">
                <a16:creationId xmlns:a16="http://schemas.microsoft.com/office/drawing/2014/main" id="{EA5FF12D-ADB4-4A66-AE6C-5DA4ACD773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EFC17695-ED4A-457F-8BF0-A9CD60B878BF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4C88AEDA-D226-40E2-8923-90A9E41E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DB29DAF-0148-4157-BC4D-4F0955028843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CED17E3E-C002-47EE-86EE-534CE8DB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20DF34AA-03A7-448D-812A-26BBA71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0A81775E-3D0E-4184-8B5C-51AB299E6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73BC9B-9032-4602-B748-9B5F7774C382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>
            <a:extLst>
              <a:ext uri="{FF2B5EF4-FFF2-40B4-BE49-F238E27FC236}">
                <a16:creationId xmlns:a16="http://schemas.microsoft.com/office/drawing/2014/main" id="{1A78315C-930D-4256-A4A3-A3733F625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9793ED3E-16AC-426D-987F-467939BAE886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CE996500-E7B3-489A-AE21-B34A850AC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9FE7BE0-0E6A-468A-B009-34C6CFCF5857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D526A76D-751F-481F-9923-E34E088E3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3B73492A-9D6B-49DD-98AC-9FBF4258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B499C17D-8BAD-4F91-9760-E1DDB41A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E0ACB5-7EC7-4D76-B471-3BB11FE0DCAF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>
            <a:extLst>
              <a:ext uri="{FF2B5EF4-FFF2-40B4-BE49-F238E27FC236}">
                <a16:creationId xmlns:a16="http://schemas.microsoft.com/office/drawing/2014/main" id="{F26679B1-B629-40E4-8C4C-2516C54659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75F630D2-6C4E-4DA3-8396-15C5404EA846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FD829346-7DBF-4088-98C5-F4271D17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0F888A0-A018-4401-A5A3-6330DB8186BB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A24BBD1D-2317-4DDD-A530-3F0E01B8E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260E1867-A1E1-4D9B-963F-FBDB3B201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CAFCEAD6-9DDC-4356-A16F-46567B58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B55296-ACE8-400B-A4CF-2EBC9844BF39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>
            <a:extLst>
              <a:ext uri="{FF2B5EF4-FFF2-40B4-BE49-F238E27FC236}">
                <a16:creationId xmlns:a16="http://schemas.microsoft.com/office/drawing/2014/main" id="{E78CBAF4-4886-411A-8880-405BBD5E0C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3188" algn="l"/>
                <a:tab pos="1830388" algn="l"/>
                <a:tab pos="2287588" algn="l"/>
                <a:tab pos="2746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4875BC03-93A1-4E52-96CB-9AA9B5643A1A}" type="slidenum">
              <a:rPr lang="en-US" altLang="en-US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5D7E957A-F790-4584-B5BA-C1171D0B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E7D7E98-3284-401A-8240-4D89892198B7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39947638-41CF-4DD7-A203-4837792B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720725"/>
            <a:ext cx="4802187" cy="35988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559" tIns="45779" rIns="91559" bIns="4577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6325" name="Text Box 3">
            <a:extLst>
              <a:ext uri="{FF2B5EF4-FFF2-40B4-BE49-F238E27FC236}">
                <a16:creationId xmlns:a16="http://schemas.microsoft.com/office/drawing/2014/main" id="{236B838A-FCA9-47AF-B997-E065103F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559300"/>
            <a:ext cx="5364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</a:pPr>
            <a:r>
              <a:rPr lang="en-US" altLang="en-US">
                <a:cs typeface="DejaVu Sans" pitchFamily="34" charset="0"/>
              </a:rPr>
              <a:t>Order of execution is not known at compile time.</a:t>
            </a: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0C98B6A2-11D0-4E9D-9F00-B5B58FA8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5" tIns="48303" rIns="96605" bIns="4830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DB562D-5350-42D1-8574-F5B67EC79266}" type="slidenum">
              <a:rPr lang="en-US" altLang="en-US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ECA1782-B234-4D53-981C-F4AA9B4C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7" r="52956" b="10580"/>
          <a:stretch>
            <a:fillRect/>
          </a:stretch>
        </p:blipFill>
        <p:spPr bwMode="auto">
          <a:xfrm>
            <a:off x="6896101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F341F9-20AC-4E50-93A0-8D3E3AD12AAF}"/>
              </a:ext>
            </a:extLst>
          </p:cNvPr>
          <p:cNvCxnSpPr/>
          <p:nvPr/>
        </p:nvCxnSpPr>
        <p:spPr>
          <a:xfrm>
            <a:off x="643467" y="4519613"/>
            <a:ext cx="804333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AE0B54B5-70F1-4C3C-89C2-D0EC91F6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84" y="5942014"/>
            <a:ext cx="3105149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54185" y="2378440"/>
            <a:ext cx="11083635" cy="64293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78">
                <a:solidFill>
                  <a:schemeClr val="bg1"/>
                </a:solidFill>
                <a:latin typeface="+mj-lt"/>
              </a:defRPr>
            </a:lvl1pPr>
            <a:lvl2pPr marL="347254" indent="0">
              <a:buNone/>
              <a:defRPr sz="2728">
                <a:solidFill>
                  <a:schemeClr val="bg1"/>
                </a:solidFill>
                <a:latin typeface="+mj-lt"/>
              </a:defRPr>
            </a:lvl2pPr>
            <a:lvl3pPr marL="694509" indent="0">
              <a:buNone/>
              <a:defRPr sz="2728">
                <a:solidFill>
                  <a:schemeClr val="bg1"/>
                </a:solidFill>
                <a:latin typeface="+mj-lt"/>
              </a:defRPr>
            </a:lvl3pPr>
            <a:lvl4pPr marL="1041763" indent="0">
              <a:buNone/>
              <a:defRPr sz="2728">
                <a:solidFill>
                  <a:schemeClr val="bg1"/>
                </a:solidFill>
                <a:latin typeface="+mj-lt"/>
              </a:defRPr>
            </a:lvl4pPr>
            <a:lvl5pPr marL="1389018" indent="0">
              <a:buNone/>
              <a:defRPr sz="2728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54184" y="4737631"/>
            <a:ext cx="11083635" cy="384401"/>
          </a:xfrm>
        </p:spPr>
        <p:txBody>
          <a:bodyPr/>
          <a:lstStyle>
            <a:lvl1pPr marL="0" indent="0">
              <a:buNone/>
              <a:defRPr sz="1191">
                <a:solidFill>
                  <a:schemeClr val="bg1"/>
                </a:solidFill>
              </a:defRPr>
            </a:lvl1pPr>
            <a:lvl2pPr marL="347254" indent="0">
              <a:buNone/>
              <a:defRPr/>
            </a:lvl2pPr>
            <a:lvl3pPr marL="694509" indent="0">
              <a:buNone/>
              <a:defRPr/>
            </a:lvl3pPr>
            <a:lvl4pPr marL="1041763" indent="0">
              <a:buNone/>
              <a:defRPr/>
            </a:lvl4pPr>
            <a:lvl5pPr marL="13890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4075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2C2C4A8-B036-4BAD-945E-2C0DD41D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1" b="11534"/>
          <a:stretch>
            <a:fillRect/>
          </a:stretch>
        </p:blipFill>
        <p:spPr bwMode="auto">
          <a:xfrm>
            <a:off x="0" y="0"/>
            <a:ext cx="2271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039998" y="2768995"/>
            <a:ext cx="8597823" cy="597215"/>
          </a:xfrm>
          <a:prstGeom prst="rect">
            <a:avLst/>
          </a:prstGeo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3039998" y="3866469"/>
            <a:ext cx="8597823" cy="318805"/>
          </a:xfrm>
        </p:spPr>
        <p:txBody>
          <a:bodyPr wrap="square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8327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90FD927-515B-43F2-BF92-5E07A10E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1" r="2" b="57446"/>
          <a:stretch>
            <a:fillRect/>
          </a:stretch>
        </p:blipFill>
        <p:spPr bwMode="auto">
          <a:xfrm>
            <a:off x="218017" y="5324476"/>
            <a:ext cx="1170728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797091" y="2617760"/>
            <a:ext cx="8597823" cy="597215"/>
          </a:xfrm>
          <a:prstGeom prst="rect">
            <a:avLst/>
          </a:prstGeom>
        </p:spPr>
        <p:txBody>
          <a:bodyPr wrap="square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5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01D577BF-D827-4796-A220-051F8004D3DA}"/>
              </a:ext>
            </a:extLst>
          </p:cNvPr>
          <p:cNvGrpSpPr>
            <a:grpSpLocks/>
          </p:cNvGrpSpPr>
          <p:nvPr/>
        </p:nvGrpSpPr>
        <p:grpSpPr bwMode="auto">
          <a:xfrm>
            <a:off x="0" y="5997576"/>
            <a:ext cx="12192000" cy="544513"/>
            <a:chOff x="0" y="6739600"/>
            <a:chExt cx="13817600" cy="61714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1852D5C4-024A-44CF-A6C4-AB2C36A01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E211B424-D6C3-4DF5-ADDA-57135FCDE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DAD710A2-3192-487C-8B1D-8D12A62D5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229" y="6739600"/>
              <a:ext cx="617143" cy="6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55546" y="2492630"/>
            <a:ext cx="3180577" cy="384401"/>
          </a:xfrm>
        </p:spPr>
        <p:txBody>
          <a:bodyPr wrap="square" numCol="1" anchor="ctr" anchorCtr="0"/>
          <a:lstStyle>
            <a:lvl1pPr marL="0" indent="0" algn="ctr">
              <a:buNone/>
              <a:defRPr sz="119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05714" y="2492630"/>
            <a:ext cx="3180577" cy="384401"/>
          </a:xfrm>
        </p:spPr>
        <p:txBody>
          <a:bodyPr wrap="square" numCol="1" anchor="ctr" anchorCtr="0"/>
          <a:lstStyle>
            <a:lvl1pPr marL="0" indent="0" algn="ctr">
              <a:buNone/>
              <a:defRPr sz="119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8355881" y="2492630"/>
            <a:ext cx="3180577" cy="384401"/>
          </a:xfrm>
        </p:spPr>
        <p:txBody>
          <a:bodyPr wrap="square" numCol="1" anchor="ctr" anchorCtr="0"/>
          <a:lstStyle>
            <a:lvl1pPr marL="0" indent="0" algn="ctr">
              <a:buNone/>
              <a:defRPr sz="119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35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B8C1AC-897D-4DD7-9230-1EA2D3D11AAE}"/>
              </a:ext>
            </a:extLst>
          </p:cNvPr>
          <p:cNvSpPr/>
          <p:nvPr/>
        </p:nvSpPr>
        <p:spPr>
          <a:xfrm>
            <a:off x="8068733" y="0"/>
            <a:ext cx="412326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93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6BD2A3E-B9A0-4B1A-AB58-EDAFB21B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951" y="61309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068235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435789" y="2661920"/>
            <a:ext cx="3388659" cy="316757"/>
          </a:xfrm>
          <a:prstGeom prst="rect">
            <a:avLst/>
          </a:prstGeom>
        </p:spPr>
        <p:txBody>
          <a:bodyPr wrap="square" lIns="101858" tIns="50929" rIns="101858" bIns="50929"/>
          <a:lstStyle>
            <a:lvl1pPr algn="ctr">
              <a:defRPr sz="139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5789" y="3429000"/>
            <a:ext cx="3388659" cy="313291"/>
          </a:xfrm>
        </p:spPr>
        <p:txBody>
          <a:bodyPr wrap="square"/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5535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8600" y="866881"/>
            <a:ext cx="4290357" cy="100976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599" y="2693172"/>
            <a:ext cx="4290356" cy="8237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87553" y="0"/>
            <a:ext cx="6804448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44886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048" y="866881"/>
            <a:ext cx="4290357" cy="100976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047" y="2693172"/>
            <a:ext cx="4290356" cy="8237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04448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18314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564776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3316" y="5871799"/>
            <a:ext cx="11485368" cy="438650"/>
          </a:xfrm>
          <a:prstGeom prst="rect">
            <a:avLst/>
          </a:prstGeom>
        </p:spPr>
        <p:txBody>
          <a:bodyPr wrap="square" lIns="101858" tIns="50929" rIns="101858" bIns="50929" anchor="t"/>
          <a:lstStyle>
            <a:lvl1pPr>
              <a:defRPr sz="21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2017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22106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65A7A66D-EB33-423D-B51A-6B70882F2871}"/>
              </a:ext>
            </a:extLst>
          </p:cNvPr>
          <p:cNvGrpSpPr>
            <a:grpSpLocks/>
          </p:cNvGrpSpPr>
          <p:nvPr/>
        </p:nvGrpSpPr>
        <p:grpSpPr bwMode="auto">
          <a:xfrm>
            <a:off x="0" y="6505576"/>
            <a:ext cx="12192000" cy="352425"/>
            <a:chOff x="0" y="7372350"/>
            <a:chExt cx="13817600" cy="4000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E6B921-2475-4AEE-A42F-686C14CDD82E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4774BD86-C43C-4E92-81F9-C761E8662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E713CF-BE89-4A16-8925-09100B439E13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4279D007-8603-4C41-96AF-6287606D2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8073558" y="2044933"/>
            <a:ext cx="3564263" cy="396651"/>
          </a:xfrm>
          <a:prstGeom prst="rect">
            <a:avLst/>
          </a:prstGeom>
        </p:spPr>
        <p:txBody>
          <a:bodyPr wrap="square" lIns="101858" tIns="50929" rIns="101858" bIns="50929" anchor="t"/>
          <a:lstStyle>
            <a:lvl1pPr>
              <a:defRPr sz="19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73558" y="3290751"/>
            <a:ext cx="3564263" cy="313291"/>
          </a:xfrm>
        </p:spPr>
        <p:txBody>
          <a:bodyPr wrap="square"/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119911" y="1273273"/>
            <a:ext cx="6055592" cy="44084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307994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254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BF6398CF-E0D4-437E-A5C9-D360325D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7" r="52956" b="10580"/>
          <a:stretch>
            <a:fillRect/>
          </a:stretch>
        </p:blipFill>
        <p:spPr bwMode="auto">
          <a:xfrm>
            <a:off x="6896101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B9A50D-C147-447A-B7BA-AE7F5FBA5FE7}"/>
              </a:ext>
            </a:extLst>
          </p:cNvPr>
          <p:cNvCxnSpPr/>
          <p:nvPr/>
        </p:nvCxnSpPr>
        <p:spPr>
          <a:xfrm>
            <a:off x="643467" y="4519613"/>
            <a:ext cx="804333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54185" y="2378440"/>
            <a:ext cx="11083635" cy="64293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78">
                <a:solidFill>
                  <a:schemeClr val="bg1"/>
                </a:solidFill>
                <a:latin typeface="+mj-lt"/>
              </a:defRPr>
            </a:lvl1pPr>
            <a:lvl2pPr marL="347254" indent="0">
              <a:buNone/>
              <a:defRPr sz="2728">
                <a:solidFill>
                  <a:schemeClr val="bg1"/>
                </a:solidFill>
                <a:latin typeface="+mj-lt"/>
              </a:defRPr>
            </a:lvl2pPr>
            <a:lvl3pPr marL="694509" indent="0">
              <a:buNone/>
              <a:defRPr sz="2728">
                <a:solidFill>
                  <a:schemeClr val="bg1"/>
                </a:solidFill>
                <a:latin typeface="+mj-lt"/>
              </a:defRPr>
            </a:lvl3pPr>
            <a:lvl4pPr marL="1041763" indent="0">
              <a:buNone/>
              <a:defRPr sz="2728">
                <a:solidFill>
                  <a:schemeClr val="bg1"/>
                </a:solidFill>
                <a:latin typeface="+mj-lt"/>
              </a:defRPr>
            </a:lvl4pPr>
            <a:lvl5pPr marL="1389018" indent="0">
              <a:buNone/>
              <a:defRPr sz="2728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54184" y="4737631"/>
            <a:ext cx="11083635" cy="384401"/>
          </a:xfrm>
        </p:spPr>
        <p:txBody>
          <a:bodyPr/>
          <a:lstStyle>
            <a:lvl1pPr marL="0" indent="0">
              <a:buNone/>
              <a:defRPr sz="1191">
                <a:solidFill>
                  <a:schemeClr val="bg1"/>
                </a:solidFill>
              </a:defRPr>
            </a:lvl1pPr>
            <a:lvl2pPr marL="347254" indent="0">
              <a:buNone/>
              <a:defRPr/>
            </a:lvl2pPr>
            <a:lvl3pPr marL="694509" indent="0">
              <a:buNone/>
              <a:defRPr/>
            </a:lvl3pPr>
            <a:lvl4pPr marL="1041763" indent="0">
              <a:buNone/>
              <a:defRPr/>
            </a:lvl4pPr>
            <a:lvl5pPr marL="13890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811780" y="6061355"/>
            <a:ext cx="2826037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896074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E0622A16-B6F4-4CF4-9730-C358BC2EBAF2}"/>
              </a:ext>
            </a:extLst>
          </p:cNvPr>
          <p:cNvGrpSpPr>
            <a:grpSpLocks/>
          </p:cNvGrpSpPr>
          <p:nvPr/>
        </p:nvGrpSpPr>
        <p:grpSpPr bwMode="auto">
          <a:xfrm>
            <a:off x="0" y="6505576"/>
            <a:ext cx="12192000" cy="352425"/>
            <a:chOff x="0" y="7372350"/>
            <a:chExt cx="13817600" cy="4000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F74CDF-2101-48A5-B52E-B5CCC750E328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3D267551-8D24-43E2-B49A-426C6B76B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216289-4F47-40C4-953E-A448E66249CF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3069FFC0-214B-4D05-ADC6-CDA77565F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575613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898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E5C7-67B4-4274-9059-D0E6F7F2342A}"/>
              </a:ext>
            </a:extLst>
          </p:cNvPr>
          <p:cNvSpPr txBox="1">
            <a:spLocks/>
          </p:cNvSpPr>
          <p:nvPr/>
        </p:nvSpPr>
        <p:spPr>
          <a:xfrm>
            <a:off x="643467" y="4132263"/>
            <a:ext cx="11082867" cy="550862"/>
          </a:xfrm>
          <a:prstGeom prst="rect">
            <a:avLst/>
          </a:prstGeom>
        </p:spPr>
        <p:txBody>
          <a:bodyPr lIns="45384" tIns="45384" rIns="45384" bIns="45384" anchor="b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78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54A885F-42DA-40E9-807D-E24B065B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r="31393"/>
          <a:stretch>
            <a:fillRect/>
          </a:stretch>
        </p:blipFill>
        <p:spPr bwMode="auto">
          <a:xfrm>
            <a:off x="7416800" y="0"/>
            <a:ext cx="4775200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8A74F7-3F50-406A-AAF7-5F76411D3694}"/>
              </a:ext>
            </a:extLst>
          </p:cNvPr>
          <p:cNvCxnSpPr/>
          <p:nvPr/>
        </p:nvCxnSpPr>
        <p:spPr>
          <a:xfrm>
            <a:off x="778934" y="5238750"/>
            <a:ext cx="802217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219137F8-6CCC-4259-A464-977D2B1D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5576889"/>
            <a:ext cx="310726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843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487E-6BC4-4727-9A7F-6ECB4FCEA489}"/>
              </a:ext>
            </a:extLst>
          </p:cNvPr>
          <p:cNvSpPr txBox="1">
            <a:spLocks/>
          </p:cNvSpPr>
          <p:nvPr/>
        </p:nvSpPr>
        <p:spPr>
          <a:xfrm>
            <a:off x="643467" y="4132263"/>
            <a:ext cx="11082867" cy="550862"/>
          </a:xfrm>
          <a:prstGeom prst="rect">
            <a:avLst/>
          </a:prstGeom>
        </p:spPr>
        <p:txBody>
          <a:bodyPr lIns="45384" tIns="45384" rIns="45384" bIns="45384" anchor="b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78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F794E0-A025-41D2-A339-03575CFF0D56}"/>
              </a:ext>
            </a:extLst>
          </p:cNvPr>
          <p:cNvCxnSpPr/>
          <p:nvPr/>
        </p:nvCxnSpPr>
        <p:spPr>
          <a:xfrm>
            <a:off x="778934" y="5238750"/>
            <a:ext cx="802217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D55042BB-78C3-4697-AFBC-9AC62527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5576889"/>
            <a:ext cx="310726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9681E72-1C98-498B-A8B3-A8A56C73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r="30640" b="6934"/>
          <a:stretch>
            <a:fillRect/>
          </a:stretch>
        </p:blipFill>
        <p:spPr bwMode="auto">
          <a:xfrm>
            <a:off x="6121400" y="0"/>
            <a:ext cx="607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4690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4F02-5B46-4016-A945-56BFCCD69E70}"/>
              </a:ext>
            </a:extLst>
          </p:cNvPr>
          <p:cNvSpPr txBox="1">
            <a:spLocks/>
          </p:cNvSpPr>
          <p:nvPr/>
        </p:nvSpPr>
        <p:spPr>
          <a:xfrm>
            <a:off x="643467" y="4132263"/>
            <a:ext cx="11082867" cy="550862"/>
          </a:xfrm>
          <a:prstGeom prst="rect">
            <a:avLst/>
          </a:prstGeom>
        </p:spPr>
        <p:txBody>
          <a:bodyPr lIns="45384" tIns="45384" rIns="45384" bIns="45384" anchor="b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78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FF4F59-2D3D-41F5-A923-C970A6BD5CF8}"/>
              </a:ext>
            </a:extLst>
          </p:cNvPr>
          <p:cNvCxnSpPr/>
          <p:nvPr/>
        </p:nvCxnSpPr>
        <p:spPr>
          <a:xfrm>
            <a:off x="778934" y="5238750"/>
            <a:ext cx="802217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4C2CCBBB-ABAC-4A81-A626-02519E19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5576889"/>
            <a:ext cx="310726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7152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4" y="990600"/>
            <a:ext cx="10653003" cy="1504844"/>
          </a:xfrm>
          <a:effectLst/>
        </p:spPr>
        <p:txBody>
          <a:bodyPr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4" y="2495447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C50C1-AF79-4EE7-BDB4-4BD3FE2F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8019-024F-4670-90D0-64923C51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0E0A-77DB-4F9A-8BBB-C9E6672A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99900-7E34-49C0-9F77-302413F38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740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8D9ED-FB3D-47F6-91AF-FB40672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71128-7175-48E3-B0BF-E19CA2B6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0C4D7-0E85-4835-96E2-B8FDF212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5FC7A0-1701-4AD5-A974-42DDF183A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660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EA2-25D6-4679-9FE4-FF87D8243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7E318-AD4A-4603-B5A7-0AED99E30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E86EF-070E-40C3-AA99-72037646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C319C-6700-4634-AA9B-9B54AF47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A16-7213-441F-9217-5C906A73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9F4D-0961-4189-B7C5-31022E547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2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71BD-4DDF-47B6-BEE6-77BCDF93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7"/>
            <a:ext cx="10515600" cy="903999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751F1-ADF4-4654-AF10-9DD1520C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7"/>
            <a:ext cx="10515600" cy="560737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8A552-4FAC-405F-A426-70A88DCE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4B72-AC9C-477D-98C2-4BF4B434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CC181-E005-4A5A-978C-438D46E2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67C7-76B2-4EB3-A0DB-BAC8A33D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3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1FB1-52D7-48D1-A3BE-4668770B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85153-7930-4D7B-9894-B740CCF6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A647-1DC2-4A27-991F-0D715499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C8E1-0427-4813-8813-FA566895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34E9D-C404-4579-9579-CB5AB4F3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49C8-ACBC-4ED0-A6AC-09ECF8EB6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5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DF2FC39-53C9-4415-B4C5-1938E904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r="30640" b="6934"/>
          <a:stretch>
            <a:fillRect/>
          </a:stretch>
        </p:blipFill>
        <p:spPr bwMode="auto">
          <a:xfrm>
            <a:off x="6121400" y="0"/>
            <a:ext cx="607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06CD0B-BCB7-4C28-9728-89D44E21142E}"/>
              </a:ext>
            </a:extLst>
          </p:cNvPr>
          <p:cNvCxnSpPr/>
          <p:nvPr/>
        </p:nvCxnSpPr>
        <p:spPr>
          <a:xfrm>
            <a:off x="643467" y="4519613"/>
            <a:ext cx="804333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6437148C-BF87-4228-8849-781F9028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84" y="5942014"/>
            <a:ext cx="3105149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54185" y="2378440"/>
            <a:ext cx="11083635" cy="64293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78">
                <a:solidFill>
                  <a:schemeClr val="bg1"/>
                </a:solidFill>
                <a:latin typeface="+mj-lt"/>
              </a:defRPr>
            </a:lvl1pPr>
            <a:lvl2pPr marL="347254" indent="0">
              <a:buNone/>
              <a:defRPr sz="2728">
                <a:solidFill>
                  <a:schemeClr val="bg1"/>
                </a:solidFill>
                <a:latin typeface="+mj-lt"/>
              </a:defRPr>
            </a:lvl2pPr>
            <a:lvl3pPr marL="694509" indent="0">
              <a:buNone/>
              <a:defRPr sz="2728">
                <a:solidFill>
                  <a:schemeClr val="bg1"/>
                </a:solidFill>
                <a:latin typeface="+mj-lt"/>
              </a:defRPr>
            </a:lvl3pPr>
            <a:lvl4pPr marL="1041763" indent="0">
              <a:buNone/>
              <a:defRPr sz="2728">
                <a:solidFill>
                  <a:schemeClr val="bg1"/>
                </a:solidFill>
                <a:latin typeface="+mj-lt"/>
              </a:defRPr>
            </a:lvl4pPr>
            <a:lvl5pPr marL="1389018" indent="0">
              <a:buNone/>
              <a:defRPr sz="2728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54184" y="4737631"/>
            <a:ext cx="11083635" cy="384401"/>
          </a:xfrm>
        </p:spPr>
        <p:txBody>
          <a:bodyPr/>
          <a:lstStyle>
            <a:lvl1pPr marL="0" indent="0">
              <a:buNone/>
              <a:defRPr sz="1191">
                <a:solidFill>
                  <a:schemeClr val="bg1"/>
                </a:solidFill>
              </a:defRPr>
            </a:lvl1pPr>
            <a:lvl2pPr marL="347254" indent="0">
              <a:buNone/>
              <a:defRPr/>
            </a:lvl2pPr>
            <a:lvl3pPr marL="694509" indent="0">
              <a:buNone/>
              <a:defRPr/>
            </a:lvl3pPr>
            <a:lvl4pPr marL="1041763" indent="0">
              <a:buNone/>
              <a:defRPr/>
            </a:lvl4pPr>
            <a:lvl5pPr marL="13890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33430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6DB1-689D-4396-BFDC-53D88104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78AE1-9D97-41CA-BFEB-EF44E821A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25CA-3CCB-4D71-AEB6-992E7E674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360309-5952-4780-8671-C45226D4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B6E463-17F3-46DD-8D15-A5EB953B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C2E0E1-7996-452D-9E02-24E80C10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64E0-DBB0-4926-9127-5A03C4743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89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3945-2982-45B9-B017-085FA649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58AE2-E4BB-4DFB-84C3-B8D0006B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6D1B3-65DE-4F99-A64E-E5FB99DFA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E5610-38CF-44AF-8F9A-61B339971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956FA-E790-4EDB-B748-064C20547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E283EE-A791-4794-85B5-995462C3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7F21AC-4434-43B3-860D-0E3AC5C1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CC2351-2153-4641-AEE8-2F2A4090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443B-52EE-41CA-91EE-92C674353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3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051C-F718-4EE2-9ECA-630A6B48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1768D5-1E60-4021-9D11-87AEBA77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E28449-4CB7-4D96-AB81-E00CAD4A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CB8E95-475B-4EFD-A60C-E4BD571B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B958-9545-4C83-814C-A8243AFED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6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905576-D91A-40C5-9235-AFB2507D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9C9CA1-D293-49F2-9D79-9A4496F3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A3A93D-86D0-4A65-AECE-A7A0566B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A65C-314E-47AD-9153-EA88AF1B0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59C7-182B-4A4B-8E98-3EB5FAE4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0A8E-5D06-4494-8023-541F04120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9D5B1-347A-4705-BFB7-12C998AFB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44E3DA-1639-4B4A-99CD-DB285D7E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95CEBD-7E2E-452C-94E9-A8F26602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0DD527-2211-46A0-B823-5AEE6BA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6B2F-5591-4C85-AE77-8E803300E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8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34BF-C521-4FC6-A40E-0A158670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C8184-8E8E-454E-A3EA-505B15EB9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86780-2B87-4DDE-A307-94294A3C2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28845-0246-4E75-AA5C-6C81047A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99CB0-2F78-4497-B49A-9E74A819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00E22C-58C1-433C-8ED8-DB7E77F4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EBE1-90E6-48AE-8148-5E78C7DC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5CCE-E56E-4FF6-980C-DBC75EB9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E46ED-21D2-439B-9D9B-4E7749BC1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073E4-26E1-4C02-BBDB-3C3CC78B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EC894-36C5-42F2-AAC5-CE06D78D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478C-FA7D-4E1B-A23A-1099D9F0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E856-A57F-41F6-93CF-5939494C5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8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D14D5-C70A-4C06-85A6-B4FE09A69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2BEAC-D901-4B5E-BBF7-8A42DEC43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BE1E-9ED7-4CD9-AB2F-9681FE4A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A3C52-8A43-48DB-800B-D14C7FCC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532A-CCDD-4777-B24D-B499130C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A79D-FAB0-46FB-9B01-F542FF919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97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75">
            <a:extLst>
              <a:ext uri="{FF2B5EF4-FFF2-40B4-BE49-F238E27FC236}">
                <a16:creationId xmlns:a16="http://schemas.microsoft.com/office/drawing/2014/main" id="{63E16DBE-2C70-49CB-AF8B-E9922FEC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533400"/>
            <a:ext cx="944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/>
          </a:p>
        </p:txBody>
      </p:sp>
      <p:pic>
        <p:nvPicPr>
          <p:cNvPr id="4" name="Picture 3076" descr="C:\Documents and Settings\Greg Byrd\My Documents\ece206\mh-slides\title.jpg">
            <a:extLst>
              <a:ext uri="{FF2B5EF4-FFF2-40B4-BE49-F238E27FC236}">
                <a16:creationId xmlns:a16="http://schemas.microsoft.com/office/drawing/2014/main" id="{28D81D21-DAFC-4AC0-8D16-8E0A017F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6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Rectangle 3074"/>
          <p:cNvSpPr>
            <a:spLocks noGrp="1" noChangeArrowheads="1"/>
          </p:cNvSpPr>
          <p:nvPr>
            <p:ph type="ctrTitle"/>
          </p:nvPr>
        </p:nvSpPr>
        <p:spPr>
          <a:xfrm>
            <a:off x="4673600" y="2286000"/>
            <a:ext cx="6908800" cy="2133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926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5824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11582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899-92AE-4767-8116-FBD327546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2BA391-DD00-4DDC-BC02-4BC95C0D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F8A3766C-BF28-4D7D-8239-7EC5E43D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r="30640" b="6934"/>
          <a:stretch>
            <a:fillRect/>
          </a:stretch>
        </p:blipFill>
        <p:spPr bwMode="auto">
          <a:xfrm>
            <a:off x="6121400" y="0"/>
            <a:ext cx="607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9D7CC8-1756-499A-8386-772ECB42F277}"/>
              </a:ext>
            </a:extLst>
          </p:cNvPr>
          <p:cNvCxnSpPr/>
          <p:nvPr/>
        </p:nvCxnSpPr>
        <p:spPr>
          <a:xfrm>
            <a:off x="643467" y="4519613"/>
            <a:ext cx="804333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54185" y="2378440"/>
            <a:ext cx="11083635" cy="64293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78">
                <a:solidFill>
                  <a:schemeClr val="bg1"/>
                </a:solidFill>
                <a:latin typeface="+mj-lt"/>
              </a:defRPr>
            </a:lvl1pPr>
            <a:lvl2pPr marL="347254" indent="0">
              <a:buNone/>
              <a:defRPr sz="2728">
                <a:solidFill>
                  <a:schemeClr val="bg1"/>
                </a:solidFill>
                <a:latin typeface="+mj-lt"/>
              </a:defRPr>
            </a:lvl2pPr>
            <a:lvl3pPr marL="694509" indent="0">
              <a:buNone/>
              <a:defRPr sz="2728">
                <a:solidFill>
                  <a:schemeClr val="bg1"/>
                </a:solidFill>
                <a:latin typeface="+mj-lt"/>
              </a:defRPr>
            </a:lvl3pPr>
            <a:lvl4pPr marL="1041763" indent="0">
              <a:buNone/>
              <a:defRPr sz="2728">
                <a:solidFill>
                  <a:schemeClr val="bg1"/>
                </a:solidFill>
                <a:latin typeface="+mj-lt"/>
              </a:defRPr>
            </a:lvl4pPr>
            <a:lvl5pPr marL="1389018" indent="0">
              <a:buNone/>
              <a:defRPr sz="2728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54184" y="4737630"/>
            <a:ext cx="11083635" cy="317908"/>
          </a:xfrm>
        </p:spPr>
        <p:txBody>
          <a:bodyPr/>
          <a:lstStyle>
            <a:lvl1pPr marL="0" indent="0">
              <a:buNone/>
              <a:defRPr sz="794">
                <a:solidFill>
                  <a:schemeClr val="bg1"/>
                </a:solidFill>
              </a:defRPr>
            </a:lvl1pPr>
            <a:lvl2pPr marL="347254" indent="0">
              <a:buNone/>
              <a:defRPr/>
            </a:lvl2pPr>
            <a:lvl3pPr marL="694509" indent="0">
              <a:buNone/>
              <a:defRPr/>
            </a:lvl3pPr>
            <a:lvl4pPr marL="1041763" indent="0">
              <a:buNone/>
              <a:defRPr/>
            </a:lvl4pPr>
            <a:lvl5pPr marL="13890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811780" y="6061355"/>
            <a:ext cx="2826037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314987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F4E6-D176-4DB4-A463-3C839FDF33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D0A79-51AC-4EF9-9A3E-52709B63E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9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568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68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4CB87-A678-4EA4-8EFC-1F5CA887E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13C91F-9B81-418D-8306-8C6535B85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B654B-D164-48B1-94D6-5EF409AFFD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8EC983-4924-4979-8330-CE502DB3E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7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EBBD3-3C40-4E40-9AB3-72EA59E87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3191E-0D21-4418-98E0-AF339A52D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8674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6AFD9-0D61-41F0-926E-E4F0EF4C1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914C9-C985-4553-8F41-8C046BBA4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039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C58F-893A-45E5-A2A9-25D5B7B74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46E614-99E4-4CD4-BD09-0E39BE135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7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5075D-E8F5-418E-B79D-BF59F2B55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89B7C8-287E-430A-B7B7-54EC552B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1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8EB5D-8664-40F9-B6E0-592BE7EA6E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17CE0-961F-4134-BC78-32851C3BF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3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609600"/>
            <a:ext cx="2895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8483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9F6C0-9A68-4A7E-B8B6-099DC1E2F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49921D-DFFF-4F3B-8377-1B29738FD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6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79A7A-3BE2-4FAA-B348-0B1F3B0FBD61}"/>
              </a:ext>
            </a:extLst>
          </p:cNvPr>
          <p:cNvSpPr txBox="1"/>
          <p:nvPr/>
        </p:nvSpPr>
        <p:spPr>
          <a:xfrm>
            <a:off x="-1189567" y="1090614"/>
            <a:ext cx="184731" cy="30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64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450FF-77AA-4EC5-B356-866F85FD0F10}"/>
              </a:ext>
            </a:extLst>
          </p:cNvPr>
          <p:cNvSpPr txBox="1"/>
          <p:nvPr/>
        </p:nvSpPr>
        <p:spPr>
          <a:xfrm>
            <a:off x="-1847851" y="-419100"/>
            <a:ext cx="184731" cy="30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64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FB20F-AF30-47A0-A542-E585619A98D9}"/>
              </a:ext>
            </a:extLst>
          </p:cNvPr>
          <p:cNvSpPr txBox="1"/>
          <p:nvPr/>
        </p:nvSpPr>
        <p:spPr>
          <a:xfrm>
            <a:off x="-1930399" y="-701675"/>
            <a:ext cx="184731" cy="30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64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94D97F-24D3-4A34-8636-FC07DF5825F0}"/>
              </a:ext>
            </a:extLst>
          </p:cNvPr>
          <p:cNvCxnSpPr/>
          <p:nvPr/>
        </p:nvCxnSpPr>
        <p:spPr>
          <a:xfrm>
            <a:off x="643467" y="4519613"/>
            <a:ext cx="804333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085BB3-8A25-4D9C-A465-A6D824B16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84" y="5942014"/>
            <a:ext cx="3105149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4185" y="2378440"/>
            <a:ext cx="11083635" cy="64293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78">
                <a:solidFill>
                  <a:schemeClr val="tx2"/>
                </a:solidFill>
                <a:latin typeface="+mj-lt"/>
              </a:defRPr>
            </a:lvl1pPr>
            <a:lvl2pPr marL="347254" indent="0">
              <a:buNone/>
              <a:defRPr sz="2728">
                <a:solidFill>
                  <a:schemeClr val="bg1"/>
                </a:solidFill>
                <a:latin typeface="+mj-lt"/>
              </a:defRPr>
            </a:lvl2pPr>
            <a:lvl3pPr marL="694509" indent="0">
              <a:buNone/>
              <a:defRPr sz="2728">
                <a:solidFill>
                  <a:schemeClr val="bg1"/>
                </a:solidFill>
                <a:latin typeface="+mj-lt"/>
              </a:defRPr>
            </a:lvl3pPr>
            <a:lvl4pPr marL="1041763" indent="0">
              <a:buNone/>
              <a:defRPr sz="2728">
                <a:solidFill>
                  <a:schemeClr val="bg1"/>
                </a:solidFill>
                <a:latin typeface="+mj-lt"/>
              </a:defRPr>
            </a:lvl4pPr>
            <a:lvl5pPr marL="1389018" indent="0">
              <a:buNone/>
              <a:defRPr sz="2728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4184" y="4737630"/>
            <a:ext cx="11083635" cy="317908"/>
          </a:xfrm>
        </p:spPr>
        <p:txBody>
          <a:bodyPr/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47254" indent="0">
              <a:buNone/>
              <a:defRPr/>
            </a:lvl2pPr>
            <a:lvl3pPr marL="694509" indent="0">
              <a:buNone/>
              <a:defRPr/>
            </a:lvl3pPr>
            <a:lvl4pPr marL="1041763" indent="0">
              <a:buNone/>
              <a:defRPr/>
            </a:lvl4pPr>
            <a:lvl5pPr marL="13890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7392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51F409-B16D-44B2-8582-521BEE4E0B82}"/>
              </a:ext>
            </a:extLst>
          </p:cNvPr>
          <p:cNvSpPr txBox="1"/>
          <p:nvPr/>
        </p:nvSpPr>
        <p:spPr>
          <a:xfrm>
            <a:off x="-1189567" y="1090614"/>
            <a:ext cx="184731" cy="30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64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418B5-3E53-41C0-8290-2B605F9BBA47}"/>
              </a:ext>
            </a:extLst>
          </p:cNvPr>
          <p:cNvSpPr txBox="1"/>
          <p:nvPr/>
        </p:nvSpPr>
        <p:spPr>
          <a:xfrm>
            <a:off x="-1847851" y="-419100"/>
            <a:ext cx="184731" cy="30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64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9A990-DADC-4412-B9E8-369B8D2EE8BB}"/>
              </a:ext>
            </a:extLst>
          </p:cNvPr>
          <p:cNvSpPr txBox="1"/>
          <p:nvPr/>
        </p:nvSpPr>
        <p:spPr>
          <a:xfrm>
            <a:off x="-1930399" y="-701675"/>
            <a:ext cx="184731" cy="30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64" dirty="0"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7E6BF2-0D09-4778-9FFF-C11043157882}"/>
              </a:ext>
            </a:extLst>
          </p:cNvPr>
          <p:cNvCxnSpPr/>
          <p:nvPr/>
        </p:nvCxnSpPr>
        <p:spPr>
          <a:xfrm>
            <a:off x="643467" y="4519613"/>
            <a:ext cx="804333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4185" y="2378440"/>
            <a:ext cx="11083635" cy="64293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78">
                <a:solidFill>
                  <a:schemeClr val="tx2"/>
                </a:solidFill>
                <a:latin typeface="+mj-lt"/>
              </a:defRPr>
            </a:lvl1pPr>
            <a:lvl2pPr marL="347254" indent="0">
              <a:buNone/>
              <a:defRPr sz="2728">
                <a:solidFill>
                  <a:schemeClr val="bg1"/>
                </a:solidFill>
                <a:latin typeface="+mj-lt"/>
              </a:defRPr>
            </a:lvl2pPr>
            <a:lvl3pPr marL="694509" indent="0">
              <a:buNone/>
              <a:defRPr sz="2728">
                <a:solidFill>
                  <a:schemeClr val="bg1"/>
                </a:solidFill>
                <a:latin typeface="+mj-lt"/>
              </a:defRPr>
            </a:lvl3pPr>
            <a:lvl4pPr marL="1041763" indent="0">
              <a:buNone/>
              <a:defRPr sz="2728">
                <a:solidFill>
                  <a:schemeClr val="bg1"/>
                </a:solidFill>
                <a:latin typeface="+mj-lt"/>
              </a:defRPr>
            </a:lvl4pPr>
            <a:lvl5pPr marL="1389018" indent="0">
              <a:buNone/>
              <a:defRPr sz="2728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4184" y="4737630"/>
            <a:ext cx="11083635" cy="317908"/>
          </a:xfrm>
        </p:spPr>
        <p:txBody>
          <a:bodyPr/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47254" indent="0">
              <a:buNone/>
              <a:defRPr/>
            </a:lvl2pPr>
            <a:lvl3pPr marL="694509" indent="0">
              <a:buNone/>
              <a:defRPr/>
            </a:lvl3pPr>
            <a:lvl4pPr marL="1041763" indent="0">
              <a:buNone/>
              <a:defRPr/>
            </a:lvl4pPr>
            <a:lvl5pPr marL="13890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811780" y="6061355"/>
            <a:ext cx="2826037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94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58684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68B931-074A-41F6-ACE7-0D5EFA99FC24}"/>
              </a:ext>
            </a:extLst>
          </p:cNvPr>
          <p:cNvGrpSpPr>
            <a:grpSpLocks/>
          </p:cNvGrpSpPr>
          <p:nvPr/>
        </p:nvGrpSpPr>
        <p:grpSpPr bwMode="auto">
          <a:xfrm>
            <a:off x="0" y="6505576"/>
            <a:ext cx="12192000" cy="352425"/>
            <a:chOff x="0" y="7372350"/>
            <a:chExt cx="13817600" cy="4000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911344-B981-49EA-8C23-D37C33596C6E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AC2FC-ABED-4BBC-81EA-092E44AE3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FBA27-E3AD-4DE2-852A-30987E5749C4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E24F32-DFBC-4EE7-A0B0-D3740DC77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54183" y="595700"/>
            <a:ext cx="11083635" cy="600164"/>
          </a:xfrm>
          <a:prstGeom prst="rect">
            <a:avLst/>
          </a:prstGeom>
        </p:spPr>
        <p:txBody>
          <a:bodyPr/>
          <a:lstStyle>
            <a:lvl1pPr>
              <a:defRPr sz="27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54181" y="1429264"/>
            <a:ext cx="11083635" cy="1862048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</a:defRPr>
            </a:lvl1pPr>
            <a:lvl2pPr>
              <a:defRPr sz="1650" baseline="0">
                <a:solidFill>
                  <a:schemeClr val="tx1"/>
                </a:solidFill>
              </a:defRPr>
            </a:lvl2pPr>
            <a:lvl3pPr>
              <a:defRPr sz="1650" baseline="0">
                <a:solidFill>
                  <a:schemeClr val="tx1"/>
                </a:solidFill>
              </a:defRPr>
            </a:lvl3pPr>
            <a:lvl4pPr>
              <a:defRPr sz="1650" baseline="0">
                <a:solidFill>
                  <a:schemeClr val="tx1"/>
                </a:solidFill>
              </a:defRPr>
            </a:lvl4pPr>
            <a:lvl5pPr>
              <a:defRPr sz="16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44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23ED5F9-8EAA-49CB-846D-9231C3A128FD}"/>
              </a:ext>
            </a:extLst>
          </p:cNvPr>
          <p:cNvGrpSpPr>
            <a:grpSpLocks/>
          </p:cNvGrpSpPr>
          <p:nvPr/>
        </p:nvGrpSpPr>
        <p:grpSpPr bwMode="auto">
          <a:xfrm>
            <a:off x="0" y="6505576"/>
            <a:ext cx="12192000" cy="352425"/>
            <a:chOff x="0" y="7372350"/>
            <a:chExt cx="13817600" cy="4000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80B44F-3116-48EB-BE3B-30A4216078FD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11F765FB-0836-436F-838F-96239448D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A12F94-5103-4FB9-B1F4-659FC68D0106}"/>
                </a:ext>
              </a:extLst>
            </p:cNvPr>
            <p:cNvSpPr/>
            <p:nvPr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ECEDBD19-83C9-4864-A508-B39EBB577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54185" y="1097718"/>
            <a:ext cx="11083635" cy="5972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3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0C5D39-0BDC-4F61-96D0-EBB4FB12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1" b="11534"/>
          <a:stretch>
            <a:fillRect/>
          </a:stretch>
        </p:blipFill>
        <p:spPr bwMode="auto">
          <a:xfrm>
            <a:off x="0" y="0"/>
            <a:ext cx="2271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039998" y="2768995"/>
            <a:ext cx="8597823" cy="597215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3039998" y="3866469"/>
            <a:ext cx="8597823" cy="318805"/>
          </a:xfrm>
        </p:spPr>
        <p:txBody>
          <a:bodyPr wrap="square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12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7B64A-1162-4FEC-8894-ECBC507B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7" y="1096964"/>
            <a:ext cx="11082867" cy="598487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2F72-6A80-451F-87B7-8AFD0C026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7" y="2195514"/>
            <a:ext cx="11082867" cy="1496051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29" r:id="rId14"/>
    <p:sldLayoutId id="2147483830" r:id="rId15"/>
    <p:sldLayoutId id="2147483831" r:id="rId16"/>
    <p:sldLayoutId id="2147483832" r:id="rId17"/>
    <p:sldLayoutId id="2147483858" r:id="rId18"/>
    <p:sldLayoutId id="2147483833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</p:sldLayoutIdLst>
  <p:transition>
    <p:fade/>
  </p:transition>
  <p:hf sldNum="0" hdr="0" ftr="0" dt="0"/>
  <p:txStyles>
    <p:titleStyle>
      <a:lvl1pPr algn="l" defTabSz="346075" rtl="0" fontAlgn="base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  <a:lvl2pPr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457200"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6pPr>
      <a:lvl7pPr marL="914400"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7pPr>
      <a:lvl8pPr marL="1371600"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8pPr>
      <a:lvl9pPr marL="1828800" algn="l" defTabSz="34607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9pPr>
    </p:titleStyle>
    <p:bodyStyle>
      <a:lvl1pPr marL="260350" indent="-260350" algn="l" defTabSz="346075" rtl="0" fontAlgn="base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563563" indent="-215900" algn="l" defTabSz="346075" rtl="0" fontAlgn="base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–"/>
        <a:defRPr sz="70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866775" indent="-173038" algn="l" defTabSz="346075" rtl="0" fontAlgn="base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1214438" indent="-173038" algn="l" defTabSz="346075" rtl="0" fontAlgn="base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–"/>
        <a:defRPr sz="70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1562100" indent="-173038" algn="l" defTabSz="3460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C39E12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1909899" indent="-173627" algn="l" defTabSz="3472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154" indent="-173627" algn="l" defTabSz="3472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4407" indent="-173627" algn="l" defTabSz="3472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1663" indent="-173627" algn="l" defTabSz="3472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7254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4509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41763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9018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6272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83526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30781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8035" algn="l" defTabSz="347254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F45F894-4C6B-4FAB-A72D-A798DEE82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A83BA-86F9-4C72-8E6E-AFA88000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9526-BB9A-439C-9213-E93712FA8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8052-419C-4C7B-8E50-B5A248E13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1F16B-AE7E-4954-947F-B63A5DA3B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4EEC4B-7612-4202-8008-5815186E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098">
            <a:extLst>
              <a:ext uri="{FF2B5EF4-FFF2-40B4-BE49-F238E27FC236}">
                <a16:creationId xmlns:a16="http://schemas.microsoft.com/office/drawing/2014/main" id="{88DB5432-BDAB-470B-90E3-9564A6B9F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1158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4099">
            <a:extLst>
              <a:ext uri="{FF2B5EF4-FFF2-40B4-BE49-F238E27FC236}">
                <a16:creationId xmlns:a16="http://schemas.microsoft.com/office/drawing/2014/main" id="{87E13F72-31BF-4E4A-98B9-1433AD38B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58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2212" name="Rectangle 4100">
            <a:extLst>
              <a:ext uri="{FF2B5EF4-FFF2-40B4-BE49-F238E27FC236}">
                <a16:creationId xmlns:a16="http://schemas.microsoft.com/office/drawing/2014/main" id="{5AFEAB77-2D30-4341-B371-6281DCF5B7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314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12-</a:t>
            </a:r>
            <a:fld id="{0175BF55-1AB9-4ACE-8CBE-A808A7D7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76263" indent="-23495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2222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66838" indent="-176213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16088" indent="-176213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73288" indent="-176213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6pPr>
      <a:lvl7pPr marL="2630488" indent="-176213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7pPr>
      <a:lvl8pPr marL="3087688" indent="-176213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8pPr>
      <a:lvl9pPr marL="3544888" indent="-176213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4BC2ECD6-1FC3-4649-AA3C-32AF07F4C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6813"/>
            <a:ext cx="47244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Chapter 10</a:t>
            </a:r>
            <a:br>
              <a:rPr lang="en-US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Memory Model for Program Execution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7608B4B6-87DA-4DFA-BEE9-F032905B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640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16F2203B-7AB6-4955-B1A6-3230ABD2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42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4">
            <a:extLst>
              <a:ext uri="{FF2B5EF4-FFF2-40B4-BE49-F238E27FC236}">
                <a16:creationId xmlns:a16="http://schemas.microsoft.com/office/drawing/2014/main" id="{7C42934C-076A-4F8C-AC84-AC65CDD8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1"/>
            <a:ext cx="5043488" cy="12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</a:pPr>
            <a:r>
              <a:rPr lang="en-US" altLang="en-US" dirty="0">
                <a:solidFill>
                  <a:srgbClr val="000000"/>
                </a:solidFill>
                <a:cs typeface="DejaVu Sans" pitchFamily="34" charset="0"/>
              </a:rPr>
              <a:t>Original slides by Chris Wilcox,</a:t>
            </a:r>
          </a:p>
          <a:p>
            <a:pPr algn="ctr" eaLnBrk="1" hangingPunct="1">
              <a:spcBef>
                <a:spcPts val="1125"/>
              </a:spcBef>
              <a:buSzPct val="100000"/>
            </a:pPr>
            <a:r>
              <a:rPr lang="en-US" altLang="en-US" dirty="0">
                <a:solidFill>
                  <a:srgbClr val="000000"/>
                </a:solidFill>
                <a:cs typeface="DejaVu Sans" pitchFamily="34" charset="0"/>
              </a:rPr>
              <a:t>Modified by Phil Sharp</a:t>
            </a:r>
          </a:p>
          <a:p>
            <a:pPr algn="ctr" eaLnBrk="1" hangingPunct="1">
              <a:spcBef>
                <a:spcPts val="1125"/>
              </a:spcBef>
              <a:buSzPct val="100000"/>
            </a:pPr>
            <a:r>
              <a:rPr lang="en-US" altLang="en-US" dirty="0">
                <a:solidFill>
                  <a:srgbClr val="000000"/>
                </a:solidFill>
                <a:cs typeface="DejaVu Sans" pitchFamily="34" charset="0"/>
              </a:rPr>
              <a:t>Colorado State University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C039AF66-74D6-4AE3-94DA-5DDE61FC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9993C3B9-0E37-42CB-9443-3A13687ED85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2DE05F17-5EB5-4CB8-A6D4-F978916C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A8E3027E-BD3C-42F0-BBC2-0373976761AE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10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A2529E84-1B6A-41C0-A7BF-01C4CAE2B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3726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Possible Solution: Separate Code and Data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2D9D4F5-34E5-4BB0-82B9-D6D5AF38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5344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Data Storage: 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endParaRPr lang="en-US" altLang="en-US" sz="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	;memory location x4000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foo_rv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.BLKW 1   ; foo return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foo_ra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.BLKW 1   ; foo return address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foo_paramx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.BLKW 1   ; foo ‘x’ parameter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foo_paramy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.BLKW 1   ; foo ‘y’ parameter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foo_localz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.BLKW 1   ; foo ‘z’ local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bar_rv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.BLKW 1   ; bar return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bar_ra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.BLKW 1   ; bar return address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bar_paramw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.BLKW 1   ; bar ‘w’ parameter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ourier New" panose="02070309020205020404" pitchFamily="49" charset="0"/>
              </a:rPr>
              <a:t>Code for foo() and bar() are somewhere else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ourier New" panose="02070309020205020404" pitchFamily="49" charset="0"/>
              </a:rPr>
              <a:t>say x3000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ourier New" panose="02070309020205020404" pitchFamily="49" charset="0"/>
              </a:rPr>
              <a:t>Function call code is similar to mixed solution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ourier New" panose="02070309020205020404" pitchFamily="49" charset="0"/>
              </a:rPr>
              <a:t>Why might this not be the case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C294F60A-2E13-4FFD-8159-4BBB69BB7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FC91E24C-6307-4A5D-B7D6-360FE83BF8D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10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7B07713-14F2-4272-802C-57D11DB1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Possible Solution: Separate Code and Data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B3AB5C44-58B2-414C-9F47-958446A6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2242"/>
            <a:ext cx="85344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Advantages: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Code can be marked ‘read only’</a:t>
            </a:r>
          </a:p>
          <a:p>
            <a:pPr marL="631825" lvl="2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- Because code is separated from data in memory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Conceptually easy to understand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Early Fortran used this scheme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Data persists through life of program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Disadvantages: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Cannot handle recursion or parallel execution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Consumes resource for inactive functions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4C3447E5-DCE4-4E91-95E2-D15A76B8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19680"/>
            <a:ext cx="115062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Instructions are stored in code segment</a:t>
            </a:r>
          </a:p>
          <a:p>
            <a:pPr marL="457200" indent="-4572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Global data is stored in data segment</a:t>
            </a:r>
          </a:p>
          <a:p>
            <a:pPr marL="457200" indent="-4572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Statically allocated memory uses stack</a:t>
            </a:r>
          </a:p>
          <a:p>
            <a:pPr marL="457200" indent="-4572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Dynamically allocated memory uses heap</a:t>
            </a:r>
          </a:p>
          <a:p>
            <a:pPr marL="515938" indent="-51435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marL="973138" lvl="1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226968B0-D05C-47EC-B108-50EE710D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E861FA4D-2CC6-43CC-8C47-F4765FC1A193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B5969F1A-20B1-4D43-B7DE-FEFDE3661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52400"/>
            <a:ext cx="8229600" cy="61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Real Solution: Execution Stack</a:t>
            </a:r>
          </a:p>
        </p:txBody>
      </p:sp>
      <p:graphicFrame>
        <p:nvGraphicFramePr>
          <p:cNvPr id="15364" name="Group 4">
            <a:extLst>
              <a:ext uri="{FF2B5EF4-FFF2-40B4-BE49-F238E27FC236}">
                <a16:creationId xmlns:a16="http://schemas.microsoft.com/office/drawing/2014/main" id="{03566A10-8F03-46A6-BC77-A6B5CB01E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87194"/>
              </p:ext>
            </p:extLst>
          </p:nvPr>
        </p:nvGraphicFramePr>
        <p:xfrm>
          <a:off x="838200" y="3657600"/>
          <a:ext cx="1527175" cy="2295528"/>
        </p:xfrm>
        <a:graphic>
          <a:graphicData uri="http://schemas.openxmlformats.org/drawingml/2006/table">
            <a:tbl>
              <a:tblPr/>
              <a:tblGrid>
                <a:gridCol w="1527175">
                  <a:extLst>
                    <a:ext uri="{9D8B030D-6E8A-4147-A177-3AD203B41FA5}">
                      <a16:colId xmlns:a16="http://schemas.microsoft.com/office/drawing/2014/main" val="3615807968"/>
                    </a:ext>
                  </a:extLst>
                </a:gridCol>
              </a:tblGrid>
              <a:tr h="3825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Code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35878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Data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415463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Heap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86146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↓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72155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↑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97822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Stack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38374"/>
                  </a:ext>
                </a:extLst>
              </a:tr>
            </a:tbl>
          </a:graphicData>
        </a:graphic>
      </p:graphicFrame>
      <p:sp>
        <p:nvSpPr>
          <p:cNvPr id="15390" name="Text Box 30">
            <a:extLst>
              <a:ext uri="{FF2B5EF4-FFF2-40B4-BE49-F238E27FC236}">
                <a16:creationId xmlns:a16="http://schemas.microsoft.com/office/drawing/2014/main" id="{85D25EBE-BDCE-4853-A9E8-A0C8D1A7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93264"/>
            <a:ext cx="8458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42900" indent="-342900"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03225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Code segment is write protected</a:t>
            </a:r>
          </a:p>
          <a:p>
            <a:pPr marL="800100" lvl="1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Program can’t modify itself</a:t>
            </a:r>
          </a:p>
          <a:p>
            <a:pPr marL="403225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Data segment for initialized and uninitialized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globals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03225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Heap can be fragmented</a:t>
            </a:r>
          </a:p>
          <a:p>
            <a:pPr marL="403225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size is usually limited</a:t>
            </a:r>
          </a:p>
          <a:p>
            <a:pPr marL="403225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can grow either direction (usual convention is</a:t>
            </a:r>
            <a:r>
              <a:rPr lang="en-US" altLang="en-US" sz="2000" b="1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down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5392" name="Text Box 32">
            <a:extLst>
              <a:ext uri="{FF2B5EF4-FFF2-40B4-BE49-F238E27FC236}">
                <a16:creationId xmlns:a16="http://schemas.microsoft.com/office/drawing/2014/main" id="{F76202DC-AACA-4F9B-B027-5AF55F29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C6718E49-4BF5-4681-A5E1-F84C38969C22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533400"/>
          </a:xfrm>
        </p:spPr>
        <p:txBody>
          <a:bodyPr/>
          <a:lstStyle/>
          <a:p>
            <a:r>
              <a:rPr lang="en-US" altLang="en-US" dirty="0"/>
              <a:t>Stacks</a:t>
            </a:r>
          </a:p>
        </p:txBody>
      </p:sp>
      <p:sp>
        <p:nvSpPr>
          <p:cNvPr id="191491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86800" cy="4953000"/>
          </a:xfrm>
        </p:spPr>
        <p:txBody>
          <a:bodyPr/>
          <a:lstStyle/>
          <a:p>
            <a:pPr>
              <a:tabLst>
                <a:tab pos="342900" algn="l"/>
              </a:tabLst>
            </a:pPr>
            <a:r>
              <a:rPr lang="en-US" altLang="en-US" sz="2000" dirty="0"/>
              <a:t>A LIFO (last-in first-out) Abstract Data Type.</a:t>
            </a:r>
          </a:p>
          <a:p>
            <a:pPr lvl="1">
              <a:tabLst>
                <a:tab pos="342900" algn="l"/>
              </a:tabLst>
            </a:pPr>
            <a:r>
              <a:rPr lang="en-US" altLang="en-US" sz="1800" dirty="0"/>
              <a:t>The </a:t>
            </a:r>
            <a:r>
              <a:rPr lang="en-US" altLang="en-US" sz="1800" dirty="0">
                <a:solidFill>
                  <a:srgbClr val="CE0000"/>
                </a:solidFill>
              </a:rPr>
              <a:t>first</a:t>
            </a:r>
            <a:r>
              <a:rPr lang="en-US" altLang="en-US" sz="1800" dirty="0"/>
              <a:t> thing you put in is the </a:t>
            </a:r>
            <a:r>
              <a:rPr lang="en-US" altLang="en-US" sz="1800" dirty="0">
                <a:solidFill>
                  <a:srgbClr val="CE0000"/>
                </a:solidFill>
              </a:rPr>
              <a:t>last</a:t>
            </a:r>
            <a:r>
              <a:rPr lang="en-US" altLang="en-US" sz="1800" dirty="0"/>
              <a:t> thing you take out.</a:t>
            </a:r>
          </a:p>
          <a:p>
            <a:pPr lvl="1">
              <a:tabLst>
                <a:tab pos="342900" algn="l"/>
              </a:tabLst>
            </a:pPr>
            <a:r>
              <a:rPr lang="en-US" altLang="en-US" sz="1800" dirty="0"/>
              <a:t>The </a:t>
            </a:r>
            <a:r>
              <a:rPr lang="en-US" altLang="en-US" sz="1800" dirty="0">
                <a:solidFill>
                  <a:srgbClr val="CE0000"/>
                </a:solidFill>
              </a:rPr>
              <a:t>last</a:t>
            </a:r>
            <a:r>
              <a:rPr lang="en-US" altLang="en-US" sz="1800" dirty="0"/>
              <a:t> thing you put in is the </a:t>
            </a:r>
            <a:r>
              <a:rPr lang="en-US" altLang="en-US" sz="1800" dirty="0">
                <a:solidFill>
                  <a:srgbClr val="CE0000"/>
                </a:solidFill>
              </a:rPr>
              <a:t>first</a:t>
            </a:r>
            <a:r>
              <a:rPr lang="en-US" altLang="en-US" sz="1800" dirty="0"/>
              <a:t> thing you take out.</a:t>
            </a:r>
          </a:p>
          <a:p>
            <a:pPr>
              <a:tabLst>
                <a:tab pos="342900" algn="l"/>
              </a:tabLst>
            </a:pPr>
            <a:endParaRPr lang="en-US" altLang="en-US" sz="2000" dirty="0"/>
          </a:p>
          <a:p>
            <a:pPr>
              <a:tabLst>
                <a:tab pos="342900" algn="l"/>
              </a:tabLst>
            </a:pPr>
            <a:r>
              <a:rPr lang="en-US" altLang="en-US" sz="2000" dirty="0"/>
              <a:t>Abstract Data Type (ADT): A data type that is defied by its behavior. The user of the ADT does not need to know how the behavior is achieved.</a:t>
            </a:r>
            <a:br>
              <a:rPr lang="en-US" altLang="en-US" sz="2000" dirty="0"/>
            </a:br>
            <a:r>
              <a:rPr lang="en-US" altLang="en-US" sz="2000" dirty="0">
                <a:solidFill>
                  <a:srgbClr val="FF0000"/>
                </a:solidFill>
              </a:rPr>
              <a:t>Other examples</a:t>
            </a:r>
            <a:r>
              <a:rPr lang="en-US" altLang="en-US" sz="2000" dirty="0"/>
              <a:t>: Lists, Queues, Heaps, Sets, Maps, etc.</a:t>
            </a:r>
          </a:p>
          <a:p>
            <a:pPr>
              <a:tabLst>
                <a:tab pos="342900" algn="l"/>
              </a:tabLst>
            </a:pPr>
            <a:endParaRPr lang="en-US" altLang="en-US" sz="2000" dirty="0"/>
          </a:p>
          <a:p>
            <a:pPr>
              <a:tabLst>
                <a:tab pos="342900" algn="l"/>
              </a:tabLst>
            </a:pPr>
            <a:r>
              <a:rPr lang="en-US" altLang="en-US" sz="2000" dirty="0"/>
              <a:t>Two main operations:</a:t>
            </a:r>
            <a:br>
              <a:rPr lang="en-US" altLang="en-US" sz="2000" dirty="0"/>
            </a:b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CE0000"/>
                </a:solidFill>
              </a:rPr>
              <a:t>PUSH:</a:t>
            </a:r>
            <a:r>
              <a:rPr lang="en-US" altLang="en-US" sz="2000" dirty="0"/>
              <a:t> add an item to the stack</a:t>
            </a:r>
          </a:p>
          <a:p>
            <a:pPr>
              <a:tabLst>
                <a:tab pos="342900" algn="l"/>
              </a:tabLst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CE0000"/>
                </a:solidFill>
              </a:rPr>
              <a:t>POP:</a:t>
            </a:r>
            <a:r>
              <a:rPr lang="en-US" altLang="en-US" sz="2000" dirty="0"/>
              <a:t> remove an item from the stack</a:t>
            </a:r>
          </a:p>
          <a:p>
            <a:pPr>
              <a:tabLst>
                <a:tab pos="342900" algn="l"/>
              </a:tabLst>
            </a:pPr>
            <a:endParaRPr lang="en-US" altLang="en-US" sz="2000" dirty="0"/>
          </a:p>
          <a:p>
            <a:pPr>
              <a:tabLst>
                <a:tab pos="342900" algn="l"/>
              </a:tabLst>
            </a:pPr>
            <a:r>
              <a:rPr lang="en-US" altLang="en-US" sz="2000" dirty="0"/>
              <a:t>Stacks are used in many areas of Computer Science</a:t>
            </a:r>
          </a:p>
          <a:p>
            <a:pPr>
              <a:tabLst>
                <a:tab pos="342900" algn="l"/>
              </a:tabLst>
            </a:pPr>
            <a:r>
              <a:rPr lang="en-US" altLang="en-US" sz="2000" dirty="0"/>
              <a:t>	ex. Compilers, Graph/Tree traversals, PDA</a:t>
            </a:r>
          </a:p>
        </p:txBody>
      </p:sp>
    </p:spTree>
    <p:extLst>
      <p:ext uri="{BB962C8B-B14F-4D97-AF65-F5344CB8AC3E}">
        <p14:creationId xmlns:p14="http://schemas.microsoft.com/office/powerpoint/2010/main" val="128401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Physical Stack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Coin rest in the arm of an automobile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First quarter out is the last quarter in.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2133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AutoShape 5" descr="Dark downward diagonal"/>
          <p:cNvSpPr>
            <a:spLocks noChangeArrowheads="1"/>
          </p:cNvSpPr>
          <p:nvPr/>
        </p:nvSpPr>
        <p:spPr bwMode="auto">
          <a:xfrm>
            <a:off x="2286000" y="21336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93553" name="Freeform 17"/>
          <p:cNvSpPr>
            <a:spLocks/>
          </p:cNvSpPr>
          <p:nvPr/>
        </p:nvSpPr>
        <p:spPr bwMode="auto">
          <a:xfrm>
            <a:off x="2578100" y="2362200"/>
            <a:ext cx="393700" cy="19812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4292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AutoShape 19" descr="Dark downward diagonal"/>
          <p:cNvSpPr>
            <a:spLocks noChangeArrowheads="1"/>
          </p:cNvSpPr>
          <p:nvPr/>
        </p:nvSpPr>
        <p:spPr bwMode="auto">
          <a:xfrm>
            <a:off x="4445000" y="23622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93556" name="Freeform 20"/>
          <p:cNvSpPr>
            <a:spLocks/>
          </p:cNvSpPr>
          <p:nvPr/>
        </p:nvSpPr>
        <p:spPr bwMode="auto">
          <a:xfrm>
            <a:off x="4737100" y="2590800"/>
            <a:ext cx="393700" cy="17526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7" name="AutoShape 21"/>
          <p:cNvSpPr>
            <a:spLocks noChangeArrowheads="1"/>
          </p:cNvSpPr>
          <p:nvPr/>
        </p:nvSpPr>
        <p:spPr bwMode="auto">
          <a:xfrm>
            <a:off x="4292600" y="21336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 dirty="0"/>
              <a:t>1995</a:t>
            </a:r>
            <a:endParaRPr lang="en-US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193558" name="Rectangle 22"/>
          <p:cNvSpPr>
            <a:spLocks noChangeArrowheads="1"/>
          </p:cNvSpPr>
          <p:nvPr/>
        </p:nvSpPr>
        <p:spPr bwMode="auto">
          <a:xfrm>
            <a:off x="6451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9" name="AutoShape 23" descr="Dark downward diagonal"/>
          <p:cNvSpPr>
            <a:spLocks noChangeArrowheads="1"/>
          </p:cNvSpPr>
          <p:nvPr/>
        </p:nvSpPr>
        <p:spPr bwMode="auto">
          <a:xfrm>
            <a:off x="6604000" y="30480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93560" name="Freeform 24"/>
          <p:cNvSpPr>
            <a:spLocks/>
          </p:cNvSpPr>
          <p:nvPr/>
        </p:nvSpPr>
        <p:spPr bwMode="auto">
          <a:xfrm>
            <a:off x="6896100" y="3276600"/>
            <a:ext cx="393700" cy="10668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1" name="AutoShape 25"/>
          <p:cNvSpPr>
            <a:spLocks noChangeArrowheads="1"/>
          </p:cNvSpPr>
          <p:nvPr/>
        </p:nvSpPr>
        <p:spPr bwMode="auto">
          <a:xfrm>
            <a:off x="6451600" y="21336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1996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93562" name="AutoShape 26"/>
          <p:cNvSpPr>
            <a:spLocks noChangeArrowheads="1"/>
          </p:cNvSpPr>
          <p:nvPr/>
        </p:nvSpPr>
        <p:spPr bwMode="auto">
          <a:xfrm>
            <a:off x="6451600" y="23622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1998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93563" name="AutoShape 27"/>
          <p:cNvSpPr>
            <a:spLocks noChangeArrowheads="1"/>
          </p:cNvSpPr>
          <p:nvPr/>
        </p:nvSpPr>
        <p:spPr bwMode="auto">
          <a:xfrm>
            <a:off x="6451600" y="25908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1982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93564" name="AutoShape 28"/>
          <p:cNvSpPr>
            <a:spLocks noChangeArrowheads="1"/>
          </p:cNvSpPr>
          <p:nvPr/>
        </p:nvSpPr>
        <p:spPr bwMode="auto">
          <a:xfrm>
            <a:off x="6451600" y="28194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1995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93565" name="Rectangle 29"/>
          <p:cNvSpPr>
            <a:spLocks noChangeArrowheads="1"/>
          </p:cNvSpPr>
          <p:nvPr/>
        </p:nvSpPr>
        <p:spPr bwMode="auto">
          <a:xfrm>
            <a:off x="8610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6" name="AutoShape 30" descr="Dark downward diagonal"/>
          <p:cNvSpPr>
            <a:spLocks noChangeArrowheads="1"/>
          </p:cNvSpPr>
          <p:nvPr/>
        </p:nvSpPr>
        <p:spPr bwMode="auto">
          <a:xfrm>
            <a:off x="8763000" y="28194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93567" name="Freeform 31"/>
          <p:cNvSpPr>
            <a:spLocks/>
          </p:cNvSpPr>
          <p:nvPr/>
        </p:nvSpPr>
        <p:spPr bwMode="auto">
          <a:xfrm>
            <a:off x="9055100" y="3048000"/>
            <a:ext cx="393700" cy="12954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9" name="AutoShape 33"/>
          <p:cNvSpPr>
            <a:spLocks noChangeArrowheads="1"/>
          </p:cNvSpPr>
          <p:nvPr/>
        </p:nvSpPr>
        <p:spPr bwMode="auto">
          <a:xfrm>
            <a:off x="8610600" y="21336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1998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93570" name="AutoShape 34"/>
          <p:cNvSpPr>
            <a:spLocks noChangeArrowheads="1"/>
          </p:cNvSpPr>
          <p:nvPr/>
        </p:nvSpPr>
        <p:spPr bwMode="auto">
          <a:xfrm>
            <a:off x="8610600" y="23622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1982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93571" name="AutoShape 35"/>
          <p:cNvSpPr>
            <a:spLocks noChangeArrowheads="1"/>
          </p:cNvSpPr>
          <p:nvPr/>
        </p:nvSpPr>
        <p:spPr bwMode="auto">
          <a:xfrm>
            <a:off x="8610600" y="25908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1995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2084167" y="4495801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Initial State</a:t>
            </a:r>
            <a:endParaRPr lang="en-US" altLang="en-US"/>
          </a:p>
        </p:txBody>
      </p:sp>
      <p:sp>
        <p:nvSpPr>
          <p:cNvPr id="193583" name="Text Box 47"/>
          <p:cNvSpPr txBox="1">
            <a:spLocks noChangeArrowheads="1"/>
          </p:cNvSpPr>
          <p:nvPr/>
        </p:nvSpPr>
        <p:spPr bwMode="auto">
          <a:xfrm>
            <a:off x="4386600" y="4495801"/>
            <a:ext cx="121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After</a:t>
            </a:r>
          </a:p>
          <a:p>
            <a:pPr algn="ctr"/>
            <a:r>
              <a:rPr lang="en-US" altLang="en-US">
                <a:solidFill>
                  <a:srgbClr val="CE0000"/>
                </a:solidFill>
              </a:rPr>
              <a:t>One Push</a:t>
            </a:r>
            <a:endParaRPr lang="en-US" altLang="en-US"/>
          </a:p>
        </p:txBody>
      </p:sp>
      <p:sp>
        <p:nvSpPr>
          <p:cNvPr id="193584" name="Text Box 48"/>
          <p:cNvSpPr txBox="1">
            <a:spLocks noChangeArrowheads="1"/>
          </p:cNvSpPr>
          <p:nvPr/>
        </p:nvSpPr>
        <p:spPr bwMode="auto">
          <a:xfrm>
            <a:off x="6368570" y="4495801"/>
            <a:ext cx="154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After Three </a:t>
            </a:r>
          </a:p>
          <a:p>
            <a:pPr algn="ctr"/>
            <a:r>
              <a:rPr lang="en-US" altLang="en-US">
                <a:solidFill>
                  <a:srgbClr val="CE0000"/>
                </a:solidFill>
              </a:rPr>
              <a:t>More Pushes</a:t>
            </a:r>
            <a:endParaRPr lang="en-US" altLang="en-US"/>
          </a:p>
        </p:txBody>
      </p:sp>
      <p:sp>
        <p:nvSpPr>
          <p:cNvPr id="193585" name="Text Box 49"/>
          <p:cNvSpPr txBox="1">
            <a:spLocks noChangeArrowheads="1"/>
          </p:cNvSpPr>
          <p:nvPr/>
        </p:nvSpPr>
        <p:spPr bwMode="auto">
          <a:xfrm>
            <a:off x="8749608" y="4495801"/>
            <a:ext cx="10951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After</a:t>
            </a:r>
          </a:p>
          <a:p>
            <a:pPr algn="ctr"/>
            <a:r>
              <a:rPr lang="en-US" altLang="en-US">
                <a:solidFill>
                  <a:srgbClr val="CE0000"/>
                </a:solidFill>
              </a:rPr>
              <a:t>One Pop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46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Software Implementation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Data items don't move in memory, just our idea about there the TOP of the stack is.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057400" y="2209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057400" y="2590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2057400" y="2971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2057400" y="3352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057400" y="3733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3460750" y="37480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TOP</a:t>
            </a:r>
            <a:endParaRPr lang="en-US" altLang="en-US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 flipH="1">
            <a:off x="3276600" y="39385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4225925" y="2209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4225925" y="2590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4225925" y="2971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4225925" y="3352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#18</a:t>
            </a:r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4225925" y="3733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5629275" y="33670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TOP</a:t>
            </a:r>
            <a:endParaRPr lang="en-US" altLang="en-US"/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 flipH="1">
            <a:off x="5445125" y="35575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6394450" y="2209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#12</a:t>
            </a:r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6394450" y="2590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#5</a:t>
            </a: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6394450" y="2971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#31</a:t>
            </a: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6394450" y="3352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#18</a:t>
            </a: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6394450" y="3733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613" name="Text Box 29"/>
          <p:cNvSpPr txBox="1">
            <a:spLocks noChangeArrowheads="1"/>
          </p:cNvSpPr>
          <p:nvPr/>
        </p:nvSpPr>
        <p:spPr bwMode="auto">
          <a:xfrm>
            <a:off x="7797800" y="220980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TOP</a:t>
            </a:r>
            <a:endParaRPr lang="en-US" altLang="en-US"/>
          </a:p>
        </p:txBody>
      </p:sp>
      <p:sp>
        <p:nvSpPr>
          <p:cNvPr id="195614" name="Line 30"/>
          <p:cNvSpPr>
            <a:spLocks noChangeShapeType="1"/>
          </p:cNvSpPr>
          <p:nvPr/>
        </p:nvSpPr>
        <p:spPr bwMode="auto">
          <a:xfrm flipH="1">
            <a:off x="7613650" y="24003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5" name="Rectangle 31"/>
          <p:cNvSpPr>
            <a:spLocks noChangeArrowheads="1"/>
          </p:cNvSpPr>
          <p:nvPr/>
        </p:nvSpPr>
        <p:spPr bwMode="auto">
          <a:xfrm>
            <a:off x="8562975" y="2209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#12</a:t>
            </a:r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8562975" y="2590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#5</a:t>
            </a:r>
          </a:p>
        </p:txBody>
      </p:sp>
      <p:sp>
        <p:nvSpPr>
          <p:cNvPr id="195617" name="Rectangle 33"/>
          <p:cNvSpPr>
            <a:spLocks noChangeArrowheads="1"/>
          </p:cNvSpPr>
          <p:nvPr/>
        </p:nvSpPr>
        <p:spPr bwMode="auto">
          <a:xfrm>
            <a:off x="8562975" y="2971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#31</a:t>
            </a:r>
          </a:p>
        </p:txBody>
      </p:sp>
      <p:sp>
        <p:nvSpPr>
          <p:cNvPr id="195618" name="Rectangle 34"/>
          <p:cNvSpPr>
            <a:spLocks noChangeArrowheads="1"/>
          </p:cNvSpPr>
          <p:nvPr/>
        </p:nvSpPr>
        <p:spPr bwMode="auto">
          <a:xfrm>
            <a:off x="8562975" y="3352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#18</a:t>
            </a:r>
          </a:p>
        </p:txBody>
      </p:sp>
      <p:sp>
        <p:nvSpPr>
          <p:cNvPr id="195619" name="Rectangle 35"/>
          <p:cNvSpPr>
            <a:spLocks noChangeArrowheads="1"/>
          </p:cNvSpPr>
          <p:nvPr/>
        </p:nvSpPr>
        <p:spPr bwMode="auto">
          <a:xfrm>
            <a:off x="8562975" y="37338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/ / / / / /</a:t>
            </a:r>
          </a:p>
        </p:txBody>
      </p:sp>
      <p:sp>
        <p:nvSpPr>
          <p:cNvPr id="195622" name="Text Box 38"/>
          <p:cNvSpPr txBox="1">
            <a:spLocks noChangeArrowheads="1"/>
          </p:cNvSpPr>
          <p:nvPr/>
        </p:nvSpPr>
        <p:spPr bwMode="auto">
          <a:xfrm>
            <a:off x="9971087" y="297180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TOP</a:t>
            </a:r>
            <a:endParaRPr lang="en-US" altLang="en-US" dirty="0"/>
          </a:p>
        </p:txBody>
      </p:sp>
      <p:sp>
        <p:nvSpPr>
          <p:cNvPr id="195623" name="Line 39"/>
          <p:cNvSpPr>
            <a:spLocks noChangeShapeType="1"/>
          </p:cNvSpPr>
          <p:nvPr/>
        </p:nvSpPr>
        <p:spPr bwMode="auto">
          <a:xfrm flipH="1">
            <a:off x="9782175" y="31623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4" name="Text Box 40"/>
          <p:cNvSpPr txBox="1">
            <a:spLocks noChangeArrowheads="1"/>
          </p:cNvSpPr>
          <p:nvPr/>
        </p:nvSpPr>
        <p:spPr bwMode="auto">
          <a:xfrm>
            <a:off x="1920655" y="4708526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Initial State</a:t>
            </a:r>
            <a:endParaRPr lang="en-US" altLang="en-US"/>
          </a:p>
        </p:txBody>
      </p:sp>
      <p:sp>
        <p:nvSpPr>
          <p:cNvPr id="195625" name="Text Box 41"/>
          <p:cNvSpPr txBox="1">
            <a:spLocks noChangeArrowheads="1"/>
          </p:cNvSpPr>
          <p:nvPr/>
        </p:nvSpPr>
        <p:spPr bwMode="auto">
          <a:xfrm>
            <a:off x="4183400" y="4708526"/>
            <a:ext cx="121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After</a:t>
            </a:r>
          </a:p>
          <a:p>
            <a:pPr algn="ctr"/>
            <a:r>
              <a:rPr lang="en-US" altLang="en-US">
                <a:solidFill>
                  <a:srgbClr val="CE0000"/>
                </a:solidFill>
              </a:rPr>
              <a:t>One Push</a:t>
            </a:r>
            <a:endParaRPr lang="en-US" altLang="en-US"/>
          </a:p>
        </p:txBody>
      </p:sp>
      <p:sp>
        <p:nvSpPr>
          <p:cNvPr id="195626" name="Text Box 42"/>
          <p:cNvSpPr txBox="1">
            <a:spLocks noChangeArrowheads="1"/>
          </p:cNvSpPr>
          <p:nvPr/>
        </p:nvSpPr>
        <p:spPr bwMode="auto">
          <a:xfrm>
            <a:off x="6233632" y="4708526"/>
            <a:ext cx="154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After Three </a:t>
            </a:r>
          </a:p>
          <a:p>
            <a:pPr algn="ctr"/>
            <a:r>
              <a:rPr lang="en-US" altLang="en-US">
                <a:solidFill>
                  <a:srgbClr val="CE0000"/>
                </a:solidFill>
              </a:rPr>
              <a:t>More Pushes</a:t>
            </a:r>
            <a:endParaRPr lang="en-US" altLang="en-US"/>
          </a:p>
        </p:txBody>
      </p:sp>
      <p:sp>
        <p:nvSpPr>
          <p:cNvPr id="195627" name="Text Box 43"/>
          <p:cNvSpPr txBox="1">
            <a:spLocks noChangeArrowheads="1"/>
          </p:cNvSpPr>
          <p:nvPr/>
        </p:nvSpPr>
        <p:spPr bwMode="auto">
          <a:xfrm>
            <a:off x="8611761" y="4708526"/>
            <a:ext cx="11978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E0000"/>
                </a:solidFill>
              </a:rPr>
              <a:t>After</a:t>
            </a:r>
          </a:p>
          <a:p>
            <a:pPr algn="ctr"/>
            <a:r>
              <a:rPr lang="en-US" altLang="en-US">
                <a:solidFill>
                  <a:srgbClr val="CE0000"/>
                </a:solidFill>
              </a:rPr>
              <a:t>Two Pops</a:t>
            </a:r>
            <a:endParaRPr lang="en-US" altLang="en-US"/>
          </a:p>
        </p:txBody>
      </p:sp>
      <p:sp>
        <p:nvSpPr>
          <p:cNvPr id="195628" name="Rectangle 44"/>
          <p:cNvSpPr>
            <a:spLocks noChangeArrowheads="1"/>
          </p:cNvSpPr>
          <p:nvPr/>
        </p:nvSpPr>
        <p:spPr bwMode="auto">
          <a:xfrm>
            <a:off x="2054225" y="42672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x4000</a:t>
            </a:r>
          </a:p>
        </p:txBody>
      </p:sp>
      <p:sp>
        <p:nvSpPr>
          <p:cNvPr id="195629" name="Rectangle 45"/>
          <p:cNvSpPr>
            <a:spLocks noChangeArrowheads="1"/>
          </p:cNvSpPr>
          <p:nvPr/>
        </p:nvSpPr>
        <p:spPr bwMode="auto">
          <a:xfrm>
            <a:off x="4225925" y="42672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x3FFF</a:t>
            </a:r>
          </a:p>
        </p:txBody>
      </p:sp>
      <p:sp>
        <p:nvSpPr>
          <p:cNvPr id="195630" name="Rectangle 46"/>
          <p:cNvSpPr>
            <a:spLocks noChangeArrowheads="1"/>
          </p:cNvSpPr>
          <p:nvPr/>
        </p:nvSpPr>
        <p:spPr bwMode="auto">
          <a:xfrm>
            <a:off x="6397625" y="42672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x3FFC</a:t>
            </a:r>
          </a:p>
        </p:txBody>
      </p:sp>
      <p:sp>
        <p:nvSpPr>
          <p:cNvPr id="195631" name="Rectangle 47"/>
          <p:cNvSpPr>
            <a:spLocks noChangeArrowheads="1"/>
          </p:cNvSpPr>
          <p:nvPr/>
        </p:nvSpPr>
        <p:spPr bwMode="auto">
          <a:xfrm>
            <a:off x="8569325" y="42672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x3FFE</a:t>
            </a:r>
          </a:p>
        </p:txBody>
      </p:sp>
      <p:sp>
        <p:nvSpPr>
          <p:cNvPr id="195632" name="Text Box 48"/>
          <p:cNvSpPr txBox="1">
            <a:spLocks noChangeArrowheads="1"/>
          </p:cNvSpPr>
          <p:nvPr/>
        </p:nvSpPr>
        <p:spPr bwMode="auto">
          <a:xfrm>
            <a:off x="3190875" y="426720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R6</a:t>
            </a:r>
            <a:endParaRPr lang="en-US" altLang="en-US"/>
          </a:p>
        </p:txBody>
      </p:sp>
      <p:sp>
        <p:nvSpPr>
          <p:cNvPr id="195633" name="Text Box 49"/>
          <p:cNvSpPr txBox="1">
            <a:spLocks noChangeArrowheads="1"/>
          </p:cNvSpPr>
          <p:nvPr/>
        </p:nvSpPr>
        <p:spPr bwMode="auto">
          <a:xfrm>
            <a:off x="5368925" y="426720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R6</a:t>
            </a:r>
            <a:endParaRPr lang="en-US" altLang="en-US"/>
          </a:p>
        </p:txBody>
      </p:sp>
      <p:sp>
        <p:nvSpPr>
          <p:cNvPr id="195634" name="Text Box 50"/>
          <p:cNvSpPr txBox="1">
            <a:spLocks noChangeArrowheads="1"/>
          </p:cNvSpPr>
          <p:nvPr/>
        </p:nvSpPr>
        <p:spPr bwMode="auto">
          <a:xfrm>
            <a:off x="7546975" y="426720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R6</a:t>
            </a:r>
            <a:endParaRPr lang="en-US" altLang="en-US"/>
          </a:p>
        </p:txBody>
      </p:sp>
      <p:sp>
        <p:nvSpPr>
          <p:cNvPr id="195635" name="Text Box 51"/>
          <p:cNvSpPr txBox="1">
            <a:spLocks noChangeArrowheads="1"/>
          </p:cNvSpPr>
          <p:nvPr/>
        </p:nvSpPr>
        <p:spPr bwMode="auto">
          <a:xfrm>
            <a:off x="9725025" y="426720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R6</a:t>
            </a:r>
            <a:endParaRPr lang="en-US" altLang="en-US"/>
          </a:p>
        </p:txBody>
      </p:sp>
      <p:sp>
        <p:nvSpPr>
          <p:cNvPr id="195636" name="Text Box 52"/>
          <p:cNvSpPr txBox="1">
            <a:spLocks noChangeArrowheads="1"/>
          </p:cNvSpPr>
          <p:nvPr/>
        </p:nvSpPr>
        <p:spPr bwMode="auto">
          <a:xfrm>
            <a:off x="1608895" y="6030913"/>
            <a:ext cx="698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By convention, R6 holds the Top of Stack (TOS) pointer.</a:t>
            </a:r>
          </a:p>
        </p:txBody>
      </p:sp>
    </p:spTree>
    <p:extLst>
      <p:ext uri="{BB962C8B-B14F-4D97-AF65-F5344CB8AC3E}">
        <p14:creationId xmlns:p14="http://schemas.microsoft.com/office/powerpoint/2010/main" val="198231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3BF27537-D0CB-4F36-B64E-7176C07B1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C9D5AC24-7046-42BD-975E-C7D97A93943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16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F69A6649-22D8-4D78-9A4A-EEA39BF07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How does the Execution Stack work?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4A71F53A-F276-4EC1-A845-51C13DE4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33400"/>
            <a:ext cx="11658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First In, Last Out (FILO) data structure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PUSH adds data, POP removes data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grows and shrinks as data is added and removed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grows downward in memory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Function calls allocate space on the stack for a stack frame (push)</a:t>
            </a:r>
          </a:p>
          <a:p>
            <a:pPr marL="1431925" lvl="3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Activation record is another word for stack frame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Returning from a function cleans up by removing (popping) the stack frame</a:t>
            </a:r>
          </a:p>
          <a:p>
            <a:pPr marL="1431925" lvl="3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Done simply by changing the value in R6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Nested function calls push on stack frame of called function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By looking at the entire stack in memory it is possible to see the history of function calls that lead to the current function</a:t>
            </a:r>
          </a:p>
          <a:p>
            <a:pPr marL="1257300" lvl="2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Useful for debugging</a:t>
            </a:r>
          </a:p>
          <a:p>
            <a:pPr marL="1257300" lvl="2" indent="-342900" eaLnBrk="1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Stack trace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086B2B1D-45C9-4984-88D0-F8EFE370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F0B47B1F-D8B9-403C-914F-25A4A74F49A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16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999034C-CA65-44EF-B53F-7A6CA7D4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4B4F43CD-DDC8-4B81-8A5A-F84ABF3706F7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17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F40E7920-22A1-415C-A8A6-01EDE5239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Execution / Run Time Stack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7EAC2A81-0D7D-4FA1-8E2F-733BA0D50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5830"/>
            <a:ext cx="118110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Each rectangle corresponds to one stack frame, which is the stack space allocated to a particular invocation of a function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marL="742950" lvl="1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main() calls foo(5,6)</a:t>
            </a:r>
          </a:p>
          <a:p>
            <a:pPr marL="742950" lvl="1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foo() calls bar(‘A’)</a:t>
            </a:r>
          </a:p>
          <a:p>
            <a:pPr marL="742950" lvl="1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bar() calls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baz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(7)</a:t>
            </a:r>
          </a:p>
          <a:p>
            <a:pPr marL="742950" lvl="1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baz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() calls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baz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(6)</a:t>
            </a:r>
          </a:p>
          <a:p>
            <a:pPr marL="341313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graphicFrame>
        <p:nvGraphicFramePr>
          <p:cNvPr id="18436" name="Group 4">
            <a:extLst>
              <a:ext uri="{FF2B5EF4-FFF2-40B4-BE49-F238E27FC236}">
                <a16:creationId xmlns:a16="http://schemas.microsoft.com/office/drawing/2014/main" id="{DB66CC99-5BE3-4EA2-9371-FBB0AB4CF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85671"/>
              </p:ext>
            </p:extLst>
          </p:nvPr>
        </p:nvGraphicFramePr>
        <p:xfrm>
          <a:off x="7162800" y="1978830"/>
          <a:ext cx="2136775" cy="3900742"/>
        </p:xfrm>
        <a:graphic>
          <a:graphicData uri="http://schemas.openxmlformats.org/drawingml/2006/table">
            <a:tbl>
              <a:tblPr/>
              <a:tblGrid>
                <a:gridCol w="2136775">
                  <a:extLst>
                    <a:ext uri="{9D8B030D-6E8A-4147-A177-3AD203B41FA5}">
                      <a16:colId xmlns:a16="http://schemas.microsoft.com/office/drawing/2014/main" val="4019157901"/>
                    </a:ext>
                  </a:extLst>
                </a:gridCol>
              </a:tblGrid>
              <a:tr h="5826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26185"/>
                  </a:ext>
                </a:extLst>
              </a:tr>
              <a:tr h="5547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4028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baz</a:t>
                      </a: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(6)</a:t>
                      </a: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29716"/>
                  </a:ext>
                </a:extLst>
              </a:tr>
              <a:tr h="53356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baz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(7)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60896"/>
                  </a:ext>
                </a:extLst>
              </a:tr>
              <a:tr h="56848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bar(‘A’)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2498"/>
                  </a:ext>
                </a:extLst>
              </a:tr>
              <a:tr h="56848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foo(5,6)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05419"/>
                  </a:ext>
                </a:extLst>
              </a:tr>
              <a:tr h="5594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main()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8396"/>
                  </a:ext>
                </a:extLst>
              </a:tr>
            </a:tbl>
          </a:graphicData>
        </a:graphic>
      </p:graphicFrame>
      <p:sp>
        <p:nvSpPr>
          <p:cNvPr id="18463" name="Text Box 31">
            <a:extLst>
              <a:ext uri="{FF2B5EF4-FFF2-40B4-BE49-F238E27FC236}">
                <a16:creationId xmlns:a16="http://schemas.microsoft.com/office/drawing/2014/main" id="{7F13D372-EB1B-4082-ADCC-3B7DD4F2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549C1513-0E34-4DA3-B527-F59BBA5A4AA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17</a:t>
            </a:fld>
            <a:endParaRPr lang="en-US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5FABF171-A4A9-4EBA-9A62-B2D31792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DE69B759-498C-47A1-A0FD-43D3B77E4AD6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18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A71B0DE7-509F-4880-AB79-7A1282053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299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has to happen in a function call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405A010-00C8-4721-AE59-6CD89FF40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11353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passes arguments to Callee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invokes subroutine (JSR).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allocates space for return value.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executes function code.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stores result into return value space.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returns (JMP R7).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loads return value.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Parameters, return value, return address, and locals are stored on the stack.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9B120ECE-14B3-4B0B-BD69-A423729C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658B23CE-BFF1-4DD4-808F-050ECC226916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18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26530262-F829-40B6-A254-D034ABD2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2" y="9763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dirty="0"/>
              <a:t>Stack Frame / Activation Record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7A5E6A0-C549-49EB-91C9-376860332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BE90ED8-0E2B-4F3D-83BD-D754B886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311701D3-E3D5-415C-B767-85D2401E7351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19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18DE012A-8FC9-46FF-BEF2-5C01F174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98" y="919162"/>
            <a:ext cx="119291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A stack frame or activation record holds the memory required for a function call:</a:t>
            </a:r>
          </a:p>
          <a:p>
            <a:pPr marL="341313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marL="341313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marL="341313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167785E1-5526-43C8-B173-B7639DDFC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048" y="2667000"/>
            <a:ext cx="9365351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42900" indent="-342900"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frame below this frame contains the function that called this function.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frame above this frame contains the functions called from this function.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Caller pushes parameters.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Callee allocates space for the return value, saves the return address, allocates/frees local variables, and stores the return value.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0486" name="Group 6">
            <a:extLst>
              <a:ext uri="{FF2B5EF4-FFF2-40B4-BE49-F238E27FC236}">
                <a16:creationId xmlns:a16="http://schemas.microsoft.com/office/drawing/2014/main" id="{AA2DE770-A7F1-4F01-9EFF-373728156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19253"/>
              </p:ext>
            </p:extLst>
          </p:nvPr>
        </p:nvGraphicFramePr>
        <p:xfrm>
          <a:off x="609600" y="2667000"/>
          <a:ext cx="2136775" cy="3124202"/>
        </p:xfrm>
        <a:graphic>
          <a:graphicData uri="http://schemas.openxmlformats.org/drawingml/2006/table">
            <a:tbl>
              <a:tblPr/>
              <a:tblGrid>
                <a:gridCol w="2136775">
                  <a:extLst>
                    <a:ext uri="{9D8B030D-6E8A-4147-A177-3AD203B41FA5}">
                      <a16:colId xmlns:a16="http://schemas.microsoft.com/office/drawing/2014/main" val="59278830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↑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725448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Locals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805679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Return Address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976123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Return Value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7231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Parameters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6647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↓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41435"/>
                  </a:ext>
                </a:extLst>
              </a:tr>
            </a:tbl>
          </a:graphicData>
        </a:graphic>
      </p:graphicFrame>
      <p:sp>
        <p:nvSpPr>
          <p:cNvPr id="20513" name="Text Box 33">
            <a:extLst>
              <a:ext uri="{FF2B5EF4-FFF2-40B4-BE49-F238E27FC236}">
                <a16:creationId xmlns:a16="http://schemas.microsoft.com/office/drawing/2014/main" id="{763543D0-F6BF-4CA0-B93C-7F07C053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1D7AD029-0AD3-4BEF-88CF-AAA95551DF7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19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362A872A-2719-48E0-A74F-548C7F6ED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B318F34C-6F84-4314-9186-CEB192855D58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3DD49FF3-28DE-4148-979C-559887B87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9836"/>
            <a:ext cx="11582400" cy="50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How do we allocate memory during the execution of a program?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031B656D-8CE3-417E-BB9B-652E1FA0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1188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Programs need memory for code and data 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Instructions, global, local, and dynamically allocated variables, etc.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Modern programming practices encourage many (reusable) functions, callable from anywhere.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Function may be called multiple times before first call returns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Some memory can be statically allocated, since the size and type is known at compile time.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	(global variables)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Some memory must be allocated dynamically, size and type is unknown at compile time.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(dynamically allocated memory, i.e. malloc)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7619727B-5452-47FD-9696-0809E7F6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1C25B31E-8533-4997-9682-244680329408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4C83A915-AA13-4E7C-9044-E437D8A4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B7061529-505C-429D-887A-185A7F064162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20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F27443A7-3946-44E6-815F-365026237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413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Stack Pointers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9008ED23-D642-428A-A64E-11C97D0D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" y="655636"/>
            <a:ext cx="11811793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We will need a variable to store the </a:t>
            </a:r>
            <a:r>
              <a:rPr lang="en-US" sz="2000" b="1" dirty="0">
                <a:solidFill>
                  <a:srgbClr val="CE0000"/>
                </a:solidFill>
                <a:cs typeface="DejaVu Sans" charset="0"/>
              </a:rPr>
              <a:t>stack pointer</a:t>
            </a:r>
            <a:r>
              <a:rPr lang="en-US" sz="2000" b="1" dirty="0">
                <a:solidFill>
                  <a:srgbClr val="000000"/>
                </a:solidFill>
                <a:cs typeface="DejaVu Sans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(SP), </a:t>
            </a:r>
          </a:p>
          <a:p>
            <a:pPr marL="460375" lvl="1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LC3 assembly uses R6.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Stack execution is ubiquitous, so hardware can have a special register to hold the stack pointer, sometimes even specific instructions.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Problem: stack pointer is difficult to use to access data, since it moves around constantly.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Solution: allocate another variable called a </a:t>
            </a:r>
            <a:r>
              <a:rPr lang="en-US" sz="2000" b="1" dirty="0">
                <a:solidFill>
                  <a:srgbClr val="CE0000"/>
                </a:solidFill>
                <a:cs typeface="DejaVu Sans" charset="0"/>
              </a:rPr>
              <a:t>frame pointer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(FP), for stack frame, uses R5.</a:t>
            </a:r>
          </a:p>
          <a:p>
            <a:pPr marL="460375" lvl="1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Frame pointer points to the same location for duration of the function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Where should frame pointer point? Our convention sets it to point to the first local variable.</a:t>
            </a:r>
          </a:p>
          <a:p>
            <a:pPr marL="460375" lvl="1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Even if function has no local variables.</a:t>
            </a:r>
          </a:p>
          <a:p>
            <a:pPr marL="341313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B6E4B2B7-C7FB-4A54-B7F2-839CDDA9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D92A2CD5-3870-43D7-A756-7B3315C293D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20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1E23FF7F-7629-4A1E-89EC-59DD186B1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6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Execution Stack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3A0C6C7-978A-4501-8153-547040BB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A5C3B92C-A871-4B73-A6BC-73AD678FCB0D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21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9C27F426-3643-4365-8CEF-14AE9184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9374188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Register R5 stores Frame pointer, use a signed offset to access either directions.</a:t>
            </a:r>
          </a:p>
          <a:p>
            <a:pPr marL="1431925" lvl="3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Only need small offsets so 6 bits of signed offset in LDR/STR is enough.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Locals are accessed by negative offsets from frame pointer.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Parameters and return value are accessed by positive offsets.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graphicFrame>
        <p:nvGraphicFramePr>
          <p:cNvPr id="22534" name="Group 6">
            <a:extLst>
              <a:ext uri="{FF2B5EF4-FFF2-40B4-BE49-F238E27FC236}">
                <a16:creationId xmlns:a16="http://schemas.microsoft.com/office/drawing/2014/main" id="{38A870DA-AAC5-47E8-A47A-41D1A784F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22990"/>
              </p:ext>
            </p:extLst>
          </p:nvPr>
        </p:nvGraphicFramePr>
        <p:xfrm>
          <a:off x="760412" y="2286000"/>
          <a:ext cx="2136775" cy="3698876"/>
        </p:xfrm>
        <a:graphic>
          <a:graphicData uri="http://schemas.openxmlformats.org/drawingml/2006/table">
            <a:tbl>
              <a:tblPr/>
              <a:tblGrid>
                <a:gridCol w="2136775">
                  <a:extLst>
                    <a:ext uri="{9D8B030D-6E8A-4147-A177-3AD203B41FA5}">
                      <a16:colId xmlns:a16="http://schemas.microsoft.com/office/drawing/2014/main" val="3001677537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↑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23154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Locals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26768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Return Address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2220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Frame Pointer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01882"/>
                  </a:ext>
                </a:extLst>
              </a:tr>
              <a:tr h="590549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Return Value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54513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Parameters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56718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↓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45720"/>
                  </a:ext>
                </a:extLst>
              </a:tr>
            </a:tbl>
          </a:graphicData>
        </a:graphic>
      </p:graphicFrame>
      <p:sp>
        <p:nvSpPr>
          <p:cNvPr id="22565" name="Text Box 37">
            <a:extLst>
              <a:ext uri="{FF2B5EF4-FFF2-40B4-BE49-F238E27FC236}">
                <a16:creationId xmlns:a16="http://schemas.microsoft.com/office/drawing/2014/main" id="{47A85E06-84C8-40EF-A915-6375EE61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896531DF-F133-4533-93FD-0DAEF539A24F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21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CBD74C8D-681A-4064-8FD0-89A66F9E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312ACCBB-5443-4969-89FC-909C9411A2CC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0945C35E-BD30-41A3-8365-ECE56269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Frame Pointer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DD05935-EE17-4BB6-89B2-9B669B52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1181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fontAlgn="auto" hangingPunct="1">
              <a:spcBef>
                <a:spcPts val="700"/>
              </a:spcBef>
              <a:spcAft>
                <a:spcPts val="12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In the previous solutions, the compiler/assembly programmer allocated parameters and locals in fixed memory locations.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12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Using an execution stack means parameters and locals are constantly moving around.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12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The frame pointer solves this problem by using fixed offsets instead of addresses.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12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The assembler can generate code using offsets, without knowing where the stack frame will reside.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120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Frame pointer needs to be saved and restored around function calls. How about the stack pointer?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ECCBC1DD-74C1-4F74-8816-BCCE365B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5FA4ABA8-D4F3-45F5-A114-7F1E8DAEC34A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4A0679B6-4289-46E4-92B4-4C892198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220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Nested Calls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3500A571-070E-49A1-B8AC-4F98063C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918" y="1268663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 b="1"/>
              <a:t>baz(7)</a:t>
            </a:r>
            <a:endParaRPr lang="en-US"/>
          </a:p>
          <a:p>
            <a:pPr eaLnBrk="1" hangingPunct="1"/>
            <a:r>
              <a:rPr lang="en-US" b="1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bar(‘A’)</a:t>
            </a:r>
            <a:endParaRPr lang="en-US"/>
          </a:p>
          <a:p>
            <a:pPr eaLnBrk="1" hangingPunct="1"/>
            <a:r>
              <a:rPr lang="en-US" b="1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foo(5,6)</a:t>
            </a:r>
            <a:endParaRPr lang="en-US"/>
          </a:p>
          <a:p>
            <a:pPr eaLnBrk="1" hangingPunct="1"/>
            <a:r>
              <a:rPr lang="en-US" b="1"/>
              <a:t>main()</a:t>
            </a:r>
            <a:endParaRPr lang="en-US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D39F995-A331-4D29-B4AE-BA5009E7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918" y="1268663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1313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marL="341313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  <a:p>
            <a:pPr marL="341313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B4AF8B2-646F-4D56-8C6D-F92F42A6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3" y="1006779"/>
            <a:ext cx="8218799" cy="40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Locals are accessed by negative offsets from frame pointer.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Parameters and return value are accessed by positive offsets.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Most offsets are small, this explains LDR/STR implementation.</a:t>
            </a:r>
          </a:p>
          <a:p>
            <a:pPr marL="1082675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One use for the 6 bit offset portion of LDR/STR</a:t>
            </a:r>
          </a:p>
          <a:p>
            <a:pPr marL="1082675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Base register stores pointer, signed offset accesses both directions.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pic>
        <p:nvPicPr>
          <p:cNvPr id="79881" name="Picture 8">
            <a:extLst>
              <a:ext uri="{FF2B5EF4-FFF2-40B4-BE49-F238E27FC236}">
                <a16:creationId xmlns:a16="http://schemas.microsoft.com/office/drawing/2014/main" id="{301BF03E-4FD2-4821-9212-A287F55D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66" y="3461133"/>
            <a:ext cx="10461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8" name="Picture 35">
            <a:extLst>
              <a:ext uri="{FF2B5EF4-FFF2-40B4-BE49-F238E27FC236}">
                <a16:creationId xmlns:a16="http://schemas.microsoft.com/office/drawing/2014/main" id="{68213CC5-BD4C-4E60-A2DC-9EE125D2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154" y="4681921"/>
            <a:ext cx="1046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2" name="Text Box 36">
            <a:extLst>
              <a:ext uri="{FF2B5EF4-FFF2-40B4-BE49-F238E27FC236}">
                <a16:creationId xmlns:a16="http://schemas.microsoft.com/office/drawing/2014/main" id="{254B5D2F-A634-422F-ABFB-E010B5B5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2603" y="3440496"/>
            <a:ext cx="12001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FP(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baz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24613" name="Text Box 37">
            <a:extLst>
              <a:ext uri="{FF2B5EF4-FFF2-40B4-BE49-F238E27FC236}">
                <a16:creationId xmlns:a16="http://schemas.microsoft.com/office/drawing/2014/main" id="{85469269-0D47-45F1-8267-409A7A32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3241" y="4046921"/>
            <a:ext cx="119856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FP(bar)</a:t>
            </a:r>
          </a:p>
        </p:txBody>
      </p:sp>
      <p:sp>
        <p:nvSpPr>
          <p:cNvPr id="24614" name="Text Box 38">
            <a:extLst>
              <a:ext uri="{FF2B5EF4-FFF2-40B4-BE49-F238E27FC236}">
                <a16:creationId xmlns:a16="http://schemas.microsoft.com/office/drawing/2014/main" id="{CE35F5BE-3077-4E52-8A22-63C883E9A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9116" y="4681921"/>
            <a:ext cx="12001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FP(foo)</a:t>
            </a:r>
          </a:p>
        </p:txBody>
      </p:sp>
      <p:pic>
        <p:nvPicPr>
          <p:cNvPr id="79902" name="Picture 39">
            <a:extLst>
              <a:ext uri="{FF2B5EF4-FFF2-40B4-BE49-F238E27FC236}">
                <a16:creationId xmlns:a16="http://schemas.microsoft.com/office/drawing/2014/main" id="{A37FBC13-2676-4F71-AB6C-1740748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029" y="4058033"/>
            <a:ext cx="1046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781417-B530-4EB9-958F-4CFD1CCC3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37944"/>
              </p:ext>
            </p:extLst>
          </p:nvPr>
        </p:nvGraphicFramePr>
        <p:xfrm>
          <a:off x="8561371" y="2291277"/>
          <a:ext cx="1976438" cy="3511286"/>
        </p:xfrm>
        <a:graphic>
          <a:graphicData uri="http://schemas.openxmlformats.org/drawingml/2006/table">
            <a:tbl>
              <a:tblPr/>
              <a:tblGrid>
                <a:gridCol w="1976438">
                  <a:extLst>
                    <a:ext uri="{9D8B030D-6E8A-4147-A177-3AD203B41FA5}">
                      <a16:colId xmlns:a16="http://schemas.microsoft.com/office/drawing/2014/main" val="915050703"/>
                    </a:ext>
                  </a:extLst>
                </a:gridCol>
              </a:tblGrid>
              <a:tr h="12954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19269"/>
                  </a:ext>
                </a:extLst>
              </a:tr>
              <a:tr h="51461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baz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(7)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50834"/>
                  </a:ext>
                </a:extLst>
              </a:tr>
              <a:tr h="57010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bar(‘A’)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994292"/>
                  </a:ext>
                </a:extLst>
              </a:tr>
              <a:tr h="57010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foo(5,6)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98522"/>
                  </a:ext>
                </a:extLst>
              </a:tr>
              <a:tr h="56105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main()</a:t>
                      </a:r>
                    </a:p>
                  </a:txBody>
                  <a:tcPr marL="90000" marR="90000" marT="9104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5325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3D02ADA3-F3E5-40BB-B7BA-98A3BC3C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FD8AFB15-A1A3-44C7-AEE5-5A8FCB3B737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24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322F0249-9F49-41D9-ABFF-73EEDB1D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05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Execution Stack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A56E492A-37EF-4689-AEA1-C98CE030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534400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Advantages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Code can be marked ‘read only’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Conceptually easy to understand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Supports recursion and parallel execution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resources for inactive functions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Good data locality, no fragmenting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Minimizes register usage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Disadvantages: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More memory than static allocation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2402E1A0-5559-497B-B08F-93783E78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57DA3DF1-C512-4D57-9D00-7467BF6B679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24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2762D343-DD65-4D8E-837B-86268FC9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4CE6A386-1887-4A4F-96AA-A40A6CD88445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25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BE619CA-4D93-4908-949F-66D368E4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1173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POP and PUSH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 pseudo-instructions that have the following semantics.</a:t>
            </a:r>
          </a:p>
          <a:p>
            <a:pPr marL="1031875" lvl="2" indent="-4572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Not needed but can make working with the stack easier.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PUSH Rx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ADD R6,R6,#-1  ; Decrement SP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STR Rx,R6,#0   ; Store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POP Rx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LDR Rx,R6,#0   ; Load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ADD R6,R6,#1   ; Increment SP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E6E5C82D-EDEC-42E0-A7E7-2BF6CFC4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913BAC58-EFCF-4959-9BEC-F8E8228C18B8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25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2EB579-3952-472A-B84E-0D4E8DFC610E}"/>
              </a:ext>
            </a:extLst>
          </p:cNvPr>
          <p:cNvSpPr txBox="1"/>
          <p:nvPr/>
        </p:nvSpPr>
        <p:spPr>
          <a:xfrm>
            <a:off x="76200" y="76200"/>
            <a:ext cx="27702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POP and PUSH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E69161E5-B8E5-4258-86C0-76FA1FFA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Summary of LC-3 Function Call Implementation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ED75036-B649-4F09-8373-D39DF45ED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686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622300" indent="-6223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pushes arguments (last to first).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invokes subroutine (JSR).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allocates return value, pushes R7 and R5.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sets up new R5; allocates space for local variables.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executes function code.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stores result into return value slot.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pops local vars, pops R5, pops R7.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returns (JMP R7).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loads return value and pops arguments.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resumes computation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7AC4467-1F98-48A4-805B-5568CD7B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493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45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853DE889-3D51-455A-B853-D599F306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D59A5FFB-6E9D-416C-945E-0DEDC229B133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28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447BC22-6428-4532-AC5C-E161055B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Detailed Example – C starter code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2428432-0888-44E7-B942-E1B30E39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382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A = 5;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 = 20;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2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C = FOO(A, B);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FOO(int x, int y){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temp;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temp = x + y;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return temp;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F25CAE4E-7757-4BB9-8AE3-6A1CC363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04F5E119-E32A-48C1-AF76-EBBFD7280B5D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28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6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853DE889-3D51-455A-B853-D599F306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D59A5FFB-6E9D-416C-945E-0DEDC229B133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29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447BC22-6428-4532-AC5C-E161055B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Detailed Example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2428432-0888-44E7-B942-E1B30E39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" y="762000"/>
            <a:ext cx="78384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Main program to illustrate stack convention: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.ORIG x3000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MAIN    LD R6,STACK    ;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stack pointer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LD R0, B 		   ; load second operand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PUSH R0        ; PUSH second operand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LD R1, A 		   ; load first operand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PUSH R1        ; PUSH first operand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JSR FOO			; call function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LDR R0,R6,#0   ; POP return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ADD R6,R6,#3   ; unwind stack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ST  R0, C		   ; store result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HALT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F25CAE4E-7757-4BB9-8AE3-6A1CC363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04F5E119-E32A-48C1-AF76-EBBFD7280B5D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29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A332A16-7DDD-4DD5-80E2-EF6FF123E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435894"/>
            <a:ext cx="4495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622300" indent="-6223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pushes arguments (last to first).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invokes subroutine (JSR).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14789B48-3FF7-4D4C-B702-5391B15B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21BA37F0-267E-4E0D-9188-70A9E1F5B814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A3F0AC7-8292-4320-8255-7266B72F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Why is memory allocation important? 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485E0CD8-DF22-4EB6-8B5C-128C20FE6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11" y="838200"/>
            <a:ext cx="11758589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do useful work all programs must be able to store data.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There are not enough registers to store everything that is required in a register.</a:t>
            </a:r>
          </a:p>
          <a:p>
            <a:pPr marL="800100" lvl="1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Passing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stucts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by value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Dynamic (heap) allocation is slower that static allocation so not ideal for all memory storage.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Static allocation of memory resources is inflexible and can be inefficient.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FFAB1EB0-616B-48D2-9C65-82E54B0C5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C8D6524B-E535-4CAB-81ED-973EE0B2843C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0BCFFD9F-C415-432F-9D3B-FE1841F13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EE361D11-521E-4061-82C1-27F7251EBA95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30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587587BD-E874-498B-A051-A7DC6BB57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454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Detailed Example</a:t>
            </a:r>
          </a:p>
        </p:txBody>
      </p:sp>
      <p:graphicFrame>
        <p:nvGraphicFramePr>
          <p:cNvPr id="28675" name="Group 3">
            <a:extLst>
              <a:ext uri="{FF2B5EF4-FFF2-40B4-BE49-F238E27FC236}">
                <a16:creationId xmlns:a16="http://schemas.microsoft.com/office/drawing/2014/main" id="{1DD862EE-E5AD-4A5C-8556-AC5E263B9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6161"/>
              </p:ext>
            </p:extLst>
          </p:nvPr>
        </p:nvGraphicFramePr>
        <p:xfrm>
          <a:off x="4114800" y="1349134"/>
          <a:ext cx="2136775" cy="3226042"/>
        </p:xfrm>
        <a:graphic>
          <a:graphicData uri="http://schemas.openxmlformats.org/drawingml/2006/table">
            <a:tbl>
              <a:tblPr/>
              <a:tblGrid>
                <a:gridCol w="2136775">
                  <a:extLst>
                    <a:ext uri="{9D8B030D-6E8A-4147-A177-3AD203B41FA5}">
                      <a16:colId xmlns:a16="http://schemas.microsoft.com/office/drawing/2014/main" val="2093408437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59573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483889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36798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62676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88868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6418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02229"/>
                  </a:ext>
                </a:extLst>
              </a:tr>
            </a:tbl>
          </a:graphicData>
        </a:graphic>
      </p:graphicFrame>
      <p:pic>
        <p:nvPicPr>
          <p:cNvPr id="88084" name="Picture 29">
            <a:extLst>
              <a:ext uri="{FF2B5EF4-FFF2-40B4-BE49-F238E27FC236}">
                <a16:creationId xmlns:a16="http://schemas.microsoft.com/office/drawing/2014/main" id="{A6D56A91-77DF-4551-B2E8-04940ABD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233497"/>
            <a:ext cx="1046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2" name="Text Box 30">
            <a:extLst>
              <a:ext uri="{FF2B5EF4-FFF2-40B4-BE49-F238E27FC236}">
                <a16:creationId xmlns:a16="http://schemas.microsoft.com/office/drawing/2014/main" id="{DA5D572D-FC5C-4FA4-B822-B999B6916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430346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</a:t>
            </a:r>
          </a:p>
        </p:txBody>
      </p:sp>
      <p:sp>
        <p:nvSpPr>
          <p:cNvPr id="28703" name="Text Box 31">
            <a:extLst>
              <a:ext uri="{FF2B5EF4-FFF2-40B4-BE49-F238E27FC236}">
                <a16:creationId xmlns:a16="http://schemas.microsoft.com/office/drawing/2014/main" id="{ED41213B-9E90-4C8D-894B-FD261896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83263"/>
            <a:ext cx="5029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before JSR instruction</a:t>
            </a:r>
          </a:p>
        </p:txBody>
      </p:sp>
      <p:sp>
        <p:nvSpPr>
          <p:cNvPr id="28705" name="Text Box 33">
            <a:extLst>
              <a:ext uri="{FF2B5EF4-FFF2-40B4-BE49-F238E27FC236}">
                <a16:creationId xmlns:a16="http://schemas.microsoft.com/office/drawing/2014/main" id="{EC332F45-91D0-49E2-A9CE-6CE8BB32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70E49141-5887-4952-8B95-8F1793F4498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30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C26449CA-6715-4A55-836B-AC0CDFA49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D19FEB43-961F-439F-BDF4-C8515476EC22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31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8CB4F11B-5C86-4EC4-932E-BAED1416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668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Detailed Example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4B0B80C-6FB2-4F22-89BD-CF581D58F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838200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Blip>
                <a:blip r:embed="rId3"/>
              </a:buBlip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Function code to illustrate stack convention: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105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ADD R6,R6,#-1  ;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return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PUSH R7        ; PUSH return address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PUSH R5        ; PUSH frame pointer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ADD R5,R6,#-1  ; FP = SP-1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ADD R6,R6,#-1  ;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local variable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LDR R2,R5,#4   ; load first operand / A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LDR R3,R5,#5   ; load second operand / B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ADD R4,R3,R2   ; add operands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STR R4,R5,#0   ; store local variable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553CE0BC-7717-4AA7-9051-2F012E9D9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5D01C366-B8F0-4A19-9FDA-A811D070412F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31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B1729FC-743C-492E-9DB4-7138C5E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435894"/>
            <a:ext cx="4495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622300" indent="-6223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pushes arguments (last to first).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invokes subroutine (JSR).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 err="1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allocates return value, pushes R7 and R5.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sets up new R5; allocates space for local variables.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executes function code.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stores result into return value slot.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pops local vars, pops R5, pops R7.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returns (JMP R7).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loads return value and pops arguments.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resumes computation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7E3ED42F-9A5F-4C56-A0AE-016BEF1E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194AD0A9-A9EF-4A0E-B07B-FDDD04D551D5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AE65E3F3-0137-45D0-A87E-555C55E7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22" y="15398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Detailed Example</a:t>
            </a:r>
          </a:p>
        </p:txBody>
      </p:sp>
      <p:graphicFrame>
        <p:nvGraphicFramePr>
          <p:cNvPr id="30723" name="Group 3">
            <a:extLst>
              <a:ext uri="{FF2B5EF4-FFF2-40B4-BE49-F238E27FC236}">
                <a16:creationId xmlns:a16="http://schemas.microsoft.com/office/drawing/2014/main" id="{A4C2C2BF-2693-4340-B5E8-64DD1EF0C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10602"/>
              </p:ext>
            </p:extLst>
          </p:nvPr>
        </p:nvGraphicFramePr>
        <p:xfrm>
          <a:off x="4495800" y="1524000"/>
          <a:ext cx="2536825" cy="3051417"/>
        </p:xfrm>
        <a:graphic>
          <a:graphicData uri="http://schemas.openxmlformats.org/drawingml/2006/table">
            <a:tbl>
              <a:tblPr/>
              <a:tblGrid>
                <a:gridCol w="2536825">
                  <a:extLst>
                    <a:ext uri="{9D8B030D-6E8A-4147-A177-3AD203B41FA5}">
                      <a16:colId xmlns:a16="http://schemas.microsoft.com/office/drawing/2014/main" val="3755565953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Local Variable / temp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10176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Frame Pointer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45253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Return Address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89293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Return Value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52586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First Operand / A</a:t>
                      </a: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87415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Second Operand / B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76066"/>
                  </a:ext>
                </a:extLst>
              </a:tr>
            </a:tbl>
          </a:graphicData>
        </a:graphic>
      </p:graphicFrame>
      <p:sp>
        <p:nvSpPr>
          <p:cNvPr id="30749" name="Text Box 29">
            <a:extLst>
              <a:ext uri="{FF2B5EF4-FFF2-40B4-BE49-F238E27FC236}">
                <a16:creationId xmlns:a16="http://schemas.microsoft.com/office/drawing/2014/main" id="{5A166625-FE81-43D7-A296-11D1CE431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224" y="1563004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</a:t>
            </a:r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91486B58-146A-422D-AEB3-A7A73C52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96915"/>
            <a:ext cx="5029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Stack during body of FUNCTION</a:t>
            </a:r>
          </a:p>
        </p:txBody>
      </p:sp>
      <p:pic>
        <p:nvPicPr>
          <p:cNvPr id="92182" name="Picture 31">
            <a:extLst>
              <a:ext uri="{FF2B5EF4-FFF2-40B4-BE49-F238E27FC236}">
                <a16:creationId xmlns:a16="http://schemas.microsoft.com/office/drawing/2014/main" id="{CBD9B5FC-B715-468D-89A8-FB61FC67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43" y="1338954"/>
            <a:ext cx="1046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3" name="Text Box 32">
            <a:extLst>
              <a:ext uri="{FF2B5EF4-FFF2-40B4-BE49-F238E27FC236}">
                <a16:creationId xmlns:a16="http://schemas.microsoft.com/office/drawing/2014/main" id="{A4949326-B545-4ECD-A51B-97729845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4" y="15240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400" i="1">
                <a:solidFill>
                  <a:srgbClr val="000000"/>
                </a:solidFill>
                <a:cs typeface="DejaVu Sans" pitchFamily="34" charset="0"/>
              </a:rPr>
              <a:t>FP[0]</a:t>
            </a:r>
          </a:p>
        </p:txBody>
      </p:sp>
      <p:sp>
        <p:nvSpPr>
          <p:cNvPr id="92184" name="Text Box 33">
            <a:extLst>
              <a:ext uri="{FF2B5EF4-FFF2-40B4-BE49-F238E27FC236}">
                <a16:creationId xmlns:a16="http://schemas.microsoft.com/office/drawing/2014/main" id="{721298E5-64F9-41E3-815F-CD50A68B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4" y="19812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400" i="1">
                <a:solidFill>
                  <a:srgbClr val="000000"/>
                </a:solidFill>
                <a:cs typeface="DejaVu Sans" pitchFamily="34" charset="0"/>
              </a:rPr>
              <a:t>FP[1]</a:t>
            </a:r>
          </a:p>
        </p:txBody>
      </p:sp>
      <p:sp>
        <p:nvSpPr>
          <p:cNvPr id="92185" name="Text Box 34">
            <a:extLst>
              <a:ext uri="{FF2B5EF4-FFF2-40B4-BE49-F238E27FC236}">
                <a16:creationId xmlns:a16="http://schemas.microsoft.com/office/drawing/2014/main" id="{49F1BDB7-BACA-475F-9581-3C78B65FC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4" y="24384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400" i="1">
                <a:solidFill>
                  <a:srgbClr val="000000"/>
                </a:solidFill>
                <a:cs typeface="DejaVu Sans" pitchFamily="34" charset="0"/>
              </a:rPr>
              <a:t>FP[2]</a:t>
            </a:r>
          </a:p>
        </p:txBody>
      </p:sp>
      <p:sp>
        <p:nvSpPr>
          <p:cNvPr id="92186" name="Text Box 35">
            <a:extLst>
              <a:ext uri="{FF2B5EF4-FFF2-40B4-BE49-F238E27FC236}">
                <a16:creationId xmlns:a16="http://schemas.microsoft.com/office/drawing/2014/main" id="{A3931F3E-66C7-4F99-B55E-EF7F6DDB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4" y="28956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400" i="1">
                <a:solidFill>
                  <a:srgbClr val="000000"/>
                </a:solidFill>
                <a:cs typeface="DejaVu Sans" pitchFamily="34" charset="0"/>
              </a:rPr>
              <a:t>FP[3]</a:t>
            </a:r>
          </a:p>
        </p:txBody>
      </p:sp>
      <p:sp>
        <p:nvSpPr>
          <p:cNvPr id="92187" name="Text Box 36">
            <a:extLst>
              <a:ext uri="{FF2B5EF4-FFF2-40B4-BE49-F238E27FC236}">
                <a16:creationId xmlns:a16="http://schemas.microsoft.com/office/drawing/2014/main" id="{AC4C0412-EEF3-46FB-B316-132B5462A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4" y="33528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400" i="1">
                <a:solidFill>
                  <a:srgbClr val="000000"/>
                </a:solidFill>
                <a:cs typeface="DejaVu Sans" pitchFamily="34" charset="0"/>
              </a:rPr>
              <a:t>FP[4]</a:t>
            </a:r>
          </a:p>
        </p:txBody>
      </p:sp>
      <p:sp>
        <p:nvSpPr>
          <p:cNvPr id="92188" name="Text Box 37">
            <a:extLst>
              <a:ext uri="{FF2B5EF4-FFF2-40B4-BE49-F238E27FC236}">
                <a16:creationId xmlns:a16="http://schemas.microsoft.com/office/drawing/2014/main" id="{94A543E9-C2D5-4DF1-A58A-54A15D30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4" y="38100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400" i="1">
                <a:solidFill>
                  <a:srgbClr val="000000"/>
                </a:solidFill>
                <a:cs typeface="DejaVu Sans" pitchFamily="34" charset="0"/>
              </a:rPr>
              <a:t>FP[5]</a:t>
            </a:r>
          </a:p>
        </p:txBody>
      </p:sp>
      <p:sp>
        <p:nvSpPr>
          <p:cNvPr id="30759" name="Text Box 39">
            <a:extLst>
              <a:ext uri="{FF2B5EF4-FFF2-40B4-BE49-F238E27FC236}">
                <a16:creationId xmlns:a16="http://schemas.microsoft.com/office/drawing/2014/main" id="{B30BF920-DD75-4A5C-9EE2-94D668E4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C6CEA8D3-DD32-4D9A-837F-94E8F48DCAD2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32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0EF31461-7E62-4734-B25E-BEB81AF6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4A90F395-0B44-46C2-B849-53C02F671B9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33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121912A6-5F6C-41F3-9648-2A4639BD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98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Detailed Example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E3AF157D-8726-4D4B-94A5-6CA33521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Function code to illustrate stack convention: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 ; stack exit code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STR R4,R5,#3   ; store return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ADD R6,R5,#1   ; SP = FP+1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POP R5         ; POP frame pointer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POP R7         ; POP return address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RET            ; return              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  	 .FILL #5  	 	; first operand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		 .FILL #20   		; second operand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		 .BLKW 1     	; result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STACK .FILL x4000  	; stack address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BCB73F49-041B-4536-87FF-3C7693EF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4EDF1DAB-11B4-46EE-921E-5D36714462F3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33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0C44659-5DFF-4138-BAE3-E1433149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990600"/>
            <a:ext cx="4495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622300" indent="-6223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pushes arguments (last to first).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invokes subroutine (JSR).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allocates return value, pushes R7 and R5.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sets up new R5; allocates space for local variables.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executes function code.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stores result into return value slot.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pops local vars, pops R5, pops R7.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returns (JMP R7).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loads return value and pops arguments.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resumes computation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55E7C167-981F-4EA0-82B8-A653C68F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5E35BC8B-C105-4F5B-9C99-9DC39D59547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34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E2808147-3AA7-42A9-B4D4-F811A404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R15 and P7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2872ACBB-D6DF-493F-95D5-35925D00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894556"/>
            <a:ext cx="11795760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R15</a:t>
            </a:r>
          </a:p>
          <a:p>
            <a:pPr marL="457200" indent="-4572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Walks you through writing a recursive function in LC3 assembly. Very useful for P7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endParaRPr lang="en-US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P7</a:t>
            </a:r>
          </a:p>
          <a:p>
            <a:pPr marL="40005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Given a recursive function in C, implement the same function in assembly code, managing memory using the stack model.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A9985900-230F-4DEA-8998-586278BF2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D8A6396C-CD18-4F9B-85B9-C22DA6DCC83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34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E69161E5-B8E5-4258-86C0-76FA1FFA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Summary of LC-3 Function Call Implementation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ED75036-B649-4F09-8373-D39DF45ED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8686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622300" indent="-6223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pushes arguments (last to first).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invokes subroutine (JSR).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allocates return value, pushes R7 and R5.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sets up new R5; allocates space for local variables.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executes function code.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stores result into return value slot.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pops local vars, pops R5, pops R7.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C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returns (JMP R7).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loads return value and pops arguments.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00808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en-US" alt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resumes computation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7AC4467-1F98-48A4-805B-5568CD7B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E4A33332-3721-413A-AC6A-328EEB03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B2CC6B91-6CED-4C2A-8C91-4E5FA4876C9E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4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83A88587-7F26-471F-B871-537EF21B1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What do we care about?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312E0178-CFD3-47E5-AB1F-9B7488276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62" y="762000"/>
            <a:ext cx="106044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Fast program execution</a:t>
            </a:r>
          </a:p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Efficient memory usage</a:t>
            </a:r>
          </a:p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Avoid memory fragmentation</a:t>
            </a:r>
          </a:p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Maintain data locality</a:t>
            </a:r>
          </a:p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Allow recursive calls</a:t>
            </a:r>
          </a:p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Support parallel execution</a:t>
            </a:r>
          </a:p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Minimize resource allocation</a:t>
            </a:r>
          </a:p>
          <a:p>
            <a:pPr marL="400050" indent="-3429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Memory shouldn’t be allocated for functions that are not executed.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7E16D388-F9A8-4DFA-B6D8-1ED664FA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3B02DAEB-62EC-4C0C-8B5C-9BBB8CF4EE8F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5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82D7862D-6E8A-4E37-BDC7-72A923F2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229600" cy="6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Consider the following code: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F0E67544-4C6C-4E63-A354-D13DE195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74700"/>
            <a:ext cx="85344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10;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5;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20;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foo(a, b);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foo(int x, int y){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b="1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z = x + y;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z;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fontAlgn="auto" hangingPunct="1">
              <a:spcBef>
                <a:spcPts val="25"/>
              </a:spcBef>
              <a:spcAft>
                <a:spcPts val="0"/>
              </a:spcAft>
              <a:buSzPct val="100000"/>
              <a:defRPr/>
            </a:pP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rgbClr val="000000"/>
                </a:solidFill>
                <a:cs typeface="Courier New" panose="02070309020205020404" pitchFamily="49" charset="0"/>
              </a:rPr>
              <a:t>What needs to be stored?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Code, parameters, locals,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globals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, return values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D216CE66-4FBB-489B-98ED-40472040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605B1DE4-D4A3-4B03-B2EE-FD7F491C491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5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67FF13AE-14D9-43DB-9194-A12D5DF7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6F551BB3-4D7D-4079-9C53-4AC5C14B07A2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6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6108B163-BE3E-4D4B-A648-9CFB4ADD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5164"/>
            <a:ext cx="8229600" cy="5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Storage Requirements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DB40D741-72CC-4D17-93C6-056D5E61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4003"/>
            <a:ext cx="117348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Code must be stored in memory so that we can execute the function.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return address must be stored so that control can be returned to the caller.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Parameters must be sent from the caller to the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callee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Return values must be sent from the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callee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to the caller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Local variables for the function must be stored somewhere, is one copy enough?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2B4429D-9CAD-4E03-BBB7-2448A6CC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E728FB35-0762-4EAF-BA8D-AE4308F120F0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6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72C2A92A-3396-4D58-A8EA-6B332A2CA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E96E8CBC-5F27-4C9C-8B9A-B632EC93A6BC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7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E3F5F89D-20CA-4983-88F2-272D750B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7" y="56635"/>
            <a:ext cx="8991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Possible Solution: Mixed Code and Data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4443513-D8F7-4575-9E08-D7EB7433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85280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Function implementation: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        BR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foo_begin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; skip over save locations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foo_rv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.BLKW 1        ; return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foo_ra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.BLKW 1        ; return address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foo_paramx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.BLKW 1        ; ‘x’ parameter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foo_paramy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.BLKW 1        ; ‘y’ parameter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foo_localz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.BLKW 1        ; ‘z’ local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foo_begin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ST R7,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foo_ra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; save return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…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LD R7,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foo_ra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; restore return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RET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2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ourier New" panose="02070309020205020404" pitchFamily="49" charset="0"/>
              </a:rPr>
              <a:t>Construct data section by appending foo_ 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BAAA213D-8624-4100-8F1A-148765C24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F80C4F15-6CFB-4A76-BA1A-3BEE8369810B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7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C483EE26-F2AC-4C8F-AD3A-896E9716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05F41786-98A8-437F-96C0-58F6A862FFF2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8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233E296C-980B-45AE-BE47-3F5E1881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9692"/>
            <a:ext cx="8610600" cy="48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</a:rPr>
              <a:t>Possible Solution: Mixed Code and Data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C54B50AF-4802-4CE9-987C-29B5DDC9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5344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defRPr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Calling sequence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ST R1,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foo_paramx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; R1 has ‘x’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	   ST R2,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foo_paramy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; R2 has ‘y’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JSR foo           ; Function call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LD R3,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foo_rv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; R3 = return value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SzPct val="100000"/>
              <a:defRPr/>
            </a:pP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cs typeface="Courier New" panose="02070309020205020404" pitchFamily="49" charset="0"/>
              </a:rPr>
              <a:t>Code generation is relatively simple.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cs typeface="Courier New" panose="02070309020205020404" pitchFamily="49" charset="0"/>
              </a:rPr>
              <a:t>Few instructions are spent moving data.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SzPct val="100000"/>
              <a:defRPr/>
            </a:pP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Courier New" panose="02070309020205020404" pitchFamily="49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7E8735D8-E682-4E3F-B28B-703C44A4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D6A2E283-4638-4C52-B45F-6F27207542F8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8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12DBE726-D867-4AC7-997A-60B42147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2B3D59A1-6136-4816-9268-C28F6A83AFAC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9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8BB9A1E2-5EF7-43C9-A7D6-89438428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0" y="95458"/>
            <a:ext cx="84582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t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Possible Solution: Mixed Code and Data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7659922-3441-40BC-BD46-2D5A5DC20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534400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Advantages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: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Code and data are close together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Conceptually easy to understand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Minimizes register usage for variables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Data persists through life of program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Disadvantages: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Cannot handle recursion or parallel execution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Code is vulnerable to self-modification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DejaVu Sans" charset="0"/>
              </a:rPr>
              <a:t>Consumes resource for inactive functions</a:t>
            </a:r>
          </a:p>
          <a:p>
            <a:pPr marL="801688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DejaVu Sans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428D41CC-F023-4859-93B9-E5F20E27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fld id="{EB661B66-D953-4204-B988-F1D16DFB5E25}" type="slidenum"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t>9</a:t>
            </a:fld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SU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U" id="{147399F8-2287-4B66-84E8-A27DE4274E7B}" vid="{889C1D64-204E-4B0F-84B8-7C6AD7FBB7C9}"/>
    </a:ext>
  </a:extLst>
</a:theme>
</file>

<file path=ppt/theme/theme2.xml><?xml version="1.0" encoding="utf-8"?>
<a:theme xmlns:a="http://schemas.openxmlformats.org/drawingml/2006/main" name="FRC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CC" id="{4F9CCA02-95A4-49C6-A6C6-900B4C045FE5}" vid="{6D115E91-5697-4D31-9AEA-217D0270233D}"/>
    </a:ext>
  </a:extLst>
</a:theme>
</file>

<file path=ppt/theme/theme3.xml><?xml version="1.0" encoding="utf-8"?>
<a:theme xmlns:a="http://schemas.openxmlformats.org/drawingml/2006/main" name="Theme1">
  <a:themeElements>
    <a:clrScheme name="PattPa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ttPat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PattPa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Pat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Pate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Pate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Pa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Pa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Pa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FE182409-5E54-427A-B296-60B5962CA644}" vid="{A4618B4B-5811-4FF2-B3EF-D3EA0B72B4C2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SU Palette 2016">
    <a:dk1>
      <a:srgbClr val="59595B"/>
    </a:dk1>
    <a:lt1>
      <a:srgbClr val="FFFFFF"/>
    </a:lt1>
    <a:dk2>
      <a:srgbClr val="1E4D2B"/>
    </a:dk2>
    <a:lt2>
      <a:srgbClr val="C8C371"/>
    </a:lt2>
    <a:accent1>
      <a:srgbClr val="D9782C"/>
    </a:accent1>
    <a:accent2>
      <a:srgbClr val="C9D845"/>
    </a:accent2>
    <a:accent3>
      <a:srgbClr val="CC5430"/>
    </a:accent3>
    <a:accent4>
      <a:srgbClr val="105456"/>
    </a:accent4>
    <a:accent5>
      <a:srgbClr val="12A3B6"/>
    </a:accent5>
    <a:accent6>
      <a:srgbClr val="ECC530"/>
    </a:accent6>
    <a:hlink>
      <a:srgbClr val="3246A4"/>
    </a:hlink>
    <a:folHlink>
      <a:srgbClr val="6B156C"/>
    </a:folHlink>
  </a:clrScheme>
</a:themeOverride>
</file>

<file path=ppt/theme/themeOverride2.xml><?xml version="1.0" encoding="utf-8"?>
<a:themeOverride xmlns:a="http://schemas.openxmlformats.org/drawingml/2006/main">
  <a:clrScheme name="CSU Palette 2016">
    <a:dk1>
      <a:srgbClr val="59595B"/>
    </a:dk1>
    <a:lt1>
      <a:srgbClr val="FFFFFF"/>
    </a:lt1>
    <a:dk2>
      <a:srgbClr val="1E4D2B"/>
    </a:dk2>
    <a:lt2>
      <a:srgbClr val="C8C371"/>
    </a:lt2>
    <a:accent1>
      <a:srgbClr val="D9782C"/>
    </a:accent1>
    <a:accent2>
      <a:srgbClr val="C9D845"/>
    </a:accent2>
    <a:accent3>
      <a:srgbClr val="CC5430"/>
    </a:accent3>
    <a:accent4>
      <a:srgbClr val="105456"/>
    </a:accent4>
    <a:accent5>
      <a:srgbClr val="12A3B6"/>
    </a:accent5>
    <a:accent6>
      <a:srgbClr val="ECC530"/>
    </a:accent6>
    <a:hlink>
      <a:srgbClr val="3246A4"/>
    </a:hlink>
    <a:folHlink>
      <a:srgbClr val="6B156C"/>
    </a:folHlink>
  </a:clrScheme>
</a:themeOverride>
</file>

<file path=ppt/theme/themeOverride3.xml><?xml version="1.0" encoding="utf-8"?>
<a:themeOverride xmlns:a="http://schemas.openxmlformats.org/drawingml/2006/main">
  <a:clrScheme name="CSU Palette 2016">
    <a:dk1>
      <a:srgbClr val="59595B"/>
    </a:dk1>
    <a:lt1>
      <a:srgbClr val="FFFFFF"/>
    </a:lt1>
    <a:dk2>
      <a:srgbClr val="1E4D2B"/>
    </a:dk2>
    <a:lt2>
      <a:srgbClr val="C8C371"/>
    </a:lt2>
    <a:accent1>
      <a:srgbClr val="D9782C"/>
    </a:accent1>
    <a:accent2>
      <a:srgbClr val="C9D845"/>
    </a:accent2>
    <a:accent3>
      <a:srgbClr val="CC5430"/>
    </a:accent3>
    <a:accent4>
      <a:srgbClr val="105456"/>
    </a:accent4>
    <a:accent5>
      <a:srgbClr val="12A3B6"/>
    </a:accent5>
    <a:accent6>
      <a:srgbClr val="ECC530"/>
    </a:accent6>
    <a:hlink>
      <a:srgbClr val="3246A4"/>
    </a:hlink>
    <a:folHlink>
      <a:srgbClr val="6B156C"/>
    </a:folHlink>
  </a:clrScheme>
</a:themeOverride>
</file>

<file path=ppt/theme/themeOverride4.xml><?xml version="1.0" encoding="utf-8"?>
<a:themeOverride xmlns:a="http://schemas.openxmlformats.org/drawingml/2006/main">
  <a:clrScheme name="CSU Palette 2016">
    <a:dk1>
      <a:srgbClr val="59595B"/>
    </a:dk1>
    <a:lt1>
      <a:srgbClr val="FFFFFF"/>
    </a:lt1>
    <a:dk2>
      <a:srgbClr val="1E4D2B"/>
    </a:dk2>
    <a:lt2>
      <a:srgbClr val="C8C371"/>
    </a:lt2>
    <a:accent1>
      <a:srgbClr val="D9782C"/>
    </a:accent1>
    <a:accent2>
      <a:srgbClr val="C9D845"/>
    </a:accent2>
    <a:accent3>
      <a:srgbClr val="CC5430"/>
    </a:accent3>
    <a:accent4>
      <a:srgbClr val="105456"/>
    </a:accent4>
    <a:accent5>
      <a:srgbClr val="12A3B6"/>
    </a:accent5>
    <a:accent6>
      <a:srgbClr val="ECC530"/>
    </a:accent6>
    <a:hlink>
      <a:srgbClr val="3246A4"/>
    </a:hlink>
    <a:folHlink>
      <a:srgbClr val="6B156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B16840168C742AA587B9DAD6B8CE6" ma:contentTypeVersion="8" ma:contentTypeDescription="Create a new document." ma:contentTypeScope="" ma:versionID="5a2105b8ad73c7f06a36900c034ba121">
  <xsd:schema xmlns:xsd="http://www.w3.org/2001/XMLSchema" xmlns:xs="http://www.w3.org/2001/XMLSchema" xmlns:p="http://schemas.microsoft.com/office/2006/metadata/properties" xmlns:ns3="000ce39f-a88c-4be8-b2c6-8e32dc2d162f" targetNamespace="http://schemas.microsoft.com/office/2006/metadata/properties" ma:root="true" ma:fieldsID="3faf4caafb3e1daa0d3f8a8327403661" ns3:_="">
    <xsd:import namespace="000ce39f-a88c-4be8-b2c6-8e32dc2d16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ce39f-a88c-4be8-b2c6-8e32dc2d1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CB1308-A6E8-4EF7-A946-FAF9E30E2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0ce39f-a88c-4be8-b2c6-8e32dc2d1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597073-A393-4B7D-BE31-EADF3B84F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E18B1-FDF3-4AEF-AAB0-D7ACAB37E107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000ce39f-a88c-4be8-b2c6-8e32dc2d162f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CSU</Template>
  <TotalTime>5700</TotalTime>
  <Words>2647</Words>
  <Application>Microsoft Office PowerPoint</Application>
  <PresentationFormat>Widescreen</PresentationFormat>
  <Paragraphs>643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Franklin Gothic Book</vt:lpstr>
      <vt:lpstr>Garamond</vt:lpstr>
      <vt:lpstr>Tahoma</vt:lpstr>
      <vt:lpstr>Times New Roman</vt:lpstr>
      <vt:lpstr>Wingdings</vt:lpstr>
      <vt:lpstr>1_CSU</vt:lpstr>
      <vt:lpstr>FRCC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Stacks</vt:lpstr>
      <vt:lpstr>A Physical Stack</vt:lpstr>
      <vt:lpstr>A Software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Language</dc:title>
  <dc:subject/>
  <dc:creator>Greg Byrd</dc:creator>
  <cp:keywords/>
  <dc:description/>
  <cp:lastModifiedBy>Sharp,Phil (EID)</cp:lastModifiedBy>
  <cp:revision>123</cp:revision>
  <cp:lastPrinted>2019-07-11T05:12:19Z</cp:lastPrinted>
  <dcterms:created xsi:type="dcterms:W3CDTF">2000-06-30T15:30:51Z</dcterms:created>
  <dcterms:modified xsi:type="dcterms:W3CDTF">2020-03-23T22:59:45Z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0x0101004FBB16840168C742AA587B9DAD6B8CE6</vt:lpwstr>
  </property>
</Properties>
</file>