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9" r:id="rId3"/>
    <p:sldId id="282" r:id="rId4"/>
    <p:sldId id="283" r:id="rId5"/>
    <p:sldId id="284" r:id="rId6"/>
    <p:sldId id="285" r:id="rId7"/>
    <p:sldId id="270" r:id="rId8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FBFBF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3" autoAdjust="0"/>
    <p:restoredTop sz="96494" autoAdjust="0"/>
  </p:normalViewPr>
  <p:slideViewPr>
    <p:cSldViewPr>
      <p:cViewPr varScale="1">
        <p:scale>
          <a:sx n="84" d="100"/>
          <a:sy n="84" d="100"/>
        </p:scale>
        <p:origin x="72" y="92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  <p:extLst>
      <p:ext uri="{BB962C8B-B14F-4D97-AF65-F5344CB8AC3E}">
        <p14:creationId xmlns:p14="http://schemas.microsoft.com/office/powerpoint/2010/main" val="936621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 RESET to S0, 1</a:t>
            </a:r>
            <a:r>
              <a:rPr lang="en-US" baseline="0" dirty="0"/>
              <a:t> to S1, 0 to S1, 1 to S2, 1 to S0 (Output 1), 1 to S1, 0 to S1, 1 to S2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486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D), 2 address lines = 4 locations is the address space, each location has 3-bits, reading address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172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B) Mealy has output associated with a transition, Moore output associated with a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912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 by looking at the diagram you can see lines 1, 4, and 7 are incorrect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529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C) D latch adds gates to insure S and R are not 0 at the same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109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Output is based on state and input</a:t>
            </a:r>
          </a:p>
        </p:txBody>
      </p:sp>
    </p:spTree>
    <p:extLst>
      <p:ext uri="{BB962C8B-B14F-4D97-AF65-F5344CB8AC3E}">
        <p14:creationId xmlns:p14="http://schemas.microsoft.com/office/powerpoint/2010/main" val="132271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7" y="382588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46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#9: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Memory and State Machines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60625" y="228600"/>
            <a:ext cx="97979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After RESET, which state will the machine shown below end up in if the inputs are 1, 0, 1, 1, 1, 0, 1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324600" y="2667000"/>
            <a:ext cx="359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 descr="UgNj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514600"/>
            <a:ext cx="5562600" cy="219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607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152400"/>
            <a:ext cx="9677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address space and addressability of the memory shown, and what is the circuit doing?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648200" y="2743200"/>
            <a:ext cx="678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3-bits, writing memory location 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4-bits, writing memory location 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4-bits, reading memory location 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3-bits, reading memory location 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" name="Picture 3" descr="Memor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514600"/>
            <a:ext cx="3810000" cy="400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0705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cs.colostate.edu/~cs270/.Fall19/resources/MealyDiagram.png">
            <a:extLst>
              <a:ext uri="{FF2B5EF4-FFF2-40B4-BE49-F238E27FC236}">
                <a16:creationId xmlns:a16="http://schemas.microsoft.com/office/drawing/2014/main" id="{04DA175A-5796-4800-8F72-620211A91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667000"/>
            <a:ext cx="3149199" cy="2754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57400" y="38730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type of state machine is depicted in figures A and B?</a:t>
            </a:r>
          </a:p>
        </p:txBody>
      </p:sp>
      <p:pic>
        <p:nvPicPr>
          <p:cNvPr id="1028" name="Picture 4" descr="https://www.cs.colostate.edu/~cs270/.Fall19/resources/MooreDiagram.png">
            <a:extLst>
              <a:ext uri="{FF2B5EF4-FFF2-40B4-BE49-F238E27FC236}">
                <a16:creationId xmlns:a16="http://schemas.microsoft.com/office/drawing/2014/main" id="{9B3114A4-0368-48B2-B557-A59234B7A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667000"/>
            <a:ext cx="2972040" cy="2869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7C93F9-C590-440E-B34E-474B1194778A}"/>
              </a:ext>
            </a:extLst>
          </p:cNvPr>
          <p:cNvSpPr txBox="1"/>
          <p:nvPr/>
        </p:nvSpPr>
        <p:spPr>
          <a:xfrm>
            <a:off x="1532044" y="2591509"/>
            <a:ext cx="355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7DDC38-367A-4DB9-AE37-9EE3CAD6F7C1}"/>
              </a:ext>
            </a:extLst>
          </p:cNvPr>
          <p:cNvSpPr txBox="1"/>
          <p:nvPr/>
        </p:nvSpPr>
        <p:spPr>
          <a:xfrm>
            <a:off x="4744942" y="2591509"/>
            <a:ext cx="340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705600" y="2819400"/>
            <a:ext cx="5334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A:Moore, B:Mealy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A:Mealy, B:Moore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A:Mealy, B:Mealy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A:Moore, B:Moore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6774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0FA24A5-A501-4BE9-B4DA-772E2B538E69}"/>
              </a:ext>
            </a:extLst>
          </p:cNvPr>
          <p:cNvSpPr/>
          <p:nvPr/>
        </p:nvSpPr>
        <p:spPr bwMode="auto">
          <a:xfrm>
            <a:off x="1382214" y="1600200"/>
            <a:ext cx="5029200" cy="3505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200400" y="241567"/>
            <a:ext cx="7086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rows of the state table have incorrect values for Out, S1’ and S2’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562600" y="4504592"/>
            <a:ext cx="5334000" cy="214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1,2,5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2,4,5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3,5,6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1,5,8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28F43B6-88BD-410A-9AC7-2967FC60A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324808"/>
              </p:ext>
            </p:extLst>
          </p:nvPr>
        </p:nvGraphicFramePr>
        <p:xfrm>
          <a:off x="304800" y="2438400"/>
          <a:ext cx="3790184" cy="30175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31697">
                  <a:extLst>
                    <a:ext uri="{9D8B030D-6E8A-4147-A177-3AD203B41FA5}">
                      <a16:colId xmlns:a16="http://schemas.microsoft.com/office/drawing/2014/main" val="2859668782"/>
                    </a:ext>
                  </a:extLst>
                </a:gridCol>
                <a:gridCol w="491320">
                  <a:extLst>
                    <a:ext uri="{9D8B030D-6E8A-4147-A177-3AD203B41FA5}">
                      <a16:colId xmlns:a16="http://schemas.microsoft.com/office/drawing/2014/main" val="2616789604"/>
                    </a:ext>
                  </a:extLst>
                </a:gridCol>
                <a:gridCol w="491320">
                  <a:extLst>
                    <a:ext uri="{9D8B030D-6E8A-4147-A177-3AD203B41FA5}">
                      <a16:colId xmlns:a16="http://schemas.microsoft.com/office/drawing/2014/main" val="3562523120"/>
                    </a:ext>
                  </a:extLst>
                </a:gridCol>
                <a:gridCol w="525283">
                  <a:extLst>
                    <a:ext uri="{9D8B030D-6E8A-4147-A177-3AD203B41FA5}">
                      <a16:colId xmlns:a16="http://schemas.microsoft.com/office/drawing/2014/main" val="3322645080"/>
                    </a:ext>
                  </a:extLst>
                </a:gridCol>
                <a:gridCol w="550188">
                  <a:extLst>
                    <a:ext uri="{9D8B030D-6E8A-4147-A177-3AD203B41FA5}">
                      <a16:colId xmlns:a16="http://schemas.microsoft.com/office/drawing/2014/main" val="3970226554"/>
                    </a:ext>
                  </a:extLst>
                </a:gridCol>
                <a:gridCol w="550188">
                  <a:extLst>
                    <a:ext uri="{9D8B030D-6E8A-4147-A177-3AD203B41FA5}">
                      <a16:colId xmlns:a16="http://schemas.microsoft.com/office/drawing/2014/main" val="1377174401"/>
                    </a:ext>
                  </a:extLst>
                </a:gridCol>
                <a:gridCol w="550188">
                  <a:extLst>
                    <a:ext uri="{9D8B030D-6E8A-4147-A177-3AD203B41FA5}">
                      <a16:colId xmlns:a16="http://schemas.microsoft.com/office/drawing/2014/main" val="1977408439"/>
                    </a:ext>
                  </a:extLst>
                </a:gridCol>
              </a:tblGrid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Row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S1’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S0’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548603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640597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950132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19033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99239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19320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0275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774528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62042"/>
                  </a:ext>
                </a:extLst>
              </a:tr>
            </a:tbl>
          </a:graphicData>
        </a:graphic>
      </p:graphicFrame>
      <p:pic>
        <p:nvPicPr>
          <p:cNvPr id="11" name="Picture 2" descr="https://www.cs.colostate.edu/~cs270/.Fall19/resources/MealyDiagram.png">
            <a:extLst>
              <a:ext uri="{FF2B5EF4-FFF2-40B4-BE49-F238E27FC236}">
                <a16:creationId xmlns:a16="http://schemas.microsoft.com/office/drawing/2014/main" id="{393DD4C5-1A30-42FC-9B2A-2E64664ED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273126"/>
            <a:ext cx="3644198" cy="318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83535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286000" y="533400"/>
            <a:ext cx="9525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an advantage of a D latch vs an RS latch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152400" y="2057400"/>
            <a:ext cx="9448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 latches take fewer transistors</a:t>
            </a:r>
          </a:p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RS latches are combinational logic and D latches are sequential logic</a:t>
            </a:r>
          </a:p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 latches ensure the inputs that set the latches output value are never 0 at the same time</a:t>
            </a:r>
          </a:p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 latches can be used as storage element in a state machine since the inputs to the latch do not become outputs until the next clock cycle</a:t>
            </a:r>
          </a:p>
          <a:p>
            <a:pPr marL="514350" indent="-514350">
              <a:spcBef>
                <a:spcPts val="24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702999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15504" y="228600"/>
            <a:ext cx="74961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Does the following circuit model a Mealy or Moore state machine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172200" y="2971800"/>
            <a:ext cx="3962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Either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14295E-3891-4270-AF99-F6412D3FB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10" y="2743200"/>
            <a:ext cx="5431182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8140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4364</TotalTime>
  <Words>523</Words>
  <Application>Microsoft Office PowerPoint</Application>
  <PresentationFormat>Widescreen</PresentationFormat>
  <Paragraphs>138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258</cp:revision>
  <cp:lastPrinted>2016-04-07T22:25:02Z</cp:lastPrinted>
  <dcterms:created xsi:type="dcterms:W3CDTF">2009-01-22T02:10:52Z</dcterms:created>
  <dcterms:modified xsi:type="dcterms:W3CDTF">2020-04-17T17:34:38Z</dcterms:modified>
</cp:coreProperties>
</file>