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DF2F7-84E1-4F28-AA90-717E39013211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567FD-6783-412E-ABFF-E9EB268E0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Credit Assignment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10% additional points</a:t>
            </a:r>
          </a:p>
          <a:p>
            <a:r>
              <a:rPr lang="en-US" dirty="0" smtClean="0"/>
              <a:t>You essentially create slides for a single class based on topics on the next slide, or a topic we agree on</a:t>
            </a:r>
          </a:p>
          <a:p>
            <a:r>
              <a:rPr lang="en-US" dirty="0" smtClean="0"/>
              <a:t>You work closely with me – multiple meetings and suggestions on material and slide content</a:t>
            </a:r>
          </a:p>
          <a:p>
            <a:r>
              <a:rPr lang="en-US" dirty="0" smtClean="0"/>
              <a:t>An opportunity to show off what you know</a:t>
            </a:r>
          </a:p>
          <a:p>
            <a:r>
              <a:rPr lang="en-US" dirty="0" smtClean="0"/>
              <a:t>Talk to me directly if you are interested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me </a:t>
            </a:r>
            <a:r>
              <a:rPr lang="en-US" dirty="0" smtClean="0"/>
              <a:t>Teach </a:t>
            </a:r>
            <a:r>
              <a:rPr lang="en-US" dirty="0" smtClean="0"/>
              <a:t>a </a:t>
            </a:r>
            <a:r>
              <a:rPr lang="en-US" dirty="0" smtClean="0"/>
              <a:t>Class -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Real time OS</a:t>
            </a:r>
          </a:p>
          <a:p>
            <a:r>
              <a:rPr lang="en-US" dirty="0" smtClean="0"/>
              <a:t>Embedded systems</a:t>
            </a:r>
          </a:p>
          <a:p>
            <a:r>
              <a:rPr lang="en-US" dirty="0" smtClean="0"/>
              <a:t>Sensor nets</a:t>
            </a:r>
          </a:p>
          <a:p>
            <a:r>
              <a:rPr lang="en-US" dirty="0" smtClean="0"/>
              <a:t>Media support</a:t>
            </a:r>
          </a:p>
          <a:p>
            <a:pPr lvl="1"/>
            <a:r>
              <a:rPr lang="en-US" dirty="0" smtClean="0"/>
              <a:t>Audio</a:t>
            </a:r>
          </a:p>
          <a:p>
            <a:pPr lvl="1"/>
            <a:r>
              <a:rPr lang="en-US" dirty="0" smtClean="0"/>
              <a:t>Video</a:t>
            </a:r>
          </a:p>
          <a:p>
            <a:r>
              <a:rPr lang="en-US" dirty="0" smtClean="0"/>
              <a:t>Security – </a:t>
            </a:r>
            <a:r>
              <a:rPr lang="en-US" dirty="0" err="1" smtClean="0"/>
              <a:t>honeypots</a:t>
            </a:r>
            <a:endParaRPr lang="en-US" dirty="0" smtClean="0"/>
          </a:p>
          <a:p>
            <a:r>
              <a:rPr lang="en-US" dirty="0" smtClean="0"/>
              <a:t>Virtualization</a:t>
            </a:r>
          </a:p>
          <a:p>
            <a:r>
              <a:rPr lang="en-US" dirty="0" smtClean="0"/>
              <a:t>Distributed OS – cloud computing</a:t>
            </a:r>
          </a:p>
          <a:p>
            <a:r>
              <a:rPr lang="en-US" dirty="0" smtClean="0"/>
              <a:t>Vehicular </a:t>
            </a:r>
            <a:r>
              <a:rPr lang="en-US" smtClean="0"/>
              <a:t>OS and networks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91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Extra Credit Assignment</vt:lpstr>
      <vt:lpstr>Help me Teach a Class - Topics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Christos Papadopoulos</dc:creator>
  <cp:lastModifiedBy>Christos Papadopoulos</cp:lastModifiedBy>
  <cp:revision>3</cp:revision>
  <dcterms:created xsi:type="dcterms:W3CDTF">2011-02-21T21:34:53Z</dcterms:created>
  <dcterms:modified xsi:type="dcterms:W3CDTF">2011-02-23T20:33:14Z</dcterms:modified>
</cp:coreProperties>
</file>