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4" r:id="rId1"/>
  </p:sldMasterIdLst>
  <p:notesMasterIdLst>
    <p:notesMasterId r:id="rId16"/>
  </p:notesMasterIdLst>
  <p:sldIdLst>
    <p:sldId id="281" r:id="rId2"/>
    <p:sldId id="316" r:id="rId3"/>
    <p:sldId id="317" r:id="rId4"/>
    <p:sldId id="318" r:id="rId5"/>
    <p:sldId id="319" r:id="rId6"/>
    <p:sldId id="324" r:id="rId7"/>
    <p:sldId id="320" r:id="rId8"/>
    <p:sldId id="325" r:id="rId9"/>
    <p:sldId id="321" r:id="rId10"/>
    <p:sldId id="326" r:id="rId11"/>
    <p:sldId id="322" r:id="rId12"/>
    <p:sldId id="327" r:id="rId13"/>
    <p:sldId id="323" r:id="rId14"/>
    <p:sldId id="32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803C"/>
    <a:srgbClr val="FF2600"/>
    <a:srgbClr val="FF9300"/>
    <a:srgbClr val="000000"/>
    <a:srgbClr val="A8B9BB"/>
    <a:srgbClr val="CC66FF"/>
    <a:srgbClr val="FFDB9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9BD4CE-3103-4C4F-8964-67E557184ED8}" v="1" dt="2019-02-06T19:35:21.3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19" autoAdjust="0"/>
    <p:restoredTop sz="92275"/>
  </p:normalViewPr>
  <p:slideViewPr>
    <p:cSldViewPr>
      <p:cViewPr varScale="1">
        <p:scale>
          <a:sx n="101" d="100"/>
          <a:sy n="101" d="100"/>
        </p:scale>
        <p:origin x="2364" y="114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y,Benjamin" userId="12accc6f-d5d5-4773-a929-5f4f5530135e" providerId="ADAL" clId="{CB9BD4CE-3103-4C4F-8964-67E557184ED8}"/>
    <pc:docChg chg="custSel modSld modMainMaster">
      <pc:chgData name="Say,Benjamin" userId="12accc6f-d5d5-4773-a929-5f4f5530135e" providerId="ADAL" clId="{CB9BD4CE-3103-4C4F-8964-67E557184ED8}" dt="2019-02-06T19:35:27.139" v="2" actId="478"/>
      <pc:docMkLst>
        <pc:docMk/>
      </pc:docMkLst>
      <pc:sldChg chg="delSp">
        <pc:chgData name="Say,Benjamin" userId="12accc6f-d5d5-4773-a929-5f4f5530135e" providerId="ADAL" clId="{CB9BD4CE-3103-4C4F-8964-67E557184ED8}" dt="2019-02-06T19:35:27.139" v="2" actId="478"/>
        <pc:sldMkLst>
          <pc:docMk/>
          <pc:sldMk cId="0" sldId="281"/>
        </pc:sldMkLst>
        <pc:spChg chg="del">
          <ac:chgData name="Say,Benjamin" userId="12accc6f-d5d5-4773-a929-5f4f5530135e" providerId="ADAL" clId="{CB9BD4CE-3103-4C4F-8964-67E557184ED8}" dt="2019-02-06T19:35:27.139" v="2" actId="478"/>
          <ac:spMkLst>
            <pc:docMk/>
            <pc:sldMk cId="0" sldId="281"/>
            <ac:spMk id="15366" creationId="{00000000-0000-0000-0000-000000000000}"/>
          </ac:spMkLst>
        </pc:spChg>
        <pc:spChg chg="del">
          <ac:chgData name="Say,Benjamin" userId="12accc6f-d5d5-4773-a929-5f4f5530135e" providerId="ADAL" clId="{CB9BD4CE-3103-4C4F-8964-67E557184ED8}" dt="2019-02-06T19:35:23.904" v="1" actId="478"/>
          <ac:spMkLst>
            <pc:docMk/>
            <pc:sldMk cId="0" sldId="281"/>
            <ac:spMk id="15367" creationId="{00000000-0000-0000-0000-000000000000}"/>
          </ac:spMkLst>
        </pc:spChg>
      </pc:sldChg>
      <pc:sldMasterChg chg="modSldLayout">
        <pc:chgData name="Say,Benjamin" userId="12accc6f-d5d5-4773-a929-5f4f5530135e" providerId="ADAL" clId="{CB9BD4CE-3103-4C4F-8964-67E557184ED8}" dt="2019-02-06T19:35:21.347" v="0"/>
        <pc:sldMasterMkLst>
          <pc:docMk/>
          <pc:sldMasterMk cId="2908782197" sldId="2147483674"/>
        </pc:sldMasterMkLst>
        <pc:sldLayoutChg chg="addSp">
          <pc:chgData name="Say,Benjamin" userId="12accc6f-d5d5-4773-a929-5f4f5530135e" providerId="ADAL" clId="{CB9BD4CE-3103-4C4F-8964-67E557184ED8}" dt="2019-02-06T19:35:21.347" v="0"/>
          <pc:sldLayoutMkLst>
            <pc:docMk/>
            <pc:sldMasterMk cId="2908782197" sldId="2147483674"/>
            <pc:sldLayoutMk cId="4007194735" sldId="2147483680"/>
          </pc:sldLayoutMkLst>
          <pc:spChg chg="add">
            <ac:chgData name="Say,Benjamin" userId="12accc6f-d5d5-4773-a929-5f4f5530135e" providerId="ADAL" clId="{CB9BD4CE-3103-4C4F-8964-67E557184ED8}" dt="2019-02-06T19:35:21.347" v="0"/>
            <ac:spMkLst>
              <pc:docMk/>
              <pc:sldMasterMk cId="2908782197" sldId="2147483674"/>
              <pc:sldLayoutMk cId="4007194735" sldId="2147483680"/>
              <ac:spMk id="6" creationId="{834FB3B1-3E2D-468F-B420-951B9599B287}"/>
            </ac:spMkLst>
          </pc:spChg>
          <pc:spChg chg="add">
            <ac:chgData name="Say,Benjamin" userId="12accc6f-d5d5-4773-a929-5f4f5530135e" providerId="ADAL" clId="{CB9BD4CE-3103-4C4F-8964-67E557184ED8}" dt="2019-02-06T19:35:21.347" v="0"/>
            <ac:spMkLst>
              <pc:docMk/>
              <pc:sldMasterMk cId="2908782197" sldId="2147483674"/>
              <pc:sldLayoutMk cId="4007194735" sldId="2147483680"/>
              <ac:spMk id="7" creationId="{80FF051B-CB99-4434-9591-AB6388589830}"/>
            </ac:spMkLst>
          </pc:spChg>
        </pc:sldLayoutChg>
        <pc:sldLayoutChg chg="addSp">
          <pc:chgData name="Say,Benjamin" userId="12accc6f-d5d5-4773-a929-5f4f5530135e" providerId="ADAL" clId="{CB9BD4CE-3103-4C4F-8964-67E557184ED8}" dt="2019-02-06T19:35:21.347" v="0"/>
          <pc:sldLayoutMkLst>
            <pc:docMk/>
            <pc:sldMasterMk cId="2908782197" sldId="2147483674"/>
            <pc:sldLayoutMk cId="1863101272" sldId="2147483681"/>
          </pc:sldLayoutMkLst>
          <pc:spChg chg="add">
            <ac:chgData name="Say,Benjamin" userId="12accc6f-d5d5-4773-a929-5f4f5530135e" providerId="ADAL" clId="{CB9BD4CE-3103-4C4F-8964-67E557184ED8}" dt="2019-02-06T19:35:21.347" v="0"/>
            <ac:spMkLst>
              <pc:docMk/>
              <pc:sldMasterMk cId="2908782197" sldId="2147483674"/>
              <pc:sldLayoutMk cId="1863101272" sldId="2147483681"/>
              <ac:spMk id="5" creationId="{35963A23-00C6-4FED-BA86-FAC51FB5D551}"/>
            </ac:spMkLst>
          </pc:spChg>
          <pc:spChg chg="add">
            <ac:chgData name="Say,Benjamin" userId="12accc6f-d5d5-4773-a929-5f4f5530135e" providerId="ADAL" clId="{CB9BD4CE-3103-4C4F-8964-67E557184ED8}" dt="2019-02-06T19:35:21.347" v="0"/>
            <ac:spMkLst>
              <pc:docMk/>
              <pc:sldMasterMk cId="2908782197" sldId="2147483674"/>
              <pc:sldLayoutMk cId="1863101272" sldId="2147483681"/>
              <ac:spMk id="6" creationId="{0B5A0704-1110-41C8-8B09-E5B74110EBDB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331750B-5A3E-2E42-B310-F4F03C28AB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49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ED43B4F5-CB3E-5A45-9CFE-A9B97FB18E30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946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1750B-5A3E-2E42-B310-F4F03C28AB2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572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5E30-C0BE-9D4A-83A4-B5BFC2D4DC6D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9026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5E30-C0BE-9D4A-83A4-B5BFC2D4DC6D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24527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5E30-C0BE-9D4A-83A4-B5BFC2D4DC6D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2662407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5E30-C0BE-9D4A-83A4-B5BFC2D4DC6D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96026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5E30-C0BE-9D4A-83A4-B5BFC2D4DC6D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44113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5E30-C0BE-9D4A-83A4-B5BFC2D4DC6D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74782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5E30-C0BE-9D4A-83A4-B5BFC2D4DC6D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89031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5E30-C0BE-9D4A-83A4-B5BFC2D4DC6D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27881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5EF0-6B73-474E-83B2-7E669A8ECC3F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36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5E30-C0BE-9D4A-83A4-B5BFC2D4DC6D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25023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5E30-C0BE-9D4A-83A4-B5BFC2D4DC6D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53233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5E30-C0BE-9D4A-83A4-B5BFC2D4DC6D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94768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ECB9D-0CCB-C043-999C-F1D53B20897D}" type="datetime1">
              <a:rPr lang="en-US" smtClean="0"/>
              <a:t>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A77E989-7BA9-BB42-8ABA-805A613F14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34FB3B1-3E2D-468F-B420-951B9599B28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200" y="6492874"/>
            <a:ext cx="1066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A8B9BB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fld id="{BA014ADE-2225-A64F-AAA8-848DD979CD39}" type="datetime1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FF051B-CB99-4434-9591-AB638858983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77200" y="6492874"/>
            <a:ext cx="990600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folHlink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94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F6C1-BEB2-FE49-AE08-05BC5AC95275}" type="datetime1">
              <a:rPr lang="en-US" smtClean="0"/>
              <a:t>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DBF3212-ED34-C44D-91F0-7BA9D15B4A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963A23-00C6-4FED-BA86-FAC51FB5D5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200" y="6492874"/>
            <a:ext cx="1066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A8B9BB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fld id="{BA014ADE-2225-A64F-AAA8-848DD979CD39}" type="datetime1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5A0704-1110-41C8-8B09-E5B74110EBD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77200" y="6492874"/>
            <a:ext cx="990600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folHlink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1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5E30-C0BE-9D4A-83A4-B5BFC2D4DC6D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26011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5E30-C0BE-9D4A-83A4-B5BFC2D4DC6D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33137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2F25E30-C0BE-9D4A-83A4-B5BFC2D4DC6D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CSU CT 310 Web Development ©Ross Beveridge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821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4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Cascading Style Sheep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Sheep 04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5EF0-6B73-474E-83B2-7E669A8ECC3F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39" y="990600"/>
            <a:ext cx="8059122" cy="547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37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Sheep 05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Moving up to HTML5</a:t>
            </a:r>
          </a:p>
          <a:p>
            <a:r>
              <a:rPr lang="en-US" dirty="0"/>
              <a:t>The header, </a:t>
            </a:r>
            <a:r>
              <a:rPr lang="en-US" dirty="0" err="1"/>
              <a:t>nav</a:t>
            </a:r>
            <a:r>
              <a:rPr lang="en-US" dirty="0"/>
              <a:t> and footer elements</a:t>
            </a:r>
          </a:p>
          <a:p>
            <a:pPr lvl="1"/>
            <a:r>
              <a:rPr lang="en-US" dirty="0"/>
              <a:t>What you saw built from scratch is so common it became part of the spec.</a:t>
            </a:r>
          </a:p>
          <a:p>
            <a:r>
              <a:rPr lang="en-US" dirty="0"/>
              <a:t>Shadowing on text</a:t>
            </a:r>
          </a:p>
          <a:p>
            <a:r>
              <a:rPr lang="en-US" dirty="0"/>
              <a:t>A slightly cleaner integration of navigation with header.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5EF0-6B73-474E-83B2-7E669A8ECC3F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9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Sheep 05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5EF0-6B73-474E-83B2-7E669A8ECC3F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1351"/>
            <a:ext cx="8220561" cy="558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5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Sheep 06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Structural Changes</a:t>
            </a:r>
          </a:p>
          <a:p>
            <a:pPr lvl="1"/>
            <a:r>
              <a:rPr lang="en-US" dirty="0"/>
              <a:t>Unique ‘id’ elements where appropriate</a:t>
            </a:r>
          </a:p>
          <a:p>
            <a:r>
              <a:rPr lang="en-US" dirty="0"/>
              <a:t>Look and feel changes</a:t>
            </a:r>
          </a:p>
          <a:p>
            <a:pPr lvl="1"/>
            <a:r>
              <a:rPr lang="en-US" dirty="0"/>
              <a:t>Shift to a cleaning less block look</a:t>
            </a:r>
          </a:p>
          <a:p>
            <a:pPr lvl="1"/>
            <a:r>
              <a:rPr lang="en-US" dirty="0"/>
              <a:t>External font links – Google Fonts</a:t>
            </a:r>
          </a:p>
          <a:p>
            <a:pPr lvl="1"/>
            <a:r>
              <a:rPr lang="en-US" dirty="0"/>
              <a:t>Color choice by someone with talent</a:t>
            </a:r>
          </a:p>
          <a:p>
            <a:r>
              <a:rPr lang="en-US" dirty="0"/>
              <a:t>Another chance to think about colors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5EF0-6B73-474E-83B2-7E669A8ECC3F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2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Sheep 06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5EF0-6B73-474E-83B2-7E669A8ECC3F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008689"/>
            <a:ext cx="8077200" cy="548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65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Six Sheep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Each Example Exists to Illustrate one or more aspect of HTML / CSS interaction.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57A4-B613-804E-96B8-3DB5B9D4836E}" type="datetime1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66" y="3048000"/>
            <a:ext cx="7534668" cy="33297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5083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Sheep 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Default flow of elements, layout</a:t>
            </a:r>
          </a:p>
          <a:p>
            <a:r>
              <a:rPr lang="en-US" dirty="0"/>
              <a:t>Link to external style sheets</a:t>
            </a:r>
          </a:p>
          <a:p>
            <a:r>
              <a:rPr lang="en-US" dirty="0"/>
              <a:t>HTML div elements – use often</a:t>
            </a:r>
          </a:p>
          <a:p>
            <a:r>
              <a:rPr lang="en-US" dirty="0"/>
              <a:t>Hyperlinks</a:t>
            </a:r>
          </a:p>
          <a:p>
            <a:r>
              <a:rPr lang="en-US" dirty="0"/>
              <a:t>Creating and using CSS Style Classes</a:t>
            </a:r>
          </a:p>
          <a:p>
            <a:r>
              <a:rPr lang="en-US" dirty="0"/>
              <a:t>Use of “target” with a link</a:t>
            </a:r>
          </a:p>
          <a:p>
            <a:r>
              <a:rPr lang="en-US" dirty="0"/>
              <a:t>Open stock images - </a:t>
            </a:r>
            <a:r>
              <a:rPr lang="en-US" dirty="0" err="1"/>
              <a:t>Morguefile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5EF0-6B73-474E-83B2-7E669A8ECC3F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Sheep 01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5EF0-6B73-474E-83B2-7E669A8ECC3F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0" y="901223"/>
            <a:ext cx="7772400" cy="5610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9214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Sheep 02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 Colors</a:t>
            </a:r>
          </a:p>
          <a:p>
            <a:r>
              <a:rPr lang="en-US" dirty="0"/>
              <a:t>Framing elements</a:t>
            </a:r>
          </a:p>
          <a:p>
            <a:pPr lvl="1"/>
            <a:r>
              <a:rPr lang="en-US" dirty="0"/>
              <a:t>Borders – very useful</a:t>
            </a:r>
          </a:p>
          <a:p>
            <a:pPr lvl="1"/>
            <a:r>
              <a:rPr lang="en-US" dirty="0"/>
              <a:t>Margins and spacing – a first glimpse</a:t>
            </a:r>
          </a:p>
          <a:p>
            <a:r>
              <a:rPr lang="en-US" dirty="0"/>
              <a:t>First introduction to Margins</a:t>
            </a:r>
          </a:p>
          <a:p>
            <a:r>
              <a:rPr lang="en-US" dirty="0"/>
              <a:t>Text color</a:t>
            </a:r>
          </a:p>
          <a:p>
            <a:r>
              <a:rPr lang="en-US" dirty="0"/>
              <a:t>Text size</a:t>
            </a:r>
          </a:p>
          <a:p>
            <a:r>
              <a:rPr lang="en-US" dirty="0"/>
              <a:t>Start thinking about color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ECB9D-0CCB-C043-999C-F1D53B20897D}" type="datetime1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A77E989-7BA9-BB42-8ABA-805A613F14A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22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Sheep 02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5EF0-6B73-474E-83B2-7E669A8ECC3F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886321"/>
            <a:ext cx="8382000" cy="56383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1825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Sheep 03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Centering of major page elements</a:t>
            </a:r>
          </a:p>
          <a:p>
            <a:pPr lvl="1"/>
            <a:r>
              <a:rPr lang="en-US" dirty="0"/>
              <a:t>Arrived at in a very indirect fashion</a:t>
            </a:r>
          </a:p>
          <a:p>
            <a:r>
              <a:rPr lang="en-US" dirty="0"/>
              <a:t>Floating elements, figures</a:t>
            </a:r>
          </a:p>
          <a:p>
            <a:pPr lvl="1"/>
            <a:r>
              <a:rPr lang="en-US" dirty="0"/>
              <a:t>Strange dance between float and clear</a:t>
            </a:r>
          </a:p>
          <a:p>
            <a:r>
              <a:rPr lang="en-US" dirty="0"/>
              <a:t>Visually distinct headers</a:t>
            </a:r>
          </a:p>
          <a:p>
            <a:r>
              <a:rPr lang="en-US" dirty="0"/>
              <a:t>Caution: </a:t>
            </a:r>
          </a:p>
          <a:p>
            <a:pPr lvl="1"/>
            <a:r>
              <a:rPr lang="en-US" dirty="0"/>
              <a:t>You will at first confuse centering elements (div) with centering text.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5EF0-6B73-474E-83B2-7E669A8ECC3F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40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Sheep 03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5EF0-6B73-474E-83B2-7E669A8ECC3F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874913"/>
            <a:ext cx="8283580" cy="562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18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Sheep 04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Navigation - Styling Links</a:t>
            </a:r>
          </a:p>
          <a:p>
            <a:r>
              <a:rPr lang="en-US" dirty="0"/>
              <a:t>Text Decoration – or lack thereof </a:t>
            </a:r>
          </a:p>
          <a:p>
            <a:r>
              <a:rPr lang="en-US" dirty="0" err="1"/>
              <a:t>Psuedo</a:t>
            </a:r>
            <a:r>
              <a:rPr lang="en-US" dirty="0"/>
              <a:t> Classes</a:t>
            </a:r>
          </a:p>
          <a:p>
            <a:pPr lvl="1"/>
            <a:r>
              <a:rPr lang="en-US" dirty="0"/>
              <a:t>Link</a:t>
            </a:r>
          </a:p>
          <a:p>
            <a:pPr lvl="1"/>
            <a:r>
              <a:rPr lang="en-US" dirty="0"/>
              <a:t>Visited </a:t>
            </a:r>
          </a:p>
          <a:p>
            <a:pPr lvl="1"/>
            <a:r>
              <a:rPr lang="en-US" dirty="0"/>
              <a:t>Hover</a:t>
            </a:r>
          </a:p>
          <a:p>
            <a:pPr lvl="1"/>
            <a:r>
              <a:rPr lang="en-US" dirty="0"/>
              <a:t>Active</a:t>
            </a:r>
          </a:p>
          <a:p>
            <a:r>
              <a:rPr lang="en-US" dirty="0"/>
              <a:t>Implements ‘rollover’ behavior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5EF0-6B73-474E-83B2-7E669A8ECC3F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848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600</TotalTime>
  <Words>395</Words>
  <Application>Microsoft Office PowerPoint</Application>
  <PresentationFormat>On-screen Show (4:3)</PresentationFormat>
  <Paragraphs>99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Calisto MT</vt:lpstr>
      <vt:lpstr>Verdana</vt:lpstr>
      <vt:lpstr>Wingdings 2</vt:lpstr>
      <vt:lpstr>Slate</vt:lpstr>
      <vt:lpstr>Lecture 4</vt:lpstr>
      <vt:lpstr>Six Sheep Pages</vt:lpstr>
      <vt:lpstr>Sheep 01</vt:lpstr>
      <vt:lpstr>Sheep 01</vt:lpstr>
      <vt:lpstr>Sheep 02</vt:lpstr>
      <vt:lpstr>Sheep 02</vt:lpstr>
      <vt:lpstr>Sheep 03</vt:lpstr>
      <vt:lpstr>Sheep 03</vt:lpstr>
      <vt:lpstr>Sheep 04</vt:lpstr>
      <vt:lpstr>Sheep 04</vt:lpstr>
      <vt:lpstr>Sheep 05</vt:lpstr>
      <vt:lpstr>Sheep 05</vt:lpstr>
      <vt:lpstr>Sheep 06</vt:lpstr>
      <vt:lpstr>Sheep 06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</dc:title>
  <dc:subject/>
  <dc:creator>Microsoft Office User</dc:creator>
  <cp:keywords/>
  <dc:description/>
  <cp:lastModifiedBy>Say,Benjamin</cp:lastModifiedBy>
  <cp:revision>45</cp:revision>
  <cp:lastPrinted>2017-01-27T15:22:27Z</cp:lastPrinted>
  <dcterms:created xsi:type="dcterms:W3CDTF">2016-01-24T01:13:37Z</dcterms:created>
  <dcterms:modified xsi:type="dcterms:W3CDTF">2019-02-06T19:35:30Z</dcterms:modified>
  <cp:category/>
</cp:coreProperties>
</file>