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32"/>
  </p:notesMasterIdLst>
  <p:sldIdLst>
    <p:sldId id="28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3803C"/>
    <a:srgbClr val="FF26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A388-CAA2-4133-96EF-9F8FB6DE063E}" v="2" dt="2019-02-13T19:26:16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7" autoAdjust="0"/>
    <p:restoredTop sz="94452"/>
  </p:normalViewPr>
  <p:slideViewPr>
    <p:cSldViewPr>
      <p:cViewPr varScale="1">
        <p:scale>
          <a:sx n="111" d="100"/>
          <a:sy n="111" d="100"/>
        </p:scale>
        <p:origin x="120" y="88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BC2BA388-CAA2-4133-96EF-9F8FB6DE063E}"/>
    <pc:docChg chg="custSel addSld delSld modSld modMainMaster">
      <pc:chgData name="Say,Benjamin" userId="12accc6f-d5d5-4773-a929-5f4f5530135e" providerId="ADAL" clId="{BC2BA388-CAA2-4133-96EF-9F8FB6DE063E}" dt="2019-02-13T19:31:03.617" v="51" actId="20577"/>
      <pc:docMkLst>
        <pc:docMk/>
      </pc:docMkLst>
      <pc:sldChg chg="delSp modSp">
        <pc:chgData name="Say,Benjamin" userId="12accc6f-d5d5-4773-a929-5f4f5530135e" providerId="ADAL" clId="{BC2BA388-CAA2-4133-96EF-9F8FB6DE063E}" dt="2019-02-13T19:31:03.617" v="51" actId="20577"/>
        <pc:sldMkLst>
          <pc:docMk/>
          <pc:sldMk cId="0" sldId="281"/>
        </pc:sldMkLst>
        <pc:spChg chg="del">
          <ac:chgData name="Say,Benjamin" userId="12accc6f-d5d5-4773-a929-5f4f5530135e" providerId="ADAL" clId="{BC2BA388-CAA2-4133-96EF-9F8FB6DE063E}" dt="2019-02-13T19:24:38.858" v="1" actId="478"/>
          <ac:spMkLst>
            <pc:docMk/>
            <pc:sldMk cId="0" sldId="281"/>
            <ac:spMk id="15366" creationId="{00000000-0000-0000-0000-000000000000}"/>
          </ac:spMkLst>
        </pc:spChg>
        <pc:spChg chg="del">
          <ac:chgData name="Say,Benjamin" userId="12accc6f-d5d5-4773-a929-5f4f5530135e" providerId="ADAL" clId="{BC2BA388-CAA2-4133-96EF-9F8FB6DE063E}" dt="2019-02-13T19:24:40.841" v="2" actId="478"/>
          <ac:spMkLst>
            <pc:docMk/>
            <pc:sldMk cId="0" sldId="281"/>
            <ac:spMk id="15367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31:03.617" v="51" actId="20577"/>
          <ac:spMkLst>
            <pc:docMk/>
            <pc:sldMk cId="0" sldId="281"/>
            <ac:spMk id="60418" creationId="{00000000-0000-0000-0000-000000000000}"/>
          </ac:spMkLst>
        </pc:spChg>
      </pc:sldChg>
      <pc:sldChg chg="modSp">
        <pc:chgData name="Say,Benjamin" userId="12accc6f-d5d5-4773-a929-5f4f5530135e" providerId="ADAL" clId="{BC2BA388-CAA2-4133-96EF-9F8FB6DE063E}" dt="2019-02-13T19:25:24.110" v="3" actId="1076"/>
        <pc:sldMkLst>
          <pc:docMk/>
          <pc:sldMk cId="960678348" sldId="305"/>
        </pc:sldMkLst>
        <pc:spChg chg="mod">
          <ac:chgData name="Say,Benjamin" userId="12accc6f-d5d5-4773-a929-5f4f5530135e" providerId="ADAL" clId="{BC2BA388-CAA2-4133-96EF-9F8FB6DE063E}" dt="2019-02-13T19:25:24.110" v="3" actId="1076"/>
          <ac:spMkLst>
            <pc:docMk/>
            <pc:sldMk cId="960678348" sldId="305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BC2BA388-CAA2-4133-96EF-9F8FB6DE063E}" dt="2019-02-13T19:25:27.905" v="4" actId="1076"/>
        <pc:sldMkLst>
          <pc:docMk/>
          <pc:sldMk cId="1338936690" sldId="306"/>
        </pc:sldMkLst>
        <pc:spChg chg="mod">
          <ac:chgData name="Say,Benjamin" userId="12accc6f-d5d5-4773-a929-5f4f5530135e" providerId="ADAL" clId="{BC2BA388-CAA2-4133-96EF-9F8FB6DE063E}" dt="2019-02-13T19:25:27.905" v="4" actId="1076"/>
          <ac:spMkLst>
            <pc:docMk/>
            <pc:sldMk cId="1338936690" sldId="306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BC2BA388-CAA2-4133-96EF-9F8FB6DE063E}" dt="2019-02-13T19:25:35.390" v="5" actId="1076"/>
        <pc:sldMkLst>
          <pc:docMk/>
          <pc:sldMk cId="1430937620" sldId="308"/>
        </pc:sldMkLst>
        <pc:spChg chg="mod">
          <ac:chgData name="Say,Benjamin" userId="12accc6f-d5d5-4773-a929-5f4f5530135e" providerId="ADAL" clId="{BC2BA388-CAA2-4133-96EF-9F8FB6DE063E}" dt="2019-02-13T19:25:35.390" v="5" actId="1076"/>
          <ac:spMkLst>
            <pc:docMk/>
            <pc:sldMk cId="1430937620" sldId="308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BC2BA388-CAA2-4133-96EF-9F8FB6DE063E}" dt="2019-02-13T19:25:46.463" v="6" actId="1076"/>
        <pc:sldMkLst>
          <pc:docMk/>
          <pc:sldMk cId="402065944" sldId="312"/>
        </pc:sldMkLst>
        <pc:spChg chg="mod">
          <ac:chgData name="Say,Benjamin" userId="12accc6f-d5d5-4773-a929-5f4f5530135e" providerId="ADAL" clId="{BC2BA388-CAA2-4133-96EF-9F8FB6DE063E}" dt="2019-02-13T19:25:46.463" v="6" actId="1076"/>
          <ac:spMkLst>
            <pc:docMk/>
            <pc:sldMk cId="402065944" sldId="312"/>
            <ac:spMk id="2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31.483" v="31" actId="1076"/>
        <pc:sldMkLst>
          <pc:docMk/>
          <pc:sldMk cId="0" sldId="314"/>
        </pc:sldMkLst>
        <pc:spChg chg="mod">
          <ac:chgData name="Say,Benjamin" userId="12accc6f-d5d5-4773-a929-5f4f5530135e" providerId="ADAL" clId="{BC2BA388-CAA2-4133-96EF-9F8FB6DE063E}" dt="2019-02-13T19:26:26.607" v="30" actId="20577"/>
          <ac:spMkLst>
            <pc:docMk/>
            <pc:sldMk cId="0" sldId="314"/>
            <ac:spMk id="60418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31.483" v="31" actId="1076"/>
          <ac:spMkLst>
            <pc:docMk/>
            <pc:sldMk cId="0" sldId="314"/>
            <ac:spMk id="60422" creationId="{00000000-0000-0000-0000-000000000000}"/>
          </ac:spMkLst>
        </pc:spChg>
      </pc:sldChg>
      <pc:sldChg chg="del">
        <pc:chgData name="Say,Benjamin" userId="12accc6f-d5d5-4773-a929-5f4f5530135e" providerId="ADAL" clId="{BC2BA388-CAA2-4133-96EF-9F8FB6DE063E}" dt="2019-02-13T19:26:05.060" v="7" actId="2696"/>
        <pc:sldMkLst>
          <pc:docMk/>
          <pc:sldMk cId="2064707048" sldId="314"/>
        </pc:sldMkLst>
      </pc:sldChg>
      <pc:sldChg chg="modSp add">
        <pc:chgData name="Say,Benjamin" userId="12accc6f-d5d5-4773-a929-5f4f5530135e" providerId="ADAL" clId="{BC2BA388-CAA2-4133-96EF-9F8FB6DE063E}" dt="2019-02-13T19:26:16.387" v="8"/>
        <pc:sldMkLst>
          <pc:docMk/>
          <pc:sldMk cId="328384726" sldId="315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328384726" sldId="315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37.420" v="32" actId="1076"/>
        <pc:sldMkLst>
          <pc:docMk/>
          <pc:sldMk cId="915173020" sldId="316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915173020" sldId="316"/>
            <ac:spMk id="3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915173020" sldId="316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915173020" sldId="316"/>
            <ac:spMk id="5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37.420" v="32" actId="1076"/>
          <ac:spMkLst>
            <pc:docMk/>
            <pc:sldMk cId="915173020" sldId="316"/>
            <ac:spMk id="7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16.387" v="8"/>
        <pc:sldMkLst>
          <pc:docMk/>
          <pc:sldMk cId="1035067326" sldId="317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035067326" sldId="317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44.649" v="33" actId="1076"/>
        <pc:sldMkLst>
          <pc:docMk/>
          <pc:sldMk cId="1759007382" sldId="318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759007382" sldId="318"/>
            <ac:spMk id="3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759007382" sldId="318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759007382" sldId="318"/>
            <ac:spMk id="5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44.649" v="33" actId="1076"/>
          <ac:spMkLst>
            <pc:docMk/>
            <pc:sldMk cId="1759007382" sldId="318"/>
            <ac:spMk id="7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54.516" v="39" actId="1076"/>
        <pc:sldMkLst>
          <pc:docMk/>
          <pc:sldMk cId="1377184672" sldId="319"/>
        </pc:sldMkLst>
        <pc:spChg chg="mod">
          <ac:chgData name="Say,Benjamin" userId="12accc6f-d5d5-4773-a929-5f4f5530135e" providerId="ADAL" clId="{BC2BA388-CAA2-4133-96EF-9F8FB6DE063E}" dt="2019-02-13T19:26:52.865" v="38" actId="20577"/>
          <ac:spMkLst>
            <pc:docMk/>
            <pc:sldMk cId="1377184672" sldId="319"/>
            <ac:spMk id="3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377184672" sldId="319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377184672" sldId="319"/>
            <ac:spMk id="5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377184672" sldId="319"/>
            <ac:spMk id="6" creationId="{00000000-0000-0000-0000-000000000000}"/>
          </ac:spMkLst>
        </pc:spChg>
        <pc:picChg chg="mod">
          <ac:chgData name="Say,Benjamin" userId="12accc6f-d5d5-4773-a929-5f4f5530135e" providerId="ADAL" clId="{BC2BA388-CAA2-4133-96EF-9F8FB6DE063E}" dt="2019-02-13T19:26:54.516" v="39" actId="1076"/>
          <ac:picMkLst>
            <pc:docMk/>
            <pc:sldMk cId="1377184672" sldId="319"/>
            <ac:picMk id="7" creationId="{00000000-0000-0000-0000-000000000000}"/>
          </ac:picMkLst>
        </pc:picChg>
      </pc:sldChg>
      <pc:sldChg chg="modSp add">
        <pc:chgData name="Say,Benjamin" userId="12accc6f-d5d5-4773-a929-5f4f5530135e" providerId="ADAL" clId="{BC2BA388-CAA2-4133-96EF-9F8FB6DE063E}" dt="2019-02-13T19:27:20.743" v="40" actId="1076"/>
        <pc:sldMkLst>
          <pc:docMk/>
          <pc:sldMk cId="764034938" sldId="320"/>
        </pc:sldMkLst>
        <pc:spChg chg="mod">
          <ac:chgData name="Say,Benjamin" userId="12accc6f-d5d5-4773-a929-5f4f5530135e" providerId="ADAL" clId="{BC2BA388-CAA2-4133-96EF-9F8FB6DE063E}" dt="2019-02-13T19:27:20.743" v="40" actId="1076"/>
          <ac:spMkLst>
            <pc:docMk/>
            <pc:sldMk cId="764034938" sldId="320"/>
            <ac:spMk id="2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764034938" sldId="320"/>
            <ac:spMk id="4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7:25.365" v="41" actId="1076"/>
        <pc:sldMkLst>
          <pc:docMk/>
          <pc:sldMk cId="1330477553" sldId="321"/>
        </pc:sldMkLst>
        <pc:spChg chg="mod">
          <ac:chgData name="Say,Benjamin" userId="12accc6f-d5d5-4773-a929-5f4f5530135e" providerId="ADAL" clId="{BC2BA388-CAA2-4133-96EF-9F8FB6DE063E}" dt="2019-02-13T19:27:25.365" v="41" actId="1076"/>
          <ac:spMkLst>
            <pc:docMk/>
            <pc:sldMk cId="1330477553" sldId="321"/>
            <ac:spMk id="2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330477553" sldId="321"/>
            <ac:spMk id="3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330477553" sldId="321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330477553" sldId="321"/>
            <ac:spMk id="5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16.387" v="8"/>
        <pc:sldMkLst>
          <pc:docMk/>
          <pc:sldMk cId="1736500707" sldId="322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736500707" sldId="322"/>
            <ac:spMk id="4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7:34.214" v="42" actId="1076"/>
        <pc:sldMkLst>
          <pc:docMk/>
          <pc:sldMk cId="1064619819" sldId="323"/>
        </pc:sldMkLst>
        <pc:spChg chg="mod">
          <ac:chgData name="Say,Benjamin" userId="12accc6f-d5d5-4773-a929-5f4f5530135e" providerId="ADAL" clId="{BC2BA388-CAA2-4133-96EF-9F8FB6DE063E}" dt="2019-02-13T19:27:34.214" v="42" actId="1076"/>
          <ac:spMkLst>
            <pc:docMk/>
            <pc:sldMk cId="1064619819" sldId="323"/>
            <ac:spMk id="2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064619819" sldId="323"/>
            <ac:spMk id="3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064619819" sldId="323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064619819" sldId="323"/>
            <ac:spMk id="5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7:39.715" v="43" actId="1076"/>
        <pc:sldMkLst>
          <pc:docMk/>
          <pc:sldMk cId="231551129" sldId="324"/>
        </pc:sldMkLst>
        <pc:spChg chg="mod">
          <ac:chgData name="Say,Benjamin" userId="12accc6f-d5d5-4773-a929-5f4f5530135e" providerId="ADAL" clId="{BC2BA388-CAA2-4133-96EF-9F8FB6DE063E}" dt="2019-02-13T19:27:39.715" v="43" actId="1076"/>
          <ac:spMkLst>
            <pc:docMk/>
            <pc:sldMk cId="231551129" sldId="324"/>
            <ac:spMk id="2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231551129" sldId="324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7:52.574" v="44" actId="1076"/>
        <pc:sldMkLst>
          <pc:docMk/>
          <pc:sldMk cId="439456739" sldId="325"/>
        </pc:sldMkLst>
        <pc:spChg chg="mod">
          <ac:chgData name="Say,Benjamin" userId="12accc6f-d5d5-4773-a929-5f4f5530135e" providerId="ADAL" clId="{BC2BA388-CAA2-4133-96EF-9F8FB6DE063E}" dt="2019-02-13T19:27:52.574" v="44" actId="1076"/>
          <ac:spMkLst>
            <pc:docMk/>
            <pc:sldMk cId="439456739" sldId="325"/>
            <ac:spMk id="2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439456739" sldId="325"/>
            <ac:spMk id="5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7:59.139" v="45" actId="1076"/>
        <pc:sldMkLst>
          <pc:docMk/>
          <pc:sldMk cId="753150340" sldId="326"/>
        </pc:sldMkLst>
        <pc:spChg chg="mod">
          <ac:chgData name="Say,Benjamin" userId="12accc6f-d5d5-4773-a929-5f4f5530135e" providerId="ADAL" clId="{BC2BA388-CAA2-4133-96EF-9F8FB6DE063E}" dt="2019-02-13T19:27:59.139" v="45" actId="1076"/>
          <ac:spMkLst>
            <pc:docMk/>
            <pc:sldMk cId="753150340" sldId="326"/>
            <ac:spMk id="2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753150340" sldId="326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753150340" sldId="326"/>
            <ac:spMk id="5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753150340" sldId="326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16.387" v="8"/>
        <pc:sldMkLst>
          <pc:docMk/>
          <pc:sldMk cId="929148962" sldId="327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929148962" sldId="327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16.387" v="8"/>
        <pc:sldMkLst>
          <pc:docMk/>
          <pc:sldMk cId="1853006997" sldId="328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853006997" sldId="328"/>
            <ac:spMk id="5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8:10.492" v="46" actId="1076"/>
        <pc:sldMkLst>
          <pc:docMk/>
          <pc:sldMk cId="680749785" sldId="329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680749785" sldId="329"/>
            <ac:spMk id="4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8:10.492" v="46" actId="1076"/>
          <ac:spMkLst>
            <pc:docMk/>
            <pc:sldMk cId="680749785" sldId="329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6:16.387" v="8"/>
        <pc:sldMkLst>
          <pc:docMk/>
          <pc:sldMk cId="1716248926" sldId="330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1716248926" sldId="330"/>
            <ac:spMk id="6" creationId="{00000000-0000-0000-0000-000000000000}"/>
          </ac:spMkLst>
        </pc:spChg>
      </pc:sldChg>
      <pc:sldChg chg="modSp add">
        <pc:chgData name="Say,Benjamin" userId="12accc6f-d5d5-4773-a929-5f4f5530135e" providerId="ADAL" clId="{BC2BA388-CAA2-4133-96EF-9F8FB6DE063E}" dt="2019-02-13T19:28:18.867" v="47" actId="1076"/>
        <pc:sldMkLst>
          <pc:docMk/>
          <pc:sldMk cId="2142836425" sldId="331"/>
        </pc:sldMkLst>
        <pc:spChg chg="mod">
          <ac:chgData name="Say,Benjamin" userId="12accc6f-d5d5-4773-a929-5f4f5530135e" providerId="ADAL" clId="{BC2BA388-CAA2-4133-96EF-9F8FB6DE063E}" dt="2019-02-13T19:26:16.387" v="8"/>
          <ac:spMkLst>
            <pc:docMk/>
            <pc:sldMk cId="2142836425" sldId="331"/>
            <ac:spMk id="5" creationId="{00000000-0000-0000-0000-000000000000}"/>
          </ac:spMkLst>
        </pc:spChg>
        <pc:spChg chg="mod">
          <ac:chgData name="Say,Benjamin" userId="12accc6f-d5d5-4773-a929-5f4f5530135e" providerId="ADAL" clId="{BC2BA388-CAA2-4133-96EF-9F8FB6DE063E}" dt="2019-02-13T19:28:18.867" v="47" actId="1076"/>
          <ac:spMkLst>
            <pc:docMk/>
            <pc:sldMk cId="2142836425" sldId="331"/>
            <ac:spMk id="6" creationId="{00000000-0000-0000-0000-000000000000}"/>
          </ac:spMkLst>
        </pc:spChg>
      </pc:sldChg>
      <pc:sldMasterChg chg="modSldLayout">
        <pc:chgData name="Say,Benjamin" userId="12accc6f-d5d5-4773-a929-5f4f5530135e" providerId="ADAL" clId="{BC2BA388-CAA2-4133-96EF-9F8FB6DE063E}" dt="2019-02-13T19:24:35.187" v="0"/>
        <pc:sldMasterMkLst>
          <pc:docMk/>
          <pc:sldMasterMk cId="121533192" sldId="2147483674"/>
        </pc:sldMasterMkLst>
        <pc:sldLayoutChg chg="addSp">
          <pc:chgData name="Say,Benjamin" userId="12accc6f-d5d5-4773-a929-5f4f5530135e" providerId="ADAL" clId="{BC2BA388-CAA2-4133-96EF-9F8FB6DE063E}" dt="2019-02-13T19:24:35.187" v="0"/>
          <pc:sldLayoutMkLst>
            <pc:docMk/>
            <pc:sldMasterMk cId="121533192" sldId="2147483674"/>
            <pc:sldLayoutMk cId="4224127570" sldId="2147483680"/>
          </pc:sldLayoutMkLst>
          <pc:spChg chg="add">
            <ac:chgData name="Say,Benjamin" userId="12accc6f-d5d5-4773-a929-5f4f5530135e" providerId="ADAL" clId="{BC2BA388-CAA2-4133-96EF-9F8FB6DE063E}" dt="2019-02-13T19:24:35.187" v="0"/>
            <ac:spMkLst>
              <pc:docMk/>
              <pc:sldMasterMk cId="121533192" sldId="2147483674"/>
              <pc:sldLayoutMk cId="4224127570" sldId="2147483680"/>
              <ac:spMk id="6" creationId="{17F9C5DA-E552-4E79-A5F3-8F9F8D589208}"/>
            </ac:spMkLst>
          </pc:spChg>
          <pc:spChg chg="add">
            <ac:chgData name="Say,Benjamin" userId="12accc6f-d5d5-4773-a929-5f4f5530135e" providerId="ADAL" clId="{BC2BA388-CAA2-4133-96EF-9F8FB6DE063E}" dt="2019-02-13T19:24:35.187" v="0"/>
            <ac:spMkLst>
              <pc:docMk/>
              <pc:sldMasterMk cId="121533192" sldId="2147483674"/>
              <pc:sldLayoutMk cId="4224127570" sldId="2147483680"/>
              <ac:spMk id="7" creationId="{E35CDF4A-8855-4114-80BE-E6D862AB7880}"/>
            </ac:spMkLst>
          </pc:spChg>
        </pc:sldLayoutChg>
        <pc:sldLayoutChg chg="addSp">
          <pc:chgData name="Say,Benjamin" userId="12accc6f-d5d5-4773-a929-5f4f5530135e" providerId="ADAL" clId="{BC2BA388-CAA2-4133-96EF-9F8FB6DE063E}" dt="2019-02-13T19:24:35.187" v="0"/>
          <pc:sldLayoutMkLst>
            <pc:docMk/>
            <pc:sldMasterMk cId="121533192" sldId="2147483674"/>
            <pc:sldLayoutMk cId="1859732543" sldId="2147483681"/>
          </pc:sldLayoutMkLst>
          <pc:spChg chg="add">
            <ac:chgData name="Say,Benjamin" userId="12accc6f-d5d5-4773-a929-5f4f5530135e" providerId="ADAL" clId="{BC2BA388-CAA2-4133-96EF-9F8FB6DE063E}" dt="2019-02-13T19:24:35.187" v="0"/>
            <ac:spMkLst>
              <pc:docMk/>
              <pc:sldMasterMk cId="121533192" sldId="2147483674"/>
              <pc:sldLayoutMk cId="1859732543" sldId="2147483681"/>
              <ac:spMk id="5" creationId="{9E55443C-2572-48C9-8489-D02CEC43E1C9}"/>
            </ac:spMkLst>
          </pc:spChg>
          <pc:spChg chg="add">
            <ac:chgData name="Say,Benjamin" userId="12accc6f-d5d5-4773-a929-5f4f5530135e" providerId="ADAL" clId="{BC2BA388-CAA2-4133-96EF-9F8FB6DE063E}" dt="2019-02-13T19:24:35.187" v="0"/>
            <ac:spMkLst>
              <pc:docMk/>
              <pc:sldMasterMk cId="121533192" sldId="2147483674"/>
              <pc:sldLayoutMk cId="1859732543" sldId="2147483681"/>
              <ac:spMk id="6" creationId="{FD28AFB6-5416-4A48-94A8-C9D62913867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1D2EA-9F8B-A440-80D4-2FF5E3B0010D}" type="slidenum">
              <a:rPr lang="en-US"/>
              <a:pPr/>
              <a:t>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3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36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74057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005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2079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480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47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7499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576-4D9E-AD44-A7A7-BF7C12505BB6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3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183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888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629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9DFE-78CE-9041-848D-F3889C27B6B4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F9C5DA-E552-4E79-A5F3-8F9F8D589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CDF4A-8855-4114-80BE-E6D862AB78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5668-4B25-2E43-AA5D-443A9E9200E8}" type="datetime1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5443C-2572-48C9-8489-D02CEC43E1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8AFB6-5416-4A48-94A8-C9D6291386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170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753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E98FD0-C909-134C-AAF3-6C0FEB7839D9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 dirty="0"/>
              <a:t>PHP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800" i="1" dirty="0"/>
              <a:t>Loops </a:t>
            </a:r>
            <a:r>
              <a:rPr lang="en-US" sz="1800" i="1"/>
              <a:t>and Conditionals</a:t>
            </a:r>
          </a:p>
          <a:p>
            <a:r>
              <a:rPr lang="en-US" sz="1800" i="1" dirty="0"/>
              <a:t>Generating Email,</a:t>
            </a:r>
          </a:p>
          <a:p>
            <a:r>
              <a:rPr lang="en-US" sz="1800" i="1" dirty="0"/>
              <a:t>Reading files.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048-512C-F344-B6FC-16AD88F09BB1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ct310lec09fig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3" y="2209800"/>
            <a:ext cx="8481554" cy="36576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1447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things first … if “op” is set.</a:t>
            </a:r>
          </a:p>
        </p:txBody>
      </p:sp>
    </p:spTree>
    <p:extLst>
      <p:ext uri="{BB962C8B-B14F-4D97-AF65-F5344CB8AC3E}">
        <p14:creationId xmlns:p14="http://schemas.microsoft.com/office/powerpoint/2010/main" val="86134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4950"/>
            <a:ext cx="7765322" cy="970450"/>
          </a:xfrm>
        </p:spPr>
        <p:txBody>
          <a:bodyPr/>
          <a:lstStyle/>
          <a:p>
            <a:r>
              <a:rPr lang="en-US" dirty="0"/>
              <a:t>Yes, it did send email.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81CB-8F71-5A47-870B-500FE0B9EA6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ct310lec09fig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705600" cy="4978194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06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I/O – Very Simple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1607-F30A-654E-9A66-35F02887F40C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lec07fileShowP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1"/>
            <a:ext cx="6934200" cy="524235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76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PHP Tables from Arrays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7633" y="3615595"/>
            <a:ext cx="6400800" cy="1752600"/>
          </a:xfrm>
        </p:spPr>
        <p:txBody>
          <a:bodyPr/>
          <a:lstStyle/>
          <a:p>
            <a:r>
              <a:rPr lang="en-US" sz="1800" i="1" dirty="0"/>
              <a:t>Tables from Arrays of Objects</a:t>
            </a:r>
          </a:p>
          <a:p>
            <a:r>
              <a:rPr lang="en-US" sz="1800" i="1" dirty="0"/>
              <a:t>Exploding Strings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7213600" cy="600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4343400"/>
            <a:ext cx="36576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5 combines: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Objects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Arrays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HTML Tables</a:t>
            </a:r>
          </a:p>
        </p:txBody>
      </p:sp>
    </p:spTree>
    <p:extLst>
      <p:ext uri="{BB962C8B-B14F-4D97-AF65-F5344CB8AC3E}">
        <p14:creationId xmlns:p14="http://schemas.microsoft.com/office/powerpoint/2010/main" val="32838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05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495800"/>
          </a:xfrm>
        </p:spPr>
        <p:txBody>
          <a:bodyPr/>
          <a:lstStyle/>
          <a:p>
            <a:r>
              <a:rPr lang="en-US" dirty="0"/>
              <a:t>Use objects to manage information</a:t>
            </a:r>
          </a:p>
          <a:p>
            <a:r>
              <a:rPr lang="en-US" dirty="0"/>
              <a:t>A state is a singular thing with 3 related data items: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AC0557F9-4F8C-9D4E-8F75-421E1FDF33B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6324600" cy="35290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7721922" cy="6430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14800" y="4343400"/>
            <a:ext cx="48768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Punchline: Transform </a:t>
            </a:r>
            <a:r>
              <a:rPr lang="en-US" sz="3600"/>
              <a:t>an array of objects to a table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Array of States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7007" y="1524000"/>
            <a:ext cx="8382000" cy="4495800"/>
          </a:xfrm>
        </p:spPr>
        <p:txBody>
          <a:bodyPr/>
          <a:lstStyle/>
          <a:p>
            <a:r>
              <a:rPr lang="en-US" dirty="0"/>
              <a:t>Create three states in an array</a:t>
            </a:r>
          </a:p>
          <a:p>
            <a:r>
              <a:rPr lang="en-US" dirty="0"/>
              <a:t>Note line 41: array holds all the member data for the first state.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AC0557F9-4F8C-9D4E-8F75-421E1FDF33B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857500"/>
            <a:ext cx="8813800" cy="3543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i="0" dirty="0" err="1">
                <a:latin typeface="Lucida Console" charset="0"/>
                <a:ea typeface="Lucida Console" charset="0"/>
                <a:cs typeface="Lucida Console" charset="0"/>
              </a:rPr>
              <a:t>get_object_vars</a:t>
            </a:r>
            <a:endParaRPr lang="en-US" i="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495800"/>
          </a:xfrm>
        </p:spPr>
        <p:txBody>
          <a:bodyPr/>
          <a:lstStyle/>
          <a:p>
            <a:r>
              <a:rPr lang="en-US" dirty="0"/>
              <a:t>With one function you can fully equate object member data with a keyword style array. </a:t>
            </a:r>
          </a:p>
          <a:p>
            <a:endParaRPr lang="en-US" dirty="0"/>
          </a:p>
          <a:p>
            <a:r>
              <a:rPr lang="en-US" dirty="0"/>
              <a:t>Access to the keys is very handy.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AC0557F9-4F8C-9D4E-8F75-421E1FDF33B4}" type="datetime1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50566"/>
            <a:ext cx="4902200" cy="1790700"/>
          </a:xfrm>
          <a:prstGeom prst="rect">
            <a:avLst/>
          </a:prstGeom>
          <a:ln w="1270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28600"/>
            <a:ext cx="7765322" cy="970450"/>
          </a:xfrm>
        </p:spPr>
        <p:txBody>
          <a:bodyPr/>
          <a:lstStyle/>
          <a:p>
            <a:r>
              <a:rPr lang="en-US" dirty="0"/>
              <a:t>Keys Are Column Headers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9A-03F5-AF48-B42B-0B5235D6523A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857500"/>
            <a:ext cx="8813800" cy="3543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106031"/>
            <a:ext cx="7924800" cy="2246769"/>
          </a:xfrm>
          <a:prstGeom prst="rect">
            <a:avLst/>
          </a:prstGeom>
          <a:solidFill>
            <a:srgbClr val="DFE9DF">
              <a:alpha val="9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Here again is a part of the code.</a:t>
            </a:r>
          </a:p>
          <a:p>
            <a:r>
              <a:rPr lang="en-US" sz="2800" dirty="0"/>
              <a:t>Line 44: Object member data to an array</a:t>
            </a:r>
          </a:p>
          <a:p>
            <a:r>
              <a:rPr lang="en-US" sz="2800" dirty="0"/>
              <a:t>Line 44: Retrieve keywords from array</a:t>
            </a:r>
          </a:p>
          <a:p>
            <a:r>
              <a:rPr lang="en-US" sz="2800" dirty="0"/>
              <a:t>Line 45: Iterate through keys</a:t>
            </a:r>
          </a:p>
          <a:p>
            <a:r>
              <a:rPr lang="en-US" sz="2800" dirty="0"/>
              <a:t>Line 46: One table column header per key.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Loops &amp; Conditionals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foreach, for, if/elseif/else, while, do…while, switch</a:t>
            </a:r>
          </a:p>
          <a:p>
            <a:r>
              <a:rPr lang="en-US"/>
              <a:t>Same syntax as in Java and C</a:t>
            </a:r>
          </a:p>
          <a:p>
            <a:r>
              <a:rPr lang="en-US"/>
              <a:t>foreach is for looping through arrays completely</a:t>
            </a:r>
          </a:p>
          <a:p>
            <a:r>
              <a:rPr lang="en-US"/>
              <a:t>Case switching with switch() can be more effective than if/elseif/else nesting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BF4E-F70C-0541-AB40-16F7E5D5E859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200573"/>
            <a:ext cx="7765322" cy="970450"/>
          </a:xfrm>
        </p:spPr>
        <p:txBody>
          <a:bodyPr/>
          <a:lstStyle/>
          <a:p>
            <a:r>
              <a:rPr lang="en-US" dirty="0"/>
              <a:t>Filling in the Table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495800"/>
          </a:xfrm>
        </p:spPr>
        <p:txBody>
          <a:bodyPr/>
          <a:lstStyle/>
          <a:p>
            <a:r>
              <a:rPr lang="en-US" dirty="0"/>
              <a:t>Enumerate the values in the table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AC0557F9-4F8C-9D4E-8F75-421E1FDF33B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692273"/>
            <a:ext cx="7696200" cy="480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flipV="1">
            <a:off x="114300" y="1692271"/>
            <a:ext cx="8915400" cy="2590800"/>
          </a:xfrm>
          <a:prstGeom prst="rect">
            <a:avLst/>
          </a:prstGeom>
          <a:solidFill>
            <a:schemeClr val="bg1">
              <a:lumMod val="50000"/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228600" y="4252383"/>
            <a:ext cx="8915400" cy="2240490"/>
          </a:xfrm>
          <a:prstGeom prst="rect">
            <a:avLst/>
          </a:prstGeom>
          <a:solidFill>
            <a:srgbClr val="C00000">
              <a:alpha val="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4572000" y="3733799"/>
            <a:ext cx="609600" cy="990601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017" y="3733799"/>
            <a:ext cx="3657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Upper and lower versions function the same. Lower avoids intermediate variable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6553-4F79-B547-9C60-9AED9B4EC94B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244474"/>
            <a:ext cx="6197600" cy="4165600"/>
          </a:xfrm>
          <a:prstGeom prst="rect">
            <a:avLst/>
          </a:prstGeom>
          <a:ln w="381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62400"/>
            <a:ext cx="5753100" cy="2374900"/>
          </a:xfrm>
          <a:prstGeom prst="rect">
            <a:avLst/>
          </a:prstGeom>
          <a:ln w="381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228600"/>
            <a:ext cx="7765322" cy="970450"/>
          </a:xfrm>
        </p:spPr>
        <p:txBody>
          <a:bodyPr/>
          <a:lstStyle/>
          <a:p>
            <a:r>
              <a:rPr lang="en-US" dirty="0"/>
              <a:t>Now Without Loops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257800"/>
          </a:xfrm>
        </p:spPr>
        <p:txBody>
          <a:bodyPr/>
          <a:lstStyle/>
          <a:p>
            <a:r>
              <a:rPr lang="en-US" dirty="0"/>
              <a:t>Same goal, build a table from an array of objects.</a:t>
            </a:r>
          </a:p>
          <a:p>
            <a:r>
              <a:rPr lang="en-US" dirty="0"/>
              <a:t>But, </a:t>
            </a:r>
            <a:r>
              <a:rPr lang="en-US" u="sng" dirty="0"/>
              <a:t>no loops</a:t>
            </a:r>
            <a:r>
              <a:rPr lang="en-US" dirty="0"/>
              <a:t>, just array reduction</a:t>
            </a:r>
          </a:p>
          <a:p>
            <a:pPr lvl="1"/>
            <a:r>
              <a:rPr lang="en-US" dirty="0"/>
              <a:t>Nested array reduction at that.</a:t>
            </a:r>
          </a:p>
          <a:p>
            <a:r>
              <a:rPr lang="en-US" dirty="0"/>
              <a:t>Many ways this could be done.</a:t>
            </a:r>
          </a:p>
          <a:p>
            <a:r>
              <a:rPr lang="en-US" dirty="0"/>
              <a:t>In this example, table header and table data rows first built as strings.</a:t>
            </a:r>
          </a:p>
          <a:p>
            <a:r>
              <a:rPr lang="en-US" dirty="0"/>
              <a:t>Then sent to the client, i.e. a succinct echo command inside table tags.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AC0557F9-4F8C-9D4E-8F75-421E1FDF33B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9122"/>
            <a:ext cx="7765322" cy="970450"/>
          </a:xfrm>
        </p:spPr>
        <p:txBody>
          <a:bodyPr/>
          <a:lstStyle/>
          <a:p>
            <a:r>
              <a:rPr lang="en-US" dirty="0"/>
              <a:t>Example 6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063622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37" y="124374"/>
            <a:ext cx="7765322" cy="970450"/>
          </a:xfrm>
        </p:spPr>
        <p:txBody>
          <a:bodyPr/>
          <a:lstStyle/>
          <a:p>
            <a:r>
              <a:rPr lang="en-US" dirty="0"/>
              <a:t>Example 06 on Client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8686800" cy="126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67437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505334"/>
            <a:ext cx="838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Think of it this way. Map reduce can be very good at constructing repeated patterns from arrays. 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304800"/>
            <a:ext cx="7765322" cy="970450"/>
          </a:xfrm>
        </p:spPr>
        <p:txBody>
          <a:bodyPr/>
          <a:lstStyle/>
          <a:p>
            <a:r>
              <a:rPr lang="en-US" dirty="0"/>
              <a:t>Example 06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495800"/>
          </a:xfrm>
        </p:spPr>
        <p:txBody>
          <a:bodyPr/>
          <a:lstStyle/>
          <a:p>
            <a:pPr>
              <a:spcBef>
                <a:spcPts val="552"/>
              </a:spcBef>
            </a:pPr>
            <a:r>
              <a:rPr lang="en-US" dirty="0"/>
              <a:t>Example 06 may be a bit extreme</a:t>
            </a:r>
          </a:p>
          <a:p>
            <a:pPr lvl="1">
              <a:spcBef>
                <a:spcPts val="552"/>
              </a:spcBef>
            </a:pPr>
            <a:r>
              <a:rPr lang="en-US" dirty="0"/>
              <a:t>OK to ask, who finds this more readable?</a:t>
            </a:r>
          </a:p>
          <a:p>
            <a:pPr>
              <a:spcBef>
                <a:spcPts val="552"/>
              </a:spcBef>
            </a:pPr>
            <a:r>
              <a:rPr lang="en-US" dirty="0"/>
              <a:t>On the plus side</a:t>
            </a:r>
          </a:p>
          <a:p>
            <a:pPr lvl="1">
              <a:spcBef>
                <a:spcPts val="552"/>
              </a:spcBef>
            </a:pPr>
            <a:r>
              <a:rPr lang="en-US" dirty="0"/>
              <a:t>Highly functional limits side-effects.</a:t>
            </a:r>
          </a:p>
          <a:p>
            <a:pPr lvl="1">
              <a:spcBef>
                <a:spcPts val="552"/>
              </a:spcBef>
            </a:pPr>
            <a:r>
              <a:rPr lang="en-US" dirty="0"/>
              <a:t>Internal function easy to modify.</a:t>
            </a:r>
          </a:p>
          <a:p>
            <a:pPr>
              <a:spcBef>
                <a:spcPts val="552"/>
              </a:spcBef>
            </a:pPr>
            <a:r>
              <a:rPr lang="en-US" dirty="0"/>
              <a:t>Punchline for CT 310</a:t>
            </a:r>
          </a:p>
          <a:p>
            <a:pPr marL="971550" lvl="1" indent="-514350">
              <a:spcBef>
                <a:spcPts val="552"/>
              </a:spcBef>
              <a:buFont typeface="+mj-lt"/>
              <a:buAutoNum type="arabicPeriod"/>
            </a:pPr>
            <a:r>
              <a:rPr lang="en-US" dirty="0"/>
              <a:t>Study and understand Example 06!</a:t>
            </a:r>
          </a:p>
          <a:p>
            <a:pPr marL="971550" lvl="1" indent="-514350">
              <a:spcBef>
                <a:spcPts val="552"/>
              </a:spcBef>
              <a:buFont typeface="+mj-lt"/>
              <a:buAutoNum type="arabicPeriod"/>
            </a:pPr>
            <a:r>
              <a:rPr lang="en-US" dirty="0"/>
              <a:t>For now avoid loops when you can. </a:t>
            </a:r>
          </a:p>
          <a:p>
            <a:pPr marL="971550" lvl="1" indent="-514350">
              <a:spcBef>
                <a:spcPts val="552"/>
              </a:spcBef>
              <a:buFont typeface="+mj-lt"/>
              <a:buAutoNum type="arabicPeriod"/>
            </a:pPr>
            <a:r>
              <a:rPr lang="en-US" dirty="0"/>
              <a:t>Once you master both styles, then you will be able to make informed choices.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AC0557F9-4F8C-9D4E-8F75-421E1FDF33B4}" type="datetime1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Files/Strings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29266"/>
            <a:ext cx="8382000" cy="49953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is a plain text file: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a text file, it has three lines</a:t>
            </a:r>
          </a:p>
          <a:p>
            <a:pPr marL="0" indent="0">
              <a:buNone/>
            </a:pPr>
            <a:r>
              <a:rPr lang="en-US" dirty="0"/>
              <a:t>What about if we want to </a:t>
            </a:r>
          </a:p>
          <a:p>
            <a:pPr marL="457200" lvl="1" indent="0">
              <a:buNone/>
            </a:pPr>
            <a:r>
              <a:rPr lang="en-US" dirty="0"/>
              <a:t>Count words?</a:t>
            </a:r>
          </a:p>
          <a:p>
            <a:pPr marL="457200" lvl="1" indent="0">
              <a:buNone/>
            </a:pPr>
            <a:r>
              <a:rPr lang="en-US" dirty="0"/>
              <a:t>Change newlines into HTML newlines?</a:t>
            </a:r>
          </a:p>
          <a:p>
            <a:pPr marL="457200" lvl="1" indent="0">
              <a:buNone/>
            </a:pPr>
            <a:r>
              <a:rPr lang="en-US" dirty="0"/>
              <a:t>Group by words or lines?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3207"/>
            <a:ext cx="8839200" cy="11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0139"/>
            <a:ext cx="8839200" cy="590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Part – Split on Newlines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AB8-458D-1345-917D-59A467C7E63D}" type="datetime1">
              <a:rPr lang="en-US" smtClean="0"/>
              <a:t>2/13/2019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77007" y="16764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First, note one command reads file.</a:t>
            </a:r>
          </a:p>
          <a:p>
            <a:pPr marL="0" indent="0">
              <a:buNone/>
            </a:pPr>
            <a:r>
              <a:rPr lang="en-US" dirty="0"/>
              <a:t>Now, one command builds an array, one array entry per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preg_split</a:t>
            </a:r>
            <a:r>
              <a:rPr lang="en-US" dirty="0"/>
              <a:t> well worth studying!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4654"/>
            <a:ext cx="8382000" cy="1826946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Part – Word Counts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 explode a string?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to </a:t>
            </a:r>
            <a:r>
              <a:rPr lang="en-US" dirty="0" err="1"/>
              <a:t>preg_split</a:t>
            </a:r>
            <a:r>
              <a:rPr lang="en-US" dirty="0"/>
              <a:t>, but simpler, and better if there is only one delimiter.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0346"/>
            <a:ext cx="8839200" cy="2896806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 bwMode="auto">
          <a:xfrm>
            <a:off x="4572000" y="3013250"/>
            <a:ext cx="4343400" cy="830997"/>
          </a:xfrm>
          <a:prstGeom prst="wedgeRectCallout">
            <a:avLst>
              <a:gd name="adj1" fmla="val -69760"/>
              <a:gd name="adj2" fmla="val 981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Pay attention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to the ease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of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word counting.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05</a:t>
            </a:r>
            <a:endParaRPr lang="en-US" dirty="0"/>
          </a:p>
        </p:txBody>
      </p:sp>
      <p:pic>
        <p:nvPicPr>
          <p:cNvPr id="7" name="Content Placeholder 6" descr="ct310lec08fig0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737" y="1371600"/>
            <a:ext cx="3417327" cy="4495800"/>
          </a:xfrm>
          <a:ln w="38100">
            <a:solidFill>
              <a:schemeClr val="accent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36F7-EAD9-CA49-9888-AA76EC56DDF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ct310lec08fig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0"/>
            <a:ext cx="4150918" cy="48768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24400" y="3581400"/>
            <a:ext cx="3657600" cy="83099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Don’t write this by hand.</a:t>
            </a:r>
          </a:p>
        </p:txBody>
      </p:sp>
    </p:spTree>
    <p:extLst>
      <p:ext uri="{BB962C8B-B14F-4D97-AF65-F5344CB8AC3E}">
        <p14:creationId xmlns:p14="http://schemas.microsoft.com/office/powerpoint/2010/main" val="960655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 - Substitution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CSU CT 310 - Web Development ©Ross Beveridge &amp; Jaime Ruiz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77007" y="1557098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Explicitly convert ASCII newlines to line break tags.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need to avoid counting &lt;</a:t>
            </a:r>
            <a:r>
              <a:rPr lang="en-US" dirty="0" err="1"/>
              <a:t>br</a:t>
            </a:r>
            <a:r>
              <a:rPr lang="en-US" dirty="0"/>
              <a:t>&gt; tags.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8534400" cy="2775750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364726"/>
            <a:ext cx="7765322" cy="970450"/>
          </a:xfrm>
        </p:spPr>
        <p:txBody>
          <a:bodyPr/>
          <a:lstStyle/>
          <a:p>
            <a:r>
              <a:rPr lang="en-US" dirty="0"/>
              <a:t>PHP Example 05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2955-7D14-AC4C-AEC4-719E639C8C7F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t310lec08fig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20800"/>
            <a:ext cx="8343900" cy="4851400"/>
          </a:xfrm>
          <a:prstGeom prst="rect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6067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3" y="381000"/>
            <a:ext cx="7765322" cy="970450"/>
          </a:xfrm>
        </p:spPr>
        <p:txBody>
          <a:bodyPr/>
          <a:lstStyle/>
          <a:p>
            <a:r>
              <a:rPr lang="en-US" dirty="0"/>
              <a:t>PHP Example 06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7B75-BF57-E343-89A5-A8F20FA62C7D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ct310lec09fig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178674" cy="51816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893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5E00-1F89-2847-9053-9A13AD3A5D12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ct310lec09fig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76177" cy="40386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07" y="381000"/>
            <a:ext cx="7765322" cy="970450"/>
          </a:xfrm>
        </p:spPr>
        <p:txBody>
          <a:bodyPr/>
          <a:lstStyle/>
          <a:p>
            <a:r>
              <a:rPr lang="en-US"/>
              <a:t>PHP Example 06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EC4-9C66-A241-85A9-F74F76B2BDC6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ct310lec09fig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94960"/>
            <a:ext cx="7620000" cy="520584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093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0AAD-9BDB-5444-BC6F-92BB1636862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ct310lec09fig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7" y="1524000"/>
            <a:ext cx="8636686" cy="3505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" y="525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html is being created by PHP!</a:t>
            </a:r>
          </a:p>
        </p:txBody>
      </p:sp>
    </p:spTree>
    <p:extLst>
      <p:ext uri="{BB962C8B-B14F-4D97-AF65-F5344CB8AC3E}">
        <p14:creationId xmlns:p14="http://schemas.microsoft.com/office/powerpoint/2010/main" val="9921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1F9-3459-7C41-9DE2-EE47FA7599D8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Beverige &amp; Jaime Ruiz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ct310lec09fig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0" y="2286000"/>
            <a:ext cx="8470320" cy="32004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1447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things second … if “op” is not set.</a:t>
            </a:r>
          </a:p>
        </p:txBody>
      </p:sp>
    </p:spTree>
    <p:extLst>
      <p:ext uri="{BB962C8B-B14F-4D97-AF65-F5344CB8AC3E}">
        <p14:creationId xmlns:p14="http://schemas.microsoft.com/office/powerpoint/2010/main" val="108586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337</TotalTime>
  <Words>1033</Words>
  <Application>Microsoft Office PowerPoint</Application>
  <PresentationFormat>On-screen Show (4:3)</PresentationFormat>
  <Paragraphs>194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Calisto MT</vt:lpstr>
      <vt:lpstr>Lucida Console</vt:lpstr>
      <vt:lpstr>Verdana</vt:lpstr>
      <vt:lpstr>Wingdings 2</vt:lpstr>
      <vt:lpstr>Slate</vt:lpstr>
      <vt:lpstr>PHP</vt:lpstr>
      <vt:lpstr>Loops &amp; Conditionals</vt:lpstr>
      <vt:lpstr>PHP Example 05</vt:lpstr>
      <vt:lpstr>PHP Example 05</vt:lpstr>
      <vt:lpstr>PHP Example 06</vt:lpstr>
      <vt:lpstr>PHP Example 06</vt:lpstr>
      <vt:lpstr>PHP Example 06</vt:lpstr>
      <vt:lpstr>PHP Example 06</vt:lpstr>
      <vt:lpstr>PHP Example 06</vt:lpstr>
      <vt:lpstr>PHP Example 06</vt:lpstr>
      <vt:lpstr>Yes, it did send email.</vt:lpstr>
      <vt:lpstr>File I/O – Very Simple</vt:lpstr>
      <vt:lpstr>PHP Tables from Arrays</vt:lpstr>
      <vt:lpstr>PowerPoint Presentation</vt:lpstr>
      <vt:lpstr>Example 05</vt:lpstr>
      <vt:lpstr>PowerPoint Presentation</vt:lpstr>
      <vt:lpstr>An Array of States</vt:lpstr>
      <vt:lpstr>More about get_object_vars</vt:lpstr>
      <vt:lpstr>Keys Are Column Headers</vt:lpstr>
      <vt:lpstr>Filling in the Table</vt:lpstr>
      <vt:lpstr>Style</vt:lpstr>
      <vt:lpstr>Now Without Loops</vt:lpstr>
      <vt:lpstr>Example 6 Code</vt:lpstr>
      <vt:lpstr>Example 06 on Client</vt:lpstr>
      <vt:lpstr>Example 06 Observations</vt:lpstr>
      <vt:lpstr>Manipulating Files/Strings</vt:lpstr>
      <vt:lpstr>PowerPoint Presentation</vt:lpstr>
      <vt:lpstr>First Part – Split on Newlines</vt:lpstr>
      <vt:lpstr>Second Part – Word Counts</vt:lpstr>
      <vt:lpstr>Third Part - Substitution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subject/>
  <dc:creator>Microsoft Office User</dc:creator>
  <cp:keywords/>
  <dc:description/>
  <cp:lastModifiedBy>Say,Benjamin</cp:lastModifiedBy>
  <cp:revision>19</cp:revision>
  <cp:lastPrinted>2016-02-11T20:45:13Z</cp:lastPrinted>
  <dcterms:created xsi:type="dcterms:W3CDTF">2016-02-03T00:17:57Z</dcterms:created>
  <dcterms:modified xsi:type="dcterms:W3CDTF">2019-02-13T19:31:09Z</dcterms:modified>
  <cp:category/>
</cp:coreProperties>
</file>