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71" r:id="rId12"/>
    <p:sldId id="265" r:id="rId13"/>
    <p:sldId id="266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y,Benjamin" userId="12accc6f-d5d5-4773-a929-5f4f5530135e" providerId="ADAL" clId="{D1B81BAC-29DB-41B6-9B46-C839E03B528F}"/>
    <pc:docChg chg="custSel delSld modSld">
      <pc:chgData name="Say,Benjamin" userId="12accc6f-d5d5-4773-a929-5f4f5530135e" providerId="ADAL" clId="{D1B81BAC-29DB-41B6-9B46-C839E03B528F}" dt="2019-02-18T20:11:14.144" v="92" actId="20577"/>
      <pc:docMkLst>
        <pc:docMk/>
      </pc:docMkLst>
      <pc:sldChg chg="modSp">
        <pc:chgData name="Say,Benjamin" userId="12accc6f-d5d5-4773-a929-5f4f5530135e" providerId="ADAL" clId="{D1B81BAC-29DB-41B6-9B46-C839E03B528F}" dt="2019-02-18T20:11:14.144" v="92" actId="20577"/>
        <pc:sldMkLst>
          <pc:docMk/>
          <pc:sldMk cId="922801271" sldId="259"/>
        </pc:sldMkLst>
        <pc:spChg chg="mod">
          <ac:chgData name="Say,Benjamin" userId="12accc6f-d5d5-4773-a929-5f4f5530135e" providerId="ADAL" clId="{D1B81BAC-29DB-41B6-9B46-C839E03B528F}" dt="2019-02-18T20:11:14.144" v="92" actId="20577"/>
          <ac:spMkLst>
            <pc:docMk/>
            <pc:sldMk cId="922801271" sldId="259"/>
            <ac:spMk id="3" creationId="{F5EB9556-BE58-4199-A7FA-3C609571DDC3}"/>
          </ac:spMkLst>
        </pc:spChg>
      </pc:sldChg>
      <pc:sldChg chg="modSp">
        <pc:chgData name="Say,Benjamin" userId="12accc6f-d5d5-4773-a929-5f4f5530135e" providerId="ADAL" clId="{D1B81BAC-29DB-41B6-9B46-C839E03B528F}" dt="2019-02-18T19:40:50.179" v="9" actId="20577"/>
        <pc:sldMkLst>
          <pc:docMk/>
          <pc:sldMk cId="654921675" sldId="265"/>
        </pc:sldMkLst>
        <pc:spChg chg="mod">
          <ac:chgData name="Say,Benjamin" userId="12accc6f-d5d5-4773-a929-5f4f5530135e" providerId="ADAL" clId="{D1B81BAC-29DB-41B6-9B46-C839E03B528F}" dt="2019-02-18T19:40:50.179" v="9" actId="20577"/>
          <ac:spMkLst>
            <pc:docMk/>
            <pc:sldMk cId="654921675" sldId="265"/>
            <ac:spMk id="3" creationId="{F11E2D09-BF30-4392-BE8C-6801E76F3FFE}"/>
          </ac:spMkLst>
        </pc:spChg>
      </pc:sldChg>
      <pc:sldChg chg="modSp del">
        <pc:chgData name="Say,Benjamin" userId="12accc6f-d5d5-4773-a929-5f4f5530135e" providerId="ADAL" clId="{D1B81BAC-29DB-41B6-9B46-C839E03B528F}" dt="2019-02-18T19:41:12.493" v="31" actId="2696"/>
        <pc:sldMkLst>
          <pc:docMk/>
          <pc:sldMk cId="3265397935" sldId="267"/>
        </pc:sldMkLst>
        <pc:spChg chg="mod">
          <ac:chgData name="Say,Benjamin" userId="12accc6f-d5d5-4773-a929-5f4f5530135e" providerId="ADAL" clId="{D1B81BAC-29DB-41B6-9B46-C839E03B528F}" dt="2019-02-18T19:41:06.443" v="30" actId="20577"/>
          <ac:spMkLst>
            <pc:docMk/>
            <pc:sldMk cId="3265397935" sldId="267"/>
            <ac:spMk id="3" creationId="{F11E2D09-BF30-4392-BE8C-6801E76F3FFE}"/>
          </ac:spMkLst>
        </pc:spChg>
      </pc:sldChg>
      <pc:sldChg chg="modSp">
        <pc:chgData name="Say,Benjamin" userId="12accc6f-d5d5-4773-a929-5f4f5530135e" providerId="ADAL" clId="{D1B81BAC-29DB-41B6-9B46-C839E03B528F}" dt="2019-02-18T19:41:31.235" v="52" actId="20577"/>
        <pc:sldMkLst>
          <pc:docMk/>
          <pc:sldMk cId="3582347462" sldId="268"/>
        </pc:sldMkLst>
        <pc:spChg chg="mod">
          <ac:chgData name="Say,Benjamin" userId="12accc6f-d5d5-4773-a929-5f4f5530135e" providerId="ADAL" clId="{D1B81BAC-29DB-41B6-9B46-C839E03B528F}" dt="2019-02-18T19:41:31.235" v="52" actId="20577"/>
          <ac:spMkLst>
            <pc:docMk/>
            <pc:sldMk cId="3582347462" sldId="268"/>
            <ac:spMk id="3" creationId="{F11E2D09-BF30-4392-BE8C-6801E76F3FFE}"/>
          </ac:spMkLst>
        </pc:spChg>
      </pc:sldChg>
      <pc:sldChg chg="modSp">
        <pc:chgData name="Say,Benjamin" userId="12accc6f-d5d5-4773-a929-5f4f5530135e" providerId="ADAL" clId="{D1B81BAC-29DB-41B6-9B46-C839E03B528F}" dt="2019-02-18T19:41:46.690" v="54" actId="20577"/>
        <pc:sldMkLst>
          <pc:docMk/>
          <pc:sldMk cId="1642926272" sldId="269"/>
        </pc:sldMkLst>
        <pc:spChg chg="mod">
          <ac:chgData name="Say,Benjamin" userId="12accc6f-d5d5-4773-a929-5f4f5530135e" providerId="ADAL" clId="{D1B81BAC-29DB-41B6-9B46-C839E03B528F}" dt="2019-02-18T19:41:46.690" v="54" actId="20577"/>
          <ac:spMkLst>
            <pc:docMk/>
            <pc:sldMk cId="1642926272" sldId="269"/>
            <ac:spMk id="3" creationId="{F11E2D09-BF30-4392-BE8C-6801E76F3F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fuelphp.com/docs/packages/orm/observers/intro.html" TargetMode="External"/><Relationship Id="rId3" Type="http://schemas.openxmlformats.org/officeDocument/2006/relationships/hyperlink" Target="http://fuelphp.com/docs/packages/orm/relations/has_one.html" TargetMode="External"/><Relationship Id="rId7" Type="http://schemas.openxmlformats.org/officeDocument/2006/relationships/hyperlink" Target="http://en.wikipedia.org/wiki/Entity%E2%80%93attribute%E2%80%93value_model" TargetMode="External"/><Relationship Id="rId2" Type="http://schemas.openxmlformats.org/officeDocument/2006/relationships/hyperlink" Target="http://fuelphp.com/docs/packages/orm/relations/belongs_t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uelphp.com/docs/packages/orm/relations/intro.html#usage_nested_rels" TargetMode="External"/><Relationship Id="rId5" Type="http://schemas.openxmlformats.org/officeDocument/2006/relationships/hyperlink" Target="http://fuelphp.com/docs/packages/orm/relations/many_many.html" TargetMode="External"/><Relationship Id="rId4" Type="http://schemas.openxmlformats.org/officeDocument/2006/relationships/hyperlink" Target="http://fuelphp.com/docs/packages/orm/relations/has_many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MVC" TargetMode="External"/><Relationship Id="rId2" Type="http://schemas.openxmlformats.org/officeDocument/2006/relationships/hyperlink" Target="http://en.wikipedia.org/wiki/Model%E2%80%93view%E2%80%93controll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uelphp.com/docs/general/modules.html" TargetMode="External"/><Relationship Id="rId2" Type="http://schemas.openxmlformats.org/officeDocument/2006/relationships/hyperlink" Target="http://fuelphp.com/docs/general/package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BFDBC-006C-4E98-A5CE-00E6DA4DB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43857" y="1318498"/>
            <a:ext cx="24174068" cy="115835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00CA8-F0E9-426E-8CA0-698AA9497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5833" y="4253597"/>
            <a:ext cx="4615530" cy="861420"/>
          </a:xfrm>
        </p:spPr>
        <p:txBody>
          <a:bodyPr/>
          <a:lstStyle/>
          <a:p>
            <a:r>
              <a:rPr lang="en-US" dirty="0"/>
              <a:t>…and web frameworks in general</a:t>
            </a:r>
          </a:p>
        </p:txBody>
      </p:sp>
      <p:pic>
        <p:nvPicPr>
          <p:cNvPr id="1026" name="Picture 2" descr="FuelPHP Logo">
            <a:extLst>
              <a:ext uri="{FF2B5EF4-FFF2-40B4-BE49-F238E27FC236}">
                <a16:creationId xmlns:a16="http://schemas.microsoft.com/office/drawing/2014/main" id="{0DBF1FD9-D31D-452D-88CE-DF82B1958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418" y="2666704"/>
            <a:ext cx="6057163" cy="152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765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90829" cy="706964"/>
          </a:xfrm>
        </p:spPr>
        <p:txBody>
          <a:bodyPr/>
          <a:lstStyle/>
          <a:p>
            <a:pPr fontAlgn="base"/>
            <a:r>
              <a:rPr lang="en-US" dirty="0"/>
              <a:t>Base classes for Controllers and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FuelPHP</a:t>
            </a:r>
            <a:r>
              <a:rPr lang="en-US" dirty="0"/>
              <a:t> includes some base classes to give you a flying start.</a:t>
            </a:r>
          </a:p>
          <a:p>
            <a:pPr lvl="1" fontAlgn="base"/>
            <a:r>
              <a:rPr lang="en-US" dirty="0" err="1"/>
              <a:t>Controller_Template</a:t>
            </a:r>
            <a:r>
              <a:rPr lang="en-US" dirty="0"/>
              <a:t> - Add simple page templating functionality to your controllers.</a:t>
            </a:r>
          </a:p>
          <a:p>
            <a:pPr lvl="1" fontAlgn="base"/>
            <a:r>
              <a:rPr lang="en-US" dirty="0" err="1"/>
              <a:t>Controller_Rest</a:t>
            </a:r>
            <a:r>
              <a:rPr lang="en-US" dirty="0"/>
              <a:t> - An easy way to create a RESTful API.</a:t>
            </a:r>
          </a:p>
          <a:p>
            <a:pPr lvl="1" fontAlgn="base"/>
            <a:r>
              <a:rPr lang="en-US" dirty="0" err="1"/>
              <a:t>Controller_Hybrid</a:t>
            </a:r>
            <a:r>
              <a:rPr lang="en-US" dirty="0"/>
              <a:t> - Combine the two features into a single controller.</a:t>
            </a:r>
          </a:p>
          <a:p>
            <a:pPr lvl="1" fontAlgn="base"/>
            <a:r>
              <a:rPr lang="en-US" dirty="0" err="1"/>
              <a:t>Model_Crud</a:t>
            </a:r>
            <a:r>
              <a:rPr lang="en-US" dirty="0"/>
              <a:t> - Provides all methods for CRUD operations on a single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2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ED9D-D11C-43AD-BF8D-17C35E15E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077617" cy="706964"/>
          </a:xfrm>
        </p:spPr>
        <p:txBody>
          <a:bodyPr/>
          <a:lstStyle/>
          <a:p>
            <a:pPr fontAlgn="base"/>
            <a:r>
              <a:rPr lang="en-US" dirty="0"/>
              <a:t>Powerful yet lightweight ORM included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2D09-BF30-4392-BE8C-6801E76F3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/>
              <a:t>OO way of working with database data and performing CRUD operations.</a:t>
            </a:r>
          </a:p>
          <a:p>
            <a:pPr fontAlgn="base"/>
            <a:r>
              <a:rPr lang="en-US" dirty="0"/>
              <a:t>All normal relationship types: </a:t>
            </a:r>
            <a:r>
              <a:rPr lang="en-US" dirty="0">
                <a:hlinkClick r:id="rId2"/>
              </a:rPr>
              <a:t>belongs-to</a:t>
            </a:r>
            <a:r>
              <a:rPr lang="en-US" dirty="0"/>
              <a:t>, </a:t>
            </a:r>
            <a:r>
              <a:rPr lang="en-US" dirty="0">
                <a:hlinkClick r:id="rId3"/>
              </a:rPr>
              <a:t>has-one</a:t>
            </a:r>
            <a:r>
              <a:rPr lang="en-US" dirty="0"/>
              <a:t>, </a:t>
            </a:r>
            <a:r>
              <a:rPr lang="en-US" dirty="0">
                <a:hlinkClick r:id="rId4"/>
              </a:rPr>
              <a:t>has-many</a:t>
            </a:r>
            <a:r>
              <a:rPr lang="en-US" dirty="0"/>
              <a:t>, </a:t>
            </a:r>
            <a:r>
              <a:rPr lang="en-US" dirty="0">
                <a:hlinkClick r:id="rId5"/>
              </a:rPr>
              <a:t>many-many</a:t>
            </a:r>
            <a:r>
              <a:rPr lang="en-US" dirty="0"/>
              <a:t> ("has and belongs to many").</a:t>
            </a:r>
          </a:p>
          <a:p>
            <a:pPr fontAlgn="base"/>
            <a:r>
              <a:rPr lang="en-US" dirty="0"/>
              <a:t>Fetch relations of relations of relations of...etc... in one go ("</a:t>
            </a:r>
            <a:r>
              <a:rPr lang="en-US" dirty="0">
                <a:hlinkClick r:id="rId6"/>
              </a:rPr>
              <a:t>nested relations</a:t>
            </a:r>
            <a:r>
              <a:rPr lang="en-US" dirty="0"/>
              <a:t>").</a:t>
            </a:r>
          </a:p>
          <a:p>
            <a:pPr fontAlgn="base"/>
            <a:r>
              <a:rPr lang="en-US" dirty="0"/>
              <a:t>Cascading saves and deletes for related objects.</a:t>
            </a:r>
          </a:p>
          <a:p>
            <a:pPr fontAlgn="base"/>
            <a:r>
              <a:rPr lang="en-US" dirty="0">
                <a:hlinkClick r:id="rId7"/>
              </a:rPr>
              <a:t>Entity Attribute-Value</a:t>
            </a:r>
            <a:r>
              <a:rPr lang="en-US" dirty="0"/>
              <a:t> model implementation.</a:t>
            </a:r>
          </a:p>
          <a:p>
            <a:pPr fontAlgn="base"/>
            <a:r>
              <a:rPr lang="en-US" dirty="0"/>
              <a:t>Model extensions that implement:</a:t>
            </a:r>
          </a:p>
          <a:p>
            <a:pPr lvl="1" fontAlgn="base"/>
            <a:r>
              <a:rPr lang="en-US" dirty="0"/>
              <a:t>Soft-delete functionality (mark records as deleted instead of actually removing them)</a:t>
            </a:r>
          </a:p>
          <a:p>
            <a:pPr lvl="1" fontAlgn="base"/>
            <a:r>
              <a:rPr lang="en-US" dirty="0"/>
              <a:t>Temporal functionality (automatic versioning of records on every update)</a:t>
            </a:r>
          </a:p>
          <a:p>
            <a:pPr lvl="1" fontAlgn="base"/>
            <a:r>
              <a:rPr lang="en-US" dirty="0"/>
              <a:t>Nested sets functionality (store hierarchical structures (trees) into a database table)</a:t>
            </a:r>
          </a:p>
          <a:p>
            <a:pPr fontAlgn="base"/>
            <a:r>
              <a:rPr lang="en-US" dirty="0"/>
              <a:t>Use </a:t>
            </a:r>
            <a:r>
              <a:rPr lang="en-US" dirty="0">
                <a:hlinkClick r:id="rId8"/>
              </a:rPr>
              <a:t>Observers</a:t>
            </a:r>
            <a:r>
              <a:rPr lang="en-US" dirty="0"/>
              <a:t> to update/process the objects instances, for example to validate before saving or to auto-update an </a:t>
            </a:r>
            <a:r>
              <a:rPr lang="en-US" dirty="0" err="1"/>
              <a:t>updated_at</a:t>
            </a:r>
            <a:r>
              <a:rPr lang="en-US" dirty="0"/>
              <a:t> property.</a:t>
            </a:r>
          </a:p>
        </p:txBody>
      </p:sp>
    </p:spTree>
    <p:extLst>
      <p:ext uri="{BB962C8B-B14F-4D97-AF65-F5344CB8AC3E}">
        <p14:creationId xmlns:p14="http://schemas.microsoft.com/office/powerpoint/2010/main" val="53626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ED9D-D11C-43AD-BF8D-17C35E15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Authentication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2D09-BF30-4392-BE8C-6801E76F3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Handles user log-in to the system</a:t>
            </a:r>
          </a:p>
          <a:p>
            <a:r>
              <a:rPr lang="en-US" dirty="0"/>
              <a:t>We will use Fuel’s Auth framework in Project Milestone 3</a:t>
            </a:r>
          </a:p>
        </p:txBody>
      </p:sp>
    </p:spTree>
    <p:extLst>
      <p:ext uri="{BB962C8B-B14F-4D97-AF65-F5344CB8AC3E}">
        <p14:creationId xmlns:p14="http://schemas.microsoft.com/office/powerpoint/2010/main" val="654921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1EF2F3-4849-4C44-8629-37483C3290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Installation Design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FB7F535-A859-4DBE-ACB3-138681667B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68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ED9D-D11C-43AD-BF8D-17C35E15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Fuel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2D09-BF30-4392-BE8C-6801E76F3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install fuel on your own, make sure:</a:t>
            </a:r>
          </a:p>
          <a:p>
            <a:pPr lvl="1"/>
            <a:r>
              <a:rPr lang="en-US" dirty="0"/>
              <a:t>You install the fuel directory in your home directory, like so:</a:t>
            </a:r>
          </a:p>
          <a:p>
            <a:pPr lvl="1"/>
            <a:endParaRPr lang="en-US" dirty="0"/>
          </a:p>
          <a:p>
            <a:r>
              <a:rPr lang="en-US" dirty="0"/>
              <a:t>Home</a:t>
            </a:r>
          </a:p>
          <a:p>
            <a:pPr lvl="1"/>
            <a:r>
              <a:rPr lang="en-US" dirty="0"/>
              <a:t>fuel</a:t>
            </a:r>
          </a:p>
          <a:p>
            <a:pPr lvl="1"/>
            <a:r>
              <a:rPr lang="en-US" dirty="0" err="1"/>
              <a:t>public_html</a:t>
            </a:r>
            <a:endParaRPr lang="en-US" dirty="0"/>
          </a:p>
          <a:p>
            <a:pPr lvl="1"/>
            <a:r>
              <a:rPr lang="en-US" dirty="0" err="1"/>
              <a:t>local_html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The web server can include from that directory just fine.</a:t>
            </a:r>
          </a:p>
        </p:txBody>
      </p:sp>
    </p:spTree>
    <p:extLst>
      <p:ext uri="{BB962C8B-B14F-4D97-AF65-F5344CB8AC3E}">
        <p14:creationId xmlns:p14="http://schemas.microsoft.com/office/powerpoint/2010/main" val="3582347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ED9D-D11C-43AD-BF8D-17C35E15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2D09-BF30-4392-BE8C-6801E76F3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r>
              <a:rPr lang="en-US" dirty="0"/>
              <a:t>More Examples!</a:t>
            </a:r>
          </a:p>
          <a:p>
            <a:r>
              <a:rPr lang="en-US" dirty="0"/>
              <a:t>Next lecture will be about Model/View/Controller as a design model</a:t>
            </a:r>
          </a:p>
        </p:txBody>
      </p:sp>
    </p:spTree>
    <p:extLst>
      <p:ext uri="{BB962C8B-B14F-4D97-AF65-F5344CB8AC3E}">
        <p14:creationId xmlns:p14="http://schemas.microsoft.com/office/powerpoint/2010/main" val="164292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framework?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abstraction that we can extend</a:t>
            </a:r>
          </a:p>
          <a:p>
            <a:r>
              <a:rPr lang="en-US" dirty="0"/>
              <a:t>A base of functionality that we can use (and re-use)</a:t>
            </a:r>
          </a:p>
          <a:p>
            <a:r>
              <a:rPr lang="en-US" dirty="0"/>
              <a:t>Not something we use (like libraries), something WE control.</a:t>
            </a:r>
          </a:p>
          <a:p>
            <a:r>
              <a:rPr lang="en-US" dirty="0"/>
              <a:t>Highly extensible</a:t>
            </a:r>
          </a:p>
          <a:p>
            <a:r>
              <a:rPr lang="en-US" dirty="0"/>
              <a:t>Well supported and maintained</a:t>
            </a:r>
          </a:p>
        </p:txBody>
      </p:sp>
    </p:spTree>
    <p:extLst>
      <p:ext uri="{BB962C8B-B14F-4D97-AF65-F5344CB8AC3E}">
        <p14:creationId xmlns:p14="http://schemas.microsoft.com/office/powerpoint/2010/main" val="22331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framework design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some definitions…</a:t>
            </a:r>
          </a:p>
          <a:p>
            <a:r>
              <a:rPr lang="en-US" dirty="0"/>
              <a:t>Two main types of web frameworks today</a:t>
            </a:r>
          </a:p>
          <a:p>
            <a:pPr lvl="1"/>
            <a:r>
              <a:rPr lang="en-US" dirty="0"/>
              <a:t>Server Side – Like Fuel</a:t>
            </a:r>
          </a:p>
          <a:p>
            <a:pPr lvl="1"/>
            <a:r>
              <a:rPr lang="en-US" dirty="0"/>
              <a:t>Client Side (run using </a:t>
            </a:r>
            <a:r>
              <a:rPr lang="en-US" dirty="0" err="1"/>
              <a:t>Javascript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Angular, React,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This course will focus on using Server Side Frameworks, specifically one called Fuel PHP</a:t>
            </a:r>
          </a:p>
        </p:txBody>
      </p:sp>
    </p:spTree>
    <p:extLst>
      <p:ext uri="{BB962C8B-B14F-4D97-AF65-F5344CB8AC3E}">
        <p14:creationId xmlns:p14="http://schemas.microsoft.com/office/powerpoint/2010/main" val="247485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US in our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Framework is consistent</a:t>
            </a:r>
          </a:p>
          <a:p>
            <a:pPr lvl="1"/>
            <a:r>
              <a:rPr lang="en-US" dirty="0"/>
              <a:t>As we share code in our teams, </a:t>
            </a:r>
            <a:r>
              <a:rPr lang="en-US"/>
              <a:t>we will </a:t>
            </a:r>
            <a:r>
              <a:rPr lang="en-US" dirty="0"/>
              <a:t>be familiar with the code structure and how it works</a:t>
            </a:r>
          </a:p>
          <a:p>
            <a:pPr lvl="1"/>
            <a:r>
              <a:rPr lang="en-US" dirty="0"/>
              <a:t>We can use the same design pattern throughout the process</a:t>
            </a:r>
          </a:p>
          <a:p>
            <a:r>
              <a:rPr lang="en-US" dirty="0"/>
              <a:t>The Framework gives us stuff for FREE</a:t>
            </a:r>
          </a:p>
          <a:p>
            <a:pPr lvl="1"/>
            <a:r>
              <a:rPr lang="en-US" dirty="0"/>
              <a:t>Handles dispatching automatically</a:t>
            </a:r>
          </a:p>
          <a:p>
            <a:pPr lvl="1"/>
            <a:r>
              <a:rPr lang="en-US" dirty="0"/>
              <a:t>Handles includes automatically</a:t>
            </a:r>
          </a:p>
          <a:p>
            <a:pPr lvl="1"/>
            <a:r>
              <a:rPr lang="en-US" dirty="0"/>
              <a:t>Can even handle complex database queries “automatically”</a:t>
            </a:r>
          </a:p>
          <a:p>
            <a:pPr lvl="2"/>
            <a:r>
              <a:rPr lang="en-US" dirty="0"/>
              <a:t>More like a “set it and forget it!”</a:t>
            </a:r>
          </a:p>
        </p:txBody>
      </p:sp>
    </p:spTree>
    <p:extLst>
      <p:ext uri="{BB962C8B-B14F-4D97-AF65-F5344CB8AC3E}">
        <p14:creationId xmlns:p14="http://schemas.microsoft.com/office/powerpoint/2010/main" val="92280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F144-ED5C-450C-A4E0-AB9FE4F54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experience with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1F71E-0D8F-4F80-BCAA-86457CD74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useful!</a:t>
            </a:r>
          </a:p>
        </p:txBody>
      </p:sp>
    </p:spTree>
    <p:extLst>
      <p:ext uri="{BB962C8B-B14F-4D97-AF65-F5344CB8AC3E}">
        <p14:creationId xmlns:p14="http://schemas.microsoft.com/office/powerpoint/2010/main" val="223433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A47F26-A553-4BC5-B1D6-3B68F1FB27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Now, about Fuel…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A4499D7-96B7-42AC-8CB0-FDDD37ECCA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8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An MVC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/>
              <a:t>FuelPHP</a:t>
            </a:r>
            <a:r>
              <a:rPr lang="en-US" dirty="0"/>
              <a:t> is a MVC (</a:t>
            </a:r>
            <a:r>
              <a:rPr lang="en-US" dirty="0">
                <a:hlinkClick r:id="rId2"/>
              </a:rPr>
              <a:t>Model-View-Controller</a:t>
            </a:r>
            <a:r>
              <a:rPr lang="en-US" dirty="0"/>
              <a:t>) framework that was designed from the ground up to have full support for </a:t>
            </a:r>
            <a:r>
              <a:rPr lang="en-US" dirty="0">
                <a:hlinkClick r:id="rId3"/>
              </a:rPr>
              <a:t>MVC</a:t>
            </a:r>
            <a:r>
              <a:rPr lang="en-US" dirty="0"/>
              <a:t> as part of its architecture. </a:t>
            </a:r>
          </a:p>
          <a:p>
            <a:pPr fontAlgn="base"/>
            <a:r>
              <a:rPr lang="en-US" dirty="0" err="1"/>
              <a:t>FuelPHP</a:t>
            </a:r>
            <a:r>
              <a:rPr lang="en-US" dirty="0"/>
              <a:t> also supports a more router based approach.</a:t>
            </a:r>
          </a:p>
          <a:p>
            <a:pPr fontAlgn="base"/>
            <a:r>
              <a:rPr lang="en-US" dirty="0"/>
              <a:t>MVC is the topic of the next lecture!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6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Modular and extendable to a fault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Modular and extendable to a fault</a:t>
            </a:r>
          </a:p>
          <a:p>
            <a:pPr fontAlgn="base"/>
            <a:r>
              <a:rPr lang="en-US" dirty="0"/>
              <a:t>Almost every class in </a:t>
            </a:r>
            <a:r>
              <a:rPr lang="en-US" dirty="0" err="1"/>
              <a:t>FuelPHP's</a:t>
            </a:r>
            <a:r>
              <a:rPr lang="en-US" dirty="0"/>
              <a:t> core package can be extended without you having to change a single line of code where it's used.</a:t>
            </a:r>
          </a:p>
          <a:p>
            <a:pPr fontAlgn="base"/>
            <a:r>
              <a:rPr lang="en-US" dirty="0"/>
              <a:t>Extend or replace Core classes without rewriting a single line of code.</a:t>
            </a:r>
          </a:p>
          <a:p>
            <a:pPr fontAlgn="base"/>
            <a:r>
              <a:rPr lang="en-US" dirty="0"/>
              <a:t>Package additional functionality into </a:t>
            </a:r>
            <a:r>
              <a:rPr lang="en-US" dirty="0">
                <a:hlinkClick r:id="rId2"/>
              </a:rPr>
              <a:t>Packages.</a:t>
            </a:r>
            <a:endParaRPr lang="en-US" dirty="0"/>
          </a:p>
          <a:p>
            <a:pPr fontAlgn="base"/>
            <a:r>
              <a:rPr lang="en-US" dirty="0"/>
              <a:t>Create modular application by dividing it up into </a:t>
            </a:r>
            <a:r>
              <a:rPr lang="en-US" dirty="0">
                <a:hlinkClick r:id="rId3"/>
              </a:rPr>
              <a:t>Application Modules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01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en-US" dirty="0"/>
          </a:p>
          <a:p>
            <a:pPr fontAlgn="base"/>
            <a:r>
              <a:rPr lang="en-US" dirty="0"/>
              <a:t>Security is built right in!</a:t>
            </a:r>
          </a:p>
          <a:p>
            <a:pPr lvl="1" fontAlgn="base"/>
            <a:r>
              <a:rPr lang="en-US" dirty="0"/>
              <a:t>Input filtering</a:t>
            </a:r>
          </a:p>
          <a:p>
            <a:pPr lvl="1" fontAlgn="base"/>
            <a:r>
              <a:rPr lang="en-US" dirty="0"/>
              <a:t>URI filtering</a:t>
            </a:r>
          </a:p>
          <a:p>
            <a:pPr lvl="1" fontAlgn="base"/>
            <a:r>
              <a:rPr lang="en-US" dirty="0"/>
              <a:t>XSS filtering</a:t>
            </a:r>
          </a:p>
          <a:p>
            <a:pPr lvl="1" fontAlgn="base"/>
            <a:r>
              <a:rPr lang="en-US" dirty="0"/>
              <a:t>Output encoding</a:t>
            </a:r>
          </a:p>
          <a:p>
            <a:pPr lvl="1" fontAlgn="base"/>
            <a:r>
              <a:rPr lang="en-US" dirty="0"/>
              <a:t>CSRF token protection</a:t>
            </a:r>
          </a:p>
          <a:p>
            <a:pPr lvl="1" fontAlgn="base"/>
            <a:r>
              <a:rPr lang="en-US" dirty="0"/>
              <a:t>SQL injection prevention</a:t>
            </a:r>
          </a:p>
          <a:p>
            <a:pPr lvl="1" fontAlgn="base"/>
            <a:r>
              <a:rPr lang="en-US" dirty="0"/>
              <a:t>A secure </a:t>
            </a:r>
            <a:r>
              <a:rPr lang="en-US" dirty="0" err="1"/>
              <a:t>Auth</a:t>
            </a:r>
            <a:r>
              <a:rPr lang="en-US" dirty="0"/>
              <a:t>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20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124</TotalTime>
  <Words>464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 Boardroom</vt:lpstr>
      <vt:lpstr>PowerPoint Presentation</vt:lpstr>
      <vt:lpstr>What is a framework?</vt:lpstr>
      <vt:lpstr>The framework design pattern</vt:lpstr>
      <vt:lpstr>Benefits to US in our Project</vt:lpstr>
      <vt:lpstr>My experience with frameworks</vt:lpstr>
      <vt:lpstr>Now, about Fuel…</vt:lpstr>
      <vt:lpstr>An MVC framework</vt:lpstr>
      <vt:lpstr>Modular and extendable to a fault</vt:lpstr>
      <vt:lpstr>Security</vt:lpstr>
      <vt:lpstr>Base classes for Controllers and Models</vt:lpstr>
      <vt:lpstr>Powerful yet lightweight ORM included</vt:lpstr>
      <vt:lpstr>Authentication framework</vt:lpstr>
      <vt:lpstr>Installation Design</vt:lpstr>
      <vt:lpstr>Installing Fuel</vt:lpstr>
      <vt:lpstr>Next steps…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Say,Benjamin</dc:creator>
  <cp:lastModifiedBy>Say,Benjamin</cp:lastModifiedBy>
  <cp:revision>6</cp:revision>
  <dcterms:created xsi:type="dcterms:W3CDTF">2018-02-05T14:16:08Z</dcterms:created>
  <dcterms:modified xsi:type="dcterms:W3CDTF">2019-02-18T20:11:15Z</dcterms:modified>
</cp:coreProperties>
</file>