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6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,Benjamin" userId="12accc6f-d5d5-4773-a929-5f4f5530135e" providerId="ADAL" clId="{ACD05DBE-1B20-4E34-B264-3AA0E6560D67}"/>
    <pc:docChg chg="undo custSel addSld delSld modSld sldOrd">
      <pc:chgData name="Say,Benjamin" userId="12accc6f-d5d5-4773-a929-5f4f5530135e" providerId="ADAL" clId="{ACD05DBE-1B20-4E34-B264-3AA0E6560D67}" dt="2018-02-07T14:34:07.357" v="5427" actId="20577"/>
      <pc:docMkLst>
        <pc:docMk/>
      </pc:docMkLst>
      <pc:sldChg chg="addSp delSp modSp">
        <pc:chgData name="Say,Benjamin" userId="12accc6f-d5d5-4773-a929-5f4f5530135e" providerId="ADAL" clId="{ACD05DBE-1B20-4E34-B264-3AA0E6560D67}" dt="2018-02-06T23:46:00.015" v="3570" actId="164"/>
        <pc:sldMkLst>
          <pc:docMk/>
          <pc:sldMk cId="3533375611" sldId="257"/>
        </pc:sldMkLst>
        <pc:spChg chg="del">
          <ac:chgData name="Say,Benjamin" userId="12accc6f-d5d5-4773-a929-5f4f5530135e" providerId="ADAL" clId="{ACD05DBE-1B20-4E34-B264-3AA0E6560D67}" dt="2018-02-06T23:44:28.443" v="3508" actId="478"/>
          <ac:spMkLst>
            <pc:docMk/>
            <pc:sldMk cId="3533375611" sldId="257"/>
            <ac:spMk id="3" creationId="{3C0EC903-1EDC-497F-B6C8-02F635EBE417}"/>
          </ac:spMkLst>
        </pc:spChg>
        <pc:spChg chg="add mod">
          <ac:chgData name="Say,Benjamin" userId="12accc6f-d5d5-4773-a929-5f4f5530135e" providerId="ADAL" clId="{ACD05DBE-1B20-4E34-B264-3AA0E6560D67}" dt="2018-02-06T23:46:00.015" v="3570" actId="164"/>
          <ac:spMkLst>
            <pc:docMk/>
            <pc:sldMk cId="3533375611" sldId="257"/>
            <ac:spMk id="4" creationId="{4DBFB5AC-3712-47A5-AD69-56E746A010FA}"/>
          </ac:spMkLst>
        </pc:spChg>
        <pc:spChg chg="add mod">
          <ac:chgData name="Say,Benjamin" userId="12accc6f-d5d5-4773-a929-5f4f5530135e" providerId="ADAL" clId="{ACD05DBE-1B20-4E34-B264-3AA0E6560D67}" dt="2018-02-06T23:46:00.015" v="3570" actId="164"/>
          <ac:spMkLst>
            <pc:docMk/>
            <pc:sldMk cId="3533375611" sldId="257"/>
            <ac:spMk id="5" creationId="{F471AAAA-4986-4D4C-9080-541482223930}"/>
          </ac:spMkLst>
        </pc:spChg>
        <pc:spChg chg="add mod">
          <ac:chgData name="Say,Benjamin" userId="12accc6f-d5d5-4773-a929-5f4f5530135e" providerId="ADAL" clId="{ACD05DBE-1B20-4E34-B264-3AA0E6560D67}" dt="2018-02-06T23:46:00.015" v="3570" actId="164"/>
          <ac:spMkLst>
            <pc:docMk/>
            <pc:sldMk cId="3533375611" sldId="257"/>
            <ac:spMk id="6" creationId="{ED73FCE7-59C6-4306-A221-486087455842}"/>
          </ac:spMkLst>
        </pc:spChg>
        <pc:grpChg chg="add mod">
          <ac:chgData name="Say,Benjamin" userId="12accc6f-d5d5-4773-a929-5f4f5530135e" providerId="ADAL" clId="{ACD05DBE-1B20-4E34-B264-3AA0E6560D67}" dt="2018-02-06T23:46:00.015" v="3570" actId="164"/>
          <ac:grpSpMkLst>
            <pc:docMk/>
            <pc:sldMk cId="3533375611" sldId="257"/>
            <ac:grpSpMk id="7" creationId="{5C8C3ED2-527E-4BB0-8CBE-7E95C2E71FD1}"/>
          </ac:grpSpMkLst>
        </pc:grpChg>
      </pc:sldChg>
      <pc:sldChg chg="addSp delSp modSp">
        <pc:chgData name="Say,Benjamin" userId="12accc6f-d5d5-4773-a929-5f4f5530135e" providerId="ADAL" clId="{ACD05DBE-1B20-4E34-B264-3AA0E6560D67}" dt="2018-02-06T23:46:39.253" v="3581"/>
        <pc:sldMkLst>
          <pc:docMk/>
          <pc:sldMk cId="1973675390" sldId="258"/>
        </pc:sldMkLst>
        <pc:spChg chg="mod">
          <ac:chgData name="Say,Benjamin" userId="12accc6f-d5d5-4773-a929-5f4f5530135e" providerId="ADAL" clId="{ACD05DBE-1B20-4E34-B264-3AA0E6560D67}" dt="2018-02-06T23:45:35.121" v="3569" actId="20577"/>
          <ac:spMkLst>
            <pc:docMk/>
            <pc:sldMk cId="1973675390" sldId="258"/>
            <ac:spMk id="3" creationId="{D890802B-CDD4-493B-96E1-B07ABF1524DA}"/>
          </ac:spMkLst>
        </pc:spChg>
        <pc:spChg chg="del mod topLvl">
          <ac:chgData name="Say,Benjamin" userId="12accc6f-d5d5-4773-a929-5f4f5530135e" providerId="ADAL" clId="{ACD05DBE-1B20-4E34-B264-3AA0E6560D67}" dt="2018-02-06T23:46:26.614" v="3578" actId="478"/>
          <ac:spMkLst>
            <pc:docMk/>
            <pc:sldMk cId="1973675390" sldId="258"/>
            <ac:spMk id="5" creationId="{B32B5EC7-D13C-4089-BC06-5070FF3623F3}"/>
          </ac:spMkLst>
        </pc:spChg>
        <pc:spChg chg="del mod topLvl">
          <ac:chgData name="Say,Benjamin" userId="12accc6f-d5d5-4773-a929-5f4f5530135e" providerId="ADAL" clId="{ACD05DBE-1B20-4E34-B264-3AA0E6560D67}" dt="2018-02-06T23:46:24.998" v="3576" actId="478"/>
          <ac:spMkLst>
            <pc:docMk/>
            <pc:sldMk cId="1973675390" sldId="258"/>
            <ac:spMk id="6" creationId="{50AB2796-02AC-4415-9B60-28EE096A72FF}"/>
          </ac:spMkLst>
        </pc:spChg>
        <pc:spChg chg="del mod topLvl">
          <ac:chgData name="Say,Benjamin" userId="12accc6f-d5d5-4773-a929-5f4f5530135e" providerId="ADAL" clId="{ACD05DBE-1B20-4E34-B264-3AA0E6560D67}" dt="2018-02-06T23:46:29.458" v="3579" actId="478"/>
          <ac:spMkLst>
            <pc:docMk/>
            <pc:sldMk cId="1973675390" sldId="258"/>
            <ac:spMk id="7" creationId="{E57721CD-D05D-4275-AA4A-5260B57C1B93}"/>
          </ac:spMkLst>
        </pc:spChg>
        <pc:spChg chg="mod topLvl">
          <ac:chgData name="Say,Benjamin" userId="12accc6f-d5d5-4773-a929-5f4f5530135e" providerId="ADAL" clId="{ACD05DBE-1B20-4E34-B264-3AA0E6560D67}" dt="2018-02-06T23:46:32.271" v="3580" actId="165"/>
          <ac:spMkLst>
            <pc:docMk/>
            <pc:sldMk cId="1973675390" sldId="258"/>
            <ac:spMk id="9" creationId="{D04C6F1B-4E99-4BB3-B30E-E23B226321BD}"/>
          </ac:spMkLst>
        </pc:spChg>
        <pc:spChg chg="mod topLvl">
          <ac:chgData name="Say,Benjamin" userId="12accc6f-d5d5-4773-a929-5f4f5530135e" providerId="ADAL" clId="{ACD05DBE-1B20-4E34-B264-3AA0E6560D67}" dt="2018-02-06T23:46:39.253" v="3581"/>
          <ac:spMkLst>
            <pc:docMk/>
            <pc:sldMk cId="1973675390" sldId="258"/>
            <ac:spMk id="10" creationId="{861F5AAB-C4FE-4402-A599-29C731A23E05}"/>
          </ac:spMkLst>
        </pc:spChg>
        <pc:spChg chg="mod topLvl">
          <ac:chgData name="Say,Benjamin" userId="12accc6f-d5d5-4773-a929-5f4f5530135e" providerId="ADAL" clId="{ACD05DBE-1B20-4E34-B264-3AA0E6560D67}" dt="2018-02-06T23:46:32.271" v="3580" actId="165"/>
          <ac:spMkLst>
            <pc:docMk/>
            <pc:sldMk cId="1973675390" sldId="258"/>
            <ac:spMk id="11" creationId="{3F3CB3CE-45CA-4F41-8A23-D25EAF9D5A46}"/>
          </ac:spMkLst>
        </pc:spChg>
        <pc:grpChg chg="add del mod">
          <ac:chgData name="Say,Benjamin" userId="12accc6f-d5d5-4773-a929-5f4f5530135e" providerId="ADAL" clId="{ACD05DBE-1B20-4E34-B264-3AA0E6560D67}" dt="2018-02-06T23:46:07.016" v="3573" actId="165"/>
          <ac:grpSpMkLst>
            <pc:docMk/>
            <pc:sldMk cId="1973675390" sldId="258"/>
            <ac:grpSpMk id="4" creationId="{830ED6ED-A4D5-4B13-B39E-D8B6870FB41F}"/>
          </ac:grpSpMkLst>
        </pc:grpChg>
        <pc:grpChg chg="add del">
          <ac:chgData name="Say,Benjamin" userId="12accc6f-d5d5-4773-a929-5f4f5530135e" providerId="ADAL" clId="{ACD05DBE-1B20-4E34-B264-3AA0E6560D67}" dt="2018-02-06T23:46:32.271" v="3580" actId="165"/>
          <ac:grpSpMkLst>
            <pc:docMk/>
            <pc:sldMk cId="1973675390" sldId="258"/>
            <ac:grpSpMk id="8" creationId="{71DF6FB8-9749-4BE0-91AF-F71C7D90E46B}"/>
          </ac:grpSpMkLst>
        </pc:grpChg>
      </pc:sldChg>
      <pc:sldChg chg="addSp delSp modSp">
        <pc:chgData name="Say,Benjamin" userId="12accc6f-d5d5-4773-a929-5f4f5530135e" providerId="ADAL" clId="{ACD05DBE-1B20-4E34-B264-3AA0E6560D67}" dt="2018-02-06T23:51:37.353" v="3901" actId="20577"/>
        <pc:sldMkLst>
          <pc:docMk/>
          <pc:sldMk cId="2285412659" sldId="259"/>
        </pc:sldMkLst>
        <pc:spChg chg="mod">
          <ac:chgData name="Say,Benjamin" userId="12accc6f-d5d5-4773-a929-5f4f5530135e" providerId="ADAL" clId="{ACD05DBE-1B20-4E34-B264-3AA0E6560D67}" dt="2018-02-06T23:51:08.936" v="3814" actId="14100"/>
          <ac:spMkLst>
            <pc:docMk/>
            <pc:sldMk cId="2285412659" sldId="259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51:37.353" v="3901" actId="20577"/>
          <ac:spMkLst>
            <pc:docMk/>
            <pc:sldMk cId="2285412659" sldId="259"/>
            <ac:spMk id="3" creationId="{D890802B-CDD4-493B-96E1-B07ABF1524DA}"/>
          </ac:spMkLst>
        </pc:spChg>
        <pc:spChg chg="add del mod">
          <ac:chgData name="Say,Benjamin" userId="12accc6f-d5d5-4773-a929-5f4f5530135e" providerId="ADAL" clId="{ACD05DBE-1B20-4E34-B264-3AA0E6560D67}" dt="2018-02-06T23:47:53.273" v="3629" actId="478"/>
          <ac:spMkLst>
            <pc:docMk/>
            <pc:sldMk cId="2285412659" sldId="259"/>
            <ac:spMk id="4" creationId="{69ACF653-3630-4123-B2B0-69C42C963B2A}"/>
          </ac:spMkLst>
        </pc:spChg>
        <pc:spChg chg="add mod">
          <ac:chgData name="Say,Benjamin" userId="12accc6f-d5d5-4773-a929-5f4f5530135e" providerId="ADAL" clId="{ACD05DBE-1B20-4E34-B264-3AA0E6560D67}" dt="2018-02-06T23:49:18.828" v="3717" actId="1036"/>
          <ac:spMkLst>
            <pc:docMk/>
            <pc:sldMk cId="2285412659" sldId="259"/>
            <ac:spMk id="5" creationId="{3016D9D4-7753-473B-B2D1-B9DA032D85A9}"/>
          </ac:spMkLst>
        </pc:spChg>
        <pc:spChg chg="add mod">
          <ac:chgData name="Say,Benjamin" userId="12accc6f-d5d5-4773-a929-5f4f5530135e" providerId="ADAL" clId="{ACD05DBE-1B20-4E34-B264-3AA0E6560D67}" dt="2018-02-06T23:50:04.929" v="3753" actId="1037"/>
          <ac:spMkLst>
            <pc:docMk/>
            <pc:sldMk cId="2285412659" sldId="259"/>
            <ac:spMk id="6" creationId="{7DDA7AE6-EAFF-41D4-80B6-290D41F57A01}"/>
          </ac:spMkLst>
        </pc:spChg>
        <pc:spChg chg="add mod">
          <ac:chgData name="Say,Benjamin" userId="12accc6f-d5d5-4773-a929-5f4f5530135e" providerId="ADAL" clId="{ACD05DBE-1B20-4E34-B264-3AA0E6560D67}" dt="2018-02-06T23:50:08.078" v="3754" actId="14100"/>
          <ac:spMkLst>
            <pc:docMk/>
            <pc:sldMk cId="2285412659" sldId="259"/>
            <ac:spMk id="7" creationId="{B811E107-98C3-4945-AF12-98CF286B5C9E}"/>
          </ac:spMkLst>
        </pc:spChg>
        <pc:spChg chg="add mod">
          <ac:chgData name="Say,Benjamin" userId="12accc6f-d5d5-4773-a929-5f4f5530135e" providerId="ADAL" clId="{ACD05DBE-1B20-4E34-B264-3AA0E6560D67}" dt="2018-02-06T23:50:11.043" v="3756" actId="14100"/>
          <ac:spMkLst>
            <pc:docMk/>
            <pc:sldMk cId="2285412659" sldId="259"/>
            <ac:spMk id="8" creationId="{BFA16D25-5D26-4837-B9D5-9CB979F96420}"/>
          </ac:spMkLst>
        </pc:spChg>
        <pc:spChg chg="add mod">
          <ac:chgData name="Say,Benjamin" userId="12accc6f-d5d5-4773-a929-5f4f5530135e" providerId="ADAL" clId="{ACD05DBE-1B20-4E34-B264-3AA0E6560D67}" dt="2018-02-06T23:49:18.828" v="3717" actId="1036"/>
          <ac:spMkLst>
            <pc:docMk/>
            <pc:sldMk cId="2285412659" sldId="259"/>
            <ac:spMk id="9" creationId="{1A444701-538C-4440-8AAE-6E1B9D2FBB01}"/>
          </ac:spMkLst>
        </pc:spChg>
        <pc:spChg chg="add mod">
          <ac:chgData name="Say,Benjamin" userId="12accc6f-d5d5-4773-a929-5f4f5530135e" providerId="ADAL" clId="{ACD05DBE-1B20-4E34-B264-3AA0E6560D67}" dt="2018-02-06T23:50:01.016" v="3735" actId="14100"/>
          <ac:spMkLst>
            <pc:docMk/>
            <pc:sldMk cId="2285412659" sldId="259"/>
            <ac:spMk id="10" creationId="{8C9F428B-DF3D-47FC-8559-462FA0DAF1A7}"/>
          </ac:spMkLst>
        </pc:spChg>
        <pc:spChg chg="add mod">
          <ac:chgData name="Say,Benjamin" userId="12accc6f-d5d5-4773-a929-5f4f5530135e" providerId="ADAL" clId="{ACD05DBE-1B20-4E34-B264-3AA0E6560D67}" dt="2018-02-06T23:50:38.375" v="3793" actId="20577"/>
          <ac:spMkLst>
            <pc:docMk/>
            <pc:sldMk cId="2285412659" sldId="259"/>
            <ac:spMk id="11" creationId="{5F04FB5B-67CC-4EC6-A737-6BD3ED8DB95E}"/>
          </ac:spMkLst>
        </pc:spChg>
        <pc:spChg chg="add mod">
          <ac:chgData name="Say,Benjamin" userId="12accc6f-d5d5-4773-a929-5f4f5530135e" providerId="ADAL" clId="{ACD05DBE-1B20-4E34-B264-3AA0E6560D67}" dt="2018-02-06T23:50:51.472" v="3809" actId="20577"/>
          <ac:spMkLst>
            <pc:docMk/>
            <pc:sldMk cId="2285412659" sldId="259"/>
            <ac:spMk id="12" creationId="{CE86365F-0BC7-4D24-893F-6ABCDAC7A59C}"/>
          </ac:spMkLst>
        </pc:spChg>
        <pc:spChg chg="add mod">
          <ac:chgData name="Say,Benjamin" userId="12accc6f-d5d5-4773-a929-5f4f5530135e" providerId="ADAL" clId="{ACD05DBE-1B20-4E34-B264-3AA0E6560D67}" dt="2018-02-06T23:50:57.958" v="3811" actId="1076"/>
          <ac:spMkLst>
            <pc:docMk/>
            <pc:sldMk cId="2285412659" sldId="259"/>
            <ac:spMk id="13" creationId="{9FDB2456-CCFF-4842-BADF-FDB26220A73B}"/>
          </ac:spMkLst>
        </pc:spChg>
        <pc:spChg chg="add mod">
          <ac:chgData name="Say,Benjamin" userId="12accc6f-d5d5-4773-a929-5f4f5530135e" providerId="ADAL" clId="{ACD05DBE-1B20-4E34-B264-3AA0E6560D67}" dt="2018-02-06T23:51:04.594" v="3813" actId="1076"/>
          <ac:spMkLst>
            <pc:docMk/>
            <pc:sldMk cId="2285412659" sldId="259"/>
            <ac:spMk id="14" creationId="{3F63F160-4428-4D49-A70E-AFDB01A35547}"/>
          </ac:spMkLst>
        </pc:spChg>
      </pc:sldChg>
      <pc:sldChg chg="addSp modSp">
        <pc:chgData name="Say,Benjamin" userId="12accc6f-d5d5-4773-a929-5f4f5530135e" providerId="ADAL" clId="{ACD05DBE-1B20-4E34-B264-3AA0E6560D67}" dt="2018-02-06T23:52:48.914" v="4061" actId="20577"/>
        <pc:sldMkLst>
          <pc:docMk/>
          <pc:sldMk cId="2406383387" sldId="260"/>
        </pc:sldMkLst>
        <pc:spChg chg="mod">
          <ac:chgData name="Say,Benjamin" userId="12accc6f-d5d5-4773-a929-5f4f5530135e" providerId="ADAL" clId="{ACD05DBE-1B20-4E34-B264-3AA0E6560D67}" dt="2018-02-06T23:52:48.914" v="4061" actId="20577"/>
          <ac:spMkLst>
            <pc:docMk/>
            <pc:sldMk cId="2406383387" sldId="260"/>
            <ac:spMk id="3" creationId="{D890802B-CDD4-493B-96E1-B07ABF1524DA}"/>
          </ac:spMkLst>
        </pc:spChg>
        <pc:spChg chg="add">
          <ac:chgData name="Say,Benjamin" userId="12accc6f-d5d5-4773-a929-5f4f5530135e" providerId="ADAL" clId="{ACD05DBE-1B20-4E34-B264-3AA0E6560D67}" dt="2018-02-06T23:52:10.507" v="3919"/>
          <ac:spMkLst>
            <pc:docMk/>
            <pc:sldMk cId="2406383387" sldId="260"/>
            <ac:spMk id="4" creationId="{40A9BA2C-777A-4D62-8158-2BD2B842510B}"/>
          </ac:spMkLst>
        </pc:spChg>
        <pc:spChg chg="add">
          <ac:chgData name="Say,Benjamin" userId="12accc6f-d5d5-4773-a929-5f4f5530135e" providerId="ADAL" clId="{ACD05DBE-1B20-4E34-B264-3AA0E6560D67}" dt="2018-02-06T23:52:10.507" v="3919"/>
          <ac:spMkLst>
            <pc:docMk/>
            <pc:sldMk cId="2406383387" sldId="260"/>
            <ac:spMk id="5" creationId="{A4920893-91CF-49F1-A5F3-78D1245F2BEF}"/>
          </ac:spMkLst>
        </pc:spChg>
        <pc:spChg chg="add">
          <ac:chgData name="Say,Benjamin" userId="12accc6f-d5d5-4773-a929-5f4f5530135e" providerId="ADAL" clId="{ACD05DBE-1B20-4E34-B264-3AA0E6560D67}" dt="2018-02-06T23:52:10.507" v="3919"/>
          <ac:spMkLst>
            <pc:docMk/>
            <pc:sldMk cId="2406383387" sldId="260"/>
            <ac:spMk id="6" creationId="{566421D5-A05B-4AEA-B389-917BC3C571F1}"/>
          </ac:spMkLst>
        </pc:spChg>
        <pc:spChg chg="add">
          <ac:chgData name="Say,Benjamin" userId="12accc6f-d5d5-4773-a929-5f4f5530135e" providerId="ADAL" clId="{ACD05DBE-1B20-4E34-B264-3AA0E6560D67}" dt="2018-02-06T23:52:10.507" v="3919"/>
          <ac:spMkLst>
            <pc:docMk/>
            <pc:sldMk cId="2406383387" sldId="260"/>
            <ac:spMk id="7" creationId="{030DB69B-D321-4B35-BFE6-19868B346263}"/>
          </ac:spMkLst>
        </pc:spChg>
        <pc:spChg chg="add">
          <ac:chgData name="Say,Benjamin" userId="12accc6f-d5d5-4773-a929-5f4f5530135e" providerId="ADAL" clId="{ACD05DBE-1B20-4E34-B264-3AA0E6560D67}" dt="2018-02-06T23:52:10.507" v="3919"/>
          <ac:spMkLst>
            <pc:docMk/>
            <pc:sldMk cId="2406383387" sldId="260"/>
            <ac:spMk id="8" creationId="{1D39191F-D51A-44C2-AADD-9940B8935041}"/>
          </ac:spMkLst>
        </pc:spChg>
        <pc:spChg chg="add">
          <ac:chgData name="Say,Benjamin" userId="12accc6f-d5d5-4773-a929-5f4f5530135e" providerId="ADAL" clId="{ACD05DBE-1B20-4E34-B264-3AA0E6560D67}" dt="2018-02-06T23:52:10.507" v="3919"/>
          <ac:spMkLst>
            <pc:docMk/>
            <pc:sldMk cId="2406383387" sldId="260"/>
            <ac:spMk id="9" creationId="{8F847B2C-DF06-4F04-AA03-34F5DBDBF21D}"/>
          </ac:spMkLst>
        </pc:spChg>
      </pc:sldChg>
      <pc:sldChg chg="addSp modSp">
        <pc:chgData name="Say,Benjamin" userId="12accc6f-d5d5-4773-a929-5f4f5530135e" providerId="ADAL" clId="{ACD05DBE-1B20-4E34-B264-3AA0E6560D67}" dt="2018-02-06T23:55:56.009" v="4089" actId="5793"/>
        <pc:sldMkLst>
          <pc:docMk/>
          <pc:sldMk cId="3301976089" sldId="261"/>
        </pc:sldMkLst>
        <pc:spChg chg="mod">
          <ac:chgData name="Say,Benjamin" userId="12accc6f-d5d5-4773-a929-5f4f5530135e" providerId="ADAL" clId="{ACD05DBE-1B20-4E34-B264-3AA0E6560D67}" dt="2018-02-06T23:55:56.009" v="4089" actId="5793"/>
          <ac:spMkLst>
            <pc:docMk/>
            <pc:sldMk cId="3301976089" sldId="261"/>
            <ac:spMk id="4" creationId="{9E5B493E-E4BA-4D0E-A510-2277426420D4}"/>
          </ac:spMkLst>
        </pc:spChg>
        <pc:spChg chg="add">
          <ac:chgData name="Say,Benjamin" userId="12accc6f-d5d5-4773-a929-5f4f5530135e" providerId="ADAL" clId="{ACD05DBE-1B20-4E34-B264-3AA0E6560D67}" dt="2018-02-06T23:55:49.152" v="4062"/>
          <ac:spMkLst>
            <pc:docMk/>
            <pc:sldMk cId="3301976089" sldId="261"/>
            <ac:spMk id="7" creationId="{8674C7DD-6A9C-408F-AD35-903D6ACEF5CA}"/>
          </ac:spMkLst>
        </pc:spChg>
      </pc:sldChg>
      <pc:sldChg chg="modSp">
        <pc:chgData name="Say,Benjamin" userId="12accc6f-d5d5-4773-a929-5f4f5530135e" providerId="ADAL" clId="{ACD05DBE-1B20-4E34-B264-3AA0E6560D67}" dt="2018-02-07T14:28:50.231" v="4404" actId="20577"/>
        <pc:sldMkLst>
          <pc:docMk/>
          <pc:sldMk cId="3185092086" sldId="262"/>
        </pc:sldMkLst>
        <pc:spChg chg="mod">
          <ac:chgData name="Say,Benjamin" userId="12accc6f-d5d5-4773-a929-5f4f5530135e" providerId="ADAL" clId="{ACD05DBE-1B20-4E34-B264-3AA0E6560D67}" dt="2018-02-07T14:28:50.231" v="4404" actId="20577"/>
          <ac:spMkLst>
            <pc:docMk/>
            <pc:sldMk cId="3185092086" sldId="262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7T14:30:13.631" v="4721" actId="20577"/>
        <pc:sldMkLst>
          <pc:docMk/>
          <pc:sldMk cId="3802687226" sldId="263"/>
        </pc:sldMkLst>
        <pc:spChg chg="mod">
          <ac:chgData name="Say,Benjamin" userId="12accc6f-d5d5-4773-a929-5f4f5530135e" providerId="ADAL" clId="{ACD05DBE-1B20-4E34-B264-3AA0E6560D67}" dt="2018-02-07T14:30:13.631" v="4721" actId="20577"/>
          <ac:spMkLst>
            <pc:docMk/>
            <pc:sldMk cId="3802687226" sldId="263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7T14:31:04.401" v="4852" actId="5793"/>
        <pc:sldMkLst>
          <pc:docMk/>
          <pc:sldMk cId="2386661018" sldId="264"/>
        </pc:sldMkLst>
        <pc:spChg chg="mod">
          <ac:chgData name="Say,Benjamin" userId="12accc6f-d5d5-4773-a929-5f4f5530135e" providerId="ADAL" clId="{ACD05DBE-1B20-4E34-B264-3AA0E6560D67}" dt="2018-02-07T14:31:04.401" v="4852" actId="5793"/>
          <ac:spMkLst>
            <pc:docMk/>
            <pc:sldMk cId="2386661018" sldId="264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7T14:34:07.357" v="5427" actId="20577"/>
        <pc:sldMkLst>
          <pc:docMk/>
          <pc:sldMk cId="95583456" sldId="265"/>
        </pc:sldMkLst>
        <pc:spChg chg="mod">
          <ac:chgData name="Say,Benjamin" userId="12accc6f-d5d5-4773-a929-5f4f5530135e" providerId="ADAL" clId="{ACD05DBE-1B20-4E34-B264-3AA0E6560D67}" dt="2018-02-07T14:34:07.357" v="5427" actId="20577"/>
          <ac:spMkLst>
            <pc:docMk/>
            <pc:sldMk cId="95583456" sldId="265"/>
            <ac:spMk id="3" creationId="{D890802B-CDD4-493B-96E1-B07ABF1524DA}"/>
          </ac:spMkLst>
        </pc:spChg>
      </pc:sldChg>
      <pc:sldChg chg="addSp delSp">
        <pc:chgData name="Say,Benjamin" userId="12accc6f-d5d5-4773-a929-5f4f5530135e" providerId="ADAL" clId="{ACD05DBE-1B20-4E34-B264-3AA0E6560D67}" dt="2018-02-07T14:32:52.960" v="5106"/>
        <pc:sldMkLst>
          <pc:docMk/>
          <pc:sldMk cId="3799911276" sldId="266"/>
        </pc:sldMkLst>
        <pc:spChg chg="del">
          <ac:chgData name="Say,Benjamin" userId="12accc6f-d5d5-4773-a929-5f4f5530135e" providerId="ADAL" clId="{ACD05DBE-1B20-4E34-B264-3AA0E6560D67}" dt="2018-02-07T14:32:49.436" v="5104" actId="478"/>
          <ac:spMkLst>
            <pc:docMk/>
            <pc:sldMk cId="3799911276" sldId="266"/>
            <ac:spMk id="3" creationId="{D890802B-CDD4-493B-96E1-B07ABF1524DA}"/>
          </ac:spMkLst>
        </pc:spChg>
        <pc:spChg chg="add del">
          <ac:chgData name="Say,Benjamin" userId="12accc6f-d5d5-4773-a929-5f4f5530135e" providerId="ADAL" clId="{ACD05DBE-1B20-4E34-B264-3AA0E6560D67}" dt="2018-02-07T14:32:52.593" v="5105" actId="478"/>
          <ac:spMkLst>
            <pc:docMk/>
            <pc:sldMk cId="3799911276" sldId="266"/>
            <ac:spMk id="4" creationId="{B62DB746-23D2-48F9-BE88-E32033058EE0}"/>
          </ac:spMkLst>
        </pc:spChg>
        <pc:spChg chg="add">
          <ac:chgData name="Say,Benjamin" userId="12accc6f-d5d5-4773-a929-5f4f5530135e" providerId="ADAL" clId="{ACD05DBE-1B20-4E34-B264-3AA0E6560D67}" dt="2018-02-07T14:32:52.960" v="5106"/>
          <ac:spMkLst>
            <pc:docMk/>
            <pc:sldMk cId="3799911276" sldId="266"/>
            <ac:spMk id="5" creationId="{383CF4E9-785C-4D10-A328-5D16F9D74530}"/>
          </ac:spMkLst>
        </pc:spChg>
      </pc:sldChg>
      <pc:sldChg chg="modSp">
        <pc:chgData name="Say,Benjamin" userId="12accc6f-d5d5-4773-a929-5f4f5530135e" providerId="ADAL" clId="{ACD05DBE-1B20-4E34-B264-3AA0E6560D67}" dt="2018-02-06T22:14:36.966" v="24" actId="14100"/>
        <pc:sldMkLst>
          <pc:docMk/>
          <pc:sldMk cId="1897703238" sldId="268"/>
        </pc:sldMkLst>
        <pc:spChg chg="mod">
          <ac:chgData name="Say,Benjamin" userId="12accc6f-d5d5-4773-a929-5f4f5530135e" providerId="ADAL" clId="{ACD05DBE-1B20-4E34-B264-3AA0E6560D67}" dt="2018-02-06T22:14:21.035" v="19" actId="5793"/>
          <ac:spMkLst>
            <pc:docMk/>
            <pc:sldMk cId="1897703238" sldId="268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14:36.966" v="24" actId="14100"/>
          <ac:spMkLst>
            <pc:docMk/>
            <pc:sldMk cId="1897703238" sldId="268"/>
            <ac:spMk id="3" creationId="{D890802B-CDD4-493B-96E1-B07ABF1524DA}"/>
          </ac:spMkLst>
        </pc:spChg>
      </pc:sldChg>
      <pc:sldChg chg="addSp modSp">
        <pc:chgData name="Say,Benjamin" userId="12accc6f-d5d5-4773-a929-5f4f5530135e" providerId="ADAL" clId="{ACD05DBE-1B20-4E34-B264-3AA0E6560D67}" dt="2018-02-06T22:17:57.954" v="122" actId="164"/>
        <pc:sldMkLst>
          <pc:docMk/>
          <pc:sldMk cId="1063384125" sldId="269"/>
        </pc:sldMkLst>
        <pc:spChg chg="mod">
          <ac:chgData name="Say,Benjamin" userId="12accc6f-d5d5-4773-a929-5f4f5530135e" providerId="ADAL" clId="{ACD05DBE-1B20-4E34-B264-3AA0E6560D67}" dt="2018-02-06T22:14:43.426" v="32" actId="20577"/>
          <ac:spMkLst>
            <pc:docMk/>
            <pc:sldMk cId="1063384125" sldId="269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14:54.174" v="37" actId="14100"/>
          <ac:spMkLst>
            <pc:docMk/>
            <pc:sldMk cId="1063384125" sldId="269"/>
            <ac:spMk id="3" creationId="{D890802B-CDD4-493B-96E1-B07ABF1524DA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4" creationId="{6C49D7F8-CF8F-43F7-8F57-B732937C6BC1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5" creationId="{E3B60943-9738-4AA7-8EF6-AE7B8B77D59F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6" creationId="{F8751A51-E18D-42D2-BD8F-7E853540DCA2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7" creationId="{79869043-0CA1-4FE2-B75B-D9BBF87E90D8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8" creationId="{AF739603-69F8-4EF0-8C23-90A6382556B7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9" creationId="{683FB827-9B0A-4421-BB27-FE215892182F}"/>
          </ac:spMkLst>
        </pc:spChg>
        <pc:spChg chg="add mod">
          <ac:chgData name="Say,Benjamin" userId="12accc6f-d5d5-4773-a929-5f4f5530135e" providerId="ADAL" clId="{ACD05DBE-1B20-4E34-B264-3AA0E6560D67}" dt="2018-02-06T22:17:57.954" v="122" actId="164"/>
          <ac:spMkLst>
            <pc:docMk/>
            <pc:sldMk cId="1063384125" sldId="269"/>
            <ac:spMk id="10" creationId="{18E1933F-470E-433C-8059-B58474D820F7}"/>
          </ac:spMkLst>
        </pc:spChg>
        <pc:grpChg chg="add mod">
          <ac:chgData name="Say,Benjamin" userId="12accc6f-d5d5-4773-a929-5f4f5530135e" providerId="ADAL" clId="{ACD05DBE-1B20-4E34-B264-3AA0E6560D67}" dt="2018-02-06T22:17:57.954" v="122" actId="164"/>
          <ac:grpSpMkLst>
            <pc:docMk/>
            <pc:sldMk cId="1063384125" sldId="269"/>
            <ac:grpSpMk id="11" creationId="{286634C2-1A82-4D84-B548-31799D059823}"/>
          </ac:grpSpMkLst>
        </pc:grpChg>
      </pc:sldChg>
      <pc:sldChg chg="addSp modSp">
        <pc:chgData name="Say,Benjamin" userId="12accc6f-d5d5-4773-a929-5f4f5530135e" providerId="ADAL" clId="{ACD05DBE-1B20-4E34-B264-3AA0E6560D67}" dt="2018-02-06T23:36:51.800" v="2689" actId="20577"/>
        <pc:sldMkLst>
          <pc:docMk/>
          <pc:sldMk cId="2280556670" sldId="270"/>
        </pc:sldMkLst>
        <pc:spChg chg="mod">
          <ac:chgData name="Say,Benjamin" userId="12accc6f-d5d5-4773-a929-5f4f5530135e" providerId="ADAL" clId="{ACD05DBE-1B20-4E34-B264-3AA0E6560D67}" dt="2018-02-06T22:18:09.364" v="136" actId="20577"/>
          <ac:spMkLst>
            <pc:docMk/>
            <pc:sldMk cId="2280556670" sldId="270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36:51.800" v="2689" actId="20577"/>
          <ac:spMkLst>
            <pc:docMk/>
            <pc:sldMk cId="2280556670" sldId="270"/>
            <ac:spMk id="3" creationId="{D890802B-CDD4-493B-96E1-B07ABF1524DA}"/>
          </ac:spMkLst>
        </pc:spChg>
        <pc:spChg chg="add mod">
          <ac:chgData name="Say,Benjamin" userId="12accc6f-d5d5-4773-a929-5f4f5530135e" providerId="ADAL" clId="{ACD05DBE-1B20-4E34-B264-3AA0E6560D67}" dt="2018-02-06T22:42:04.034" v="683" actId="1582"/>
          <ac:spMkLst>
            <pc:docMk/>
            <pc:sldMk cId="2280556670" sldId="270"/>
            <ac:spMk id="12" creationId="{2090B3E6-ED0B-428F-87A6-CF4C15444791}"/>
          </ac:spMkLst>
        </pc:spChg>
        <pc:grpChg chg="add">
          <ac:chgData name="Say,Benjamin" userId="12accc6f-d5d5-4773-a929-5f4f5530135e" providerId="ADAL" clId="{ACD05DBE-1B20-4E34-B264-3AA0E6560D67}" dt="2018-02-06T22:18:00.381" v="123"/>
          <ac:grpSpMkLst>
            <pc:docMk/>
            <pc:sldMk cId="2280556670" sldId="270"/>
            <ac:grpSpMk id="4" creationId="{6856D336-54BA-44A8-A8F1-5FAB5BFC4421}"/>
          </ac:grpSpMkLst>
        </pc:grpChg>
      </pc:sldChg>
      <pc:sldChg chg="addSp modSp">
        <pc:chgData name="Say,Benjamin" userId="12accc6f-d5d5-4773-a929-5f4f5530135e" providerId="ADAL" clId="{ACD05DBE-1B20-4E34-B264-3AA0E6560D67}" dt="2018-02-06T23:37:46.921" v="2863" actId="20577"/>
        <pc:sldMkLst>
          <pc:docMk/>
          <pc:sldMk cId="1092217874" sldId="271"/>
        </pc:sldMkLst>
        <pc:spChg chg="mod">
          <ac:chgData name="Say,Benjamin" userId="12accc6f-d5d5-4773-a929-5f4f5530135e" providerId="ADAL" clId="{ACD05DBE-1B20-4E34-B264-3AA0E6560D67}" dt="2018-02-06T22:18:23.904" v="173" actId="20577"/>
          <ac:spMkLst>
            <pc:docMk/>
            <pc:sldMk cId="1092217874" sldId="271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37:46.921" v="2863" actId="20577"/>
          <ac:spMkLst>
            <pc:docMk/>
            <pc:sldMk cId="1092217874" sldId="271"/>
            <ac:spMk id="3" creationId="{D890802B-CDD4-493B-96E1-B07ABF1524DA}"/>
          </ac:spMkLst>
        </pc:spChg>
        <pc:spChg chg="add mod">
          <ac:chgData name="Say,Benjamin" userId="12accc6f-d5d5-4773-a929-5f4f5530135e" providerId="ADAL" clId="{ACD05DBE-1B20-4E34-B264-3AA0E6560D67}" dt="2018-02-06T22:42:53.639" v="691" actId="1076"/>
          <ac:spMkLst>
            <pc:docMk/>
            <pc:sldMk cId="1092217874" sldId="271"/>
            <ac:spMk id="12" creationId="{865B1130-4EC4-4FBF-8F0E-C13D5827A120}"/>
          </ac:spMkLst>
        </pc:spChg>
        <pc:grpChg chg="add">
          <ac:chgData name="Say,Benjamin" userId="12accc6f-d5d5-4773-a929-5f4f5530135e" providerId="ADAL" clId="{ACD05DBE-1B20-4E34-B264-3AA0E6560D67}" dt="2018-02-06T22:18:03.615" v="124"/>
          <ac:grpSpMkLst>
            <pc:docMk/>
            <pc:sldMk cId="1092217874" sldId="271"/>
            <ac:grpSpMk id="4" creationId="{1F2E3C51-F5A1-497F-B829-B7B376F89955}"/>
          </ac:grpSpMkLst>
        </pc:grpChg>
      </pc:sldChg>
      <pc:sldChg chg="addSp modSp">
        <pc:chgData name="Say,Benjamin" userId="12accc6f-d5d5-4773-a929-5f4f5530135e" providerId="ADAL" clId="{ACD05DBE-1B20-4E34-B264-3AA0E6560D67}" dt="2018-02-06T23:39:41.311" v="3095" actId="20577"/>
        <pc:sldMkLst>
          <pc:docMk/>
          <pc:sldMk cId="2794082756" sldId="272"/>
        </pc:sldMkLst>
        <pc:spChg chg="mod">
          <ac:chgData name="Say,Benjamin" userId="12accc6f-d5d5-4773-a929-5f4f5530135e" providerId="ADAL" clId="{ACD05DBE-1B20-4E34-B264-3AA0E6560D67}" dt="2018-02-06T22:18:32.032" v="185" actId="20577"/>
          <ac:spMkLst>
            <pc:docMk/>
            <pc:sldMk cId="2794082756" sldId="272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39:41.311" v="3095" actId="20577"/>
          <ac:spMkLst>
            <pc:docMk/>
            <pc:sldMk cId="2794082756" sldId="272"/>
            <ac:spMk id="3" creationId="{D890802B-CDD4-493B-96E1-B07ABF1524DA}"/>
          </ac:spMkLst>
        </pc:spChg>
        <pc:spChg chg="add">
          <ac:chgData name="Say,Benjamin" userId="12accc6f-d5d5-4773-a929-5f4f5530135e" providerId="ADAL" clId="{ACD05DBE-1B20-4E34-B264-3AA0E6560D67}" dt="2018-02-06T22:42:37.266" v="688"/>
          <ac:spMkLst>
            <pc:docMk/>
            <pc:sldMk cId="2794082756" sldId="272"/>
            <ac:spMk id="12" creationId="{65E74376-D705-43E9-AA16-3DD5C76B717A}"/>
          </ac:spMkLst>
        </pc:spChg>
        <pc:grpChg chg="add">
          <ac:chgData name="Say,Benjamin" userId="12accc6f-d5d5-4773-a929-5f4f5530135e" providerId="ADAL" clId="{ACD05DBE-1B20-4E34-B264-3AA0E6560D67}" dt="2018-02-06T22:18:59.126" v="216"/>
          <ac:grpSpMkLst>
            <pc:docMk/>
            <pc:sldMk cId="2794082756" sldId="272"/>
            <ac:grpSpMk id="4" creationId="{86269749-C3DB-49F3-A136-6BB031998F79}"/>
          </ac:grpSpMkLst>
        </pc:grpChg>
      </pc:sldChg>
      <pc:sldChg chg="addSp modSp">
        <pc:chgData name="Say,Benjamin" userId="12accc6f-d5d5-4773-a929-5f4f5530135e" providerId="ADAL" clId="{ACD05DBE-1B20-4E34-B264-3AA0E6560D67}" dt="2018-02-06T23:40:32.633" v="3284" actId="20577"/>
        <pc:sldMkLst>
          <pc:docMk/>
          <pc:sldMk cId="2598960289" sldId="273"/>
        </pc:sldMkLst>
        <pc:spChg chg="mod">
          <ac:chgData name="Say,Benjamin" userId="12accc6f-d5d5-4773-a929-5f4f5530135e" providerId="ADAL" clId="{ACD05DBE-1B20-4E34-B264-3AA0E6560D67}" dt="2018-02-06T22:18:41.672" v="198" actId="20577"/>
          <ac:spMkLst>
            <pc:docMk/>
            <pc:sldMk cId="2598960289" sldId="273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40:32.633" v="3284" actId="20577"/>
          <ac:spMkLst>
            <pc:docMk/>
            <pc:sldMk cId="2598960289" sldId="273"/>
            <ac:spMk id="3" creationId="{D890802B-CDD4-493B-96E1-B07ABF1524DA}"/>
          </ac:spMkLst>
        </pc:spChg>
        <pc:spChg chg="add">
          <ac:chgData name="Say,Benjamin" userId="12accc6f-d5d5-4773-a929-5f4f5530135e" providerId="ADAL" clId="{ACD05DBE-1B20-4E34-B264-3AA0E6560D67}" dt="2018-02-06T22:43:13.213" v="694"/>
          <ac:spMkLst>
            <pc:docMk/>
            <pc:sldMk cId="2598960289" sldId="273"/>
            <ac:spMk id="12" creationId="{EE6DF3D7-968D-4DC2-AD84-209CA250664C}"/>
          </ac:spMkLst>
        </pc:spChg>
        <pc:grpChg chg="add">
          <ac:chgData name="Say,Benjamin" userId="12accc6f-d5d5-4773-a929-5f4f5530135e" providerId="ADAL" clId="{ACD05DBE-1B20-4E34-B264-3AA0E6560D67}" dt="2018-02-06T22:19:00.435" v="217"/>
          <ac:grpSpMkLst>
            <pc:docMk/>
            <pc:sldMk cId="2598960289" sldId="273"/>
            <ac:grpSpMk id="4" creationId="{A62EC1C4-9EF8-48D4-86D4-8FA370A50829}"/>
          </ac:grpSpMkLst>
        </pc:grpChg>
      </pc:sldChg>
      <pc:sldChg chg="addSp modSp">
        <pc:chgData name="Say,Benjamin" userId="12accc6f-d5d5-4773-a929-5f4f5530135e" providerId="ADAL" clId="{ACD05DBE-1B20-4E34-B264-3AA0E6560D67}" dt="2018-02-06T23:41:23.652" v="3507" actId="20577"/>
        <pc:sldMkLst>
          <pc:docMk/>
          <pc:sldMk cId="2816110960" sldId="274"/>
        </pc:sldMkLst>
        <pc:spChg chg="mod">
          <ac:chgData name="Say,Benjamin" userId="12accc6f-d5d5-4773-a929-5f4f5530135e" providerId="ADAL" clId="{ACD05DBE-1B20-4E34-B264-3AA0E6560D67}" dt="2018-02-06T22:18:55.199" v="215" actId="20577"/>
          <ac:spMkLst>
            <pc:docMk/>
            <pc:sldMk cId="2816110960" sldId="274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41:23.652" v="3507" actId="20577"/>
          <ac:spMkLst>
            <pc:docMk/>
            <pc:sldMk cId="2816110960" sldId="274"/>
            <ac:spMk id="3" creationId="{D890802B-CDD4-493B-96E1-B07ABF1524DA}"/>
          </ac:spMkLst>
        </pc:spChg>
        <pc:spChg chg="add mod">
          <ac:chgData name="Say,Benjamin" userId="12accc6f-d5d5-4773-a929-5f4f5530135e" providerId="ADAL" clId="{ACD05DBE-1B20-4E34-B264-3AA0E6560D67}" dt="2018-02-06T22:43:22.141" v="696" actId="1076"/>
          <ac:spMkLst>
            <pc:docMk/>
            <pc:sldMk cId="2816110960" sldId="274"/>
            <ac:spMk id="12" creationId="{222A221D-2762-4E97-91BF-D2787220850E}"/>
          </ac:spMkLst>
        </pc:spChg>
        <pc:grpChg chg="add">
          <ac:chgData name="Say,Benjamin" userId="12accc6f-d5d5-4773-a929-5f4f5530135e" providerId="ADAL" clId="{ACD05DBE-1B20-4E34-B264-3AA0E6560D67}" dt="2018-02-06T22:19:01.380" v="218"/>
          <ac:grpSpMkLst>
            <pc:docMk/>
            <pc:sldMk cId="2816110960" sldId="274"/>
            <ac:grpSpMk id="4" creationId="{395BBCB4-057E-4AD6-BA77-C0D90A0A8260}"/>
          </ac:grpSpMkLst>
        </pc:grpChg>
      </pc:sldChg>
      <pc:sldChg chg="modSp">
        <pc:chgData name="Say,Benjamin" userId="12accc6f-d5d5-4773-a929-5f4f5530135e" providerId="ADAL" clId="{ACD05DBE-1B20-4E34-B264-3AA0E6560D67}" dt="2018-02-06T22:47:58.964" v="1111" actId="20577"/>
        <pc:sldMkLst>
          <pc:docMk/>
          <pc:sldMk cId="3880175298" sldId="275"/>
        </pc:sldMkLst>
        <pc:spChg chg="mod">
          <ac:chgData name="Say,Benjamin" userId="12accc6f-d5d5-4773-a929-5f4f5530135e" providerId="ADAL" clId="{ACD05DBE-1B20-4E34-B264-3AA0E6560D67}" dt="2018-02-06T22:19:10.922" v="237" actId="20577"/>
          <ac:spMkLst>
            <pc:docMk/>
            <pc:sldMk cId="3880175298" sldId="275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47:58.964" v="1111" actId="20577"/>
          <ac:spMkLst>
            <pc:docMk/>
            <pc:sldMk cId="3880175298" sldId="275"/>
            <ac:spMk id="3" creationId="{D890802B-CDD4-493B-96E1-B07ABF1524DA}"/>
          </ac:spMkLst>
        </pc:spChg>
      </pc:sldChg>
      <pc:sldChg chg="modSp ord">
        <pc:chgData name="Say,Benjamin" userId="12accc6f-d5d5-4773-a929-5f4f5530135e" providerId="ADAL" clId="{ACD05DBE-1B20-4E34-B264-3AA0E6560D67}" dt="2018-02-06T22:47:17.929" v="936"/>
        <pc:sldMkLst>
          <pc:docMk/>
          <pc:sldMk cId="2431580975" sldId="276"/>
        </pc:sldMkLst>
        <pc:spChg chg="mod">
          <ac:chgData name="Say,Benjamin" userId="12accc6f-d5d5-4773-a929-5f4f5530135e" providerId="ADAL" clId="{ACD05DBE-1B20-4E34-B264-3AA0E6560D67}" dt="2018-02-06T22:19:17.249" v="256" actId="20577"/>
          <ac:spMkLst>
            <pc:docMk/>
            <pc:sldMk cId="2431580975" sldId="276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47:13.623" v="935" actId="20577"/>
          <ac:spMkLst>
            <pc:docMk/>
            <pc:sldMk cId="2431580975" sldId="276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6T22:48:50.808" v="1253" actId="20577"/>
        <pc:sldMkLst>
          <pc:docMk/>
          <pc:sldMk cId="1489599549" sldId="277"/>
        </pc:sldMkLst>
        <pc:spChg chg="mod">
          <ac:chgData name="Say,Benjamin" userId="12accc6f-d5d5-4773-a929-5f4f5530135e" providerId="ADAL" clId="{ACD05DBE-1B20-4E34-B264-3AA0E6560D67}" dt="2018-02-06T22:19:21.490" v="270" actId="20577"/>
          <ac:spMkLst>
            <pc:docMk/>
            <pc:sldMk cId="1489599549" sldId="277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48:50.808" v="1253" actId="20577"/>
          <ac:spMkLst>
            <pc:docMk/>
            <pc:sldMk cId="1489599549" sldId="277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6T22:50:27.722" v="1614" actId="20577"/>
        <pc:sldMkLst>
          <pc:docMk/>
          <pc:sldMk cId="57804434" sldId="278"/>
        </pc:sldMkLst>
        <pc:spChg chg="mod">
          <ac:chgData name="Say,Benjamin" userId="12accc6f-d5d5-4773-a929-5f4f5530135e" providerId="ADAL" clId="{ACD05DBE-1B20-4E34-B264-3AA0E6560D67}" dt="2018-02-06T22:19:26.198" v="284" actId="20577"/>
          <ac:spMkLst>
            <pc:docMk/>
            <pc:sldMk cId="57804434" sldId="278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50:27.722" v="1614" actId="20577"/>
          <ac:spMkLst>
            <pc:docMk/>
            <pc:sldMk cId="57804434" sldId="278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6T22:53:41.868" v="1889" actId="20577"/>
        <pc:sldMkLst>
          <pc:docMk/>
          <pc:sldMk cId="873308288" sldId="279"/>
        </pc:sldMkLst>
        <pc:spChg chg="mod">
          <ac:chgData name="Say,Benjamin" userId="12accc6f-d5d5-4773-a929-5f4f5530135e" providerId="ADAL" clId="{ACD05DBE-1B20-4E34-B264-3AA0E6560D67}" dt="2018-02-06T22:19:32.732" v="297" actId="20577"/>
          <ac:spMkLst>
            <pc:docMk/>
            <pc:sldMk cId="873308288" sldId="279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53:41.868" v="1889" actId="20577"/>
          <ac:spMkLst>
            <pc:docMk/>
            <pc:sldMk cId="873308288" sldId="279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6T23:02:15.855" v="2151" actId="20577"/>
        <pc:sldMkLst>
          <pc:docMk/>
          <pc:sldMk cId="2836231852" sldId="280"/>
        </pc:sldMkLst>
        <pc:spChg chg="mod">
          <ac:chgData name="Say,Benjamin" userId="12accc6f-d5d5-4773-a929-5f4f5530135e" providerId="ADAL" clId="{ACD05DBE-1B20-4E34-B264-3AA0E6560D67}" dt="2018-02-06T22:19:37.716" v="310" actId="20577"/>
          <ac:spMkLst>
            <pc:docMk/>
            <pc:sldMk cId="2836231852" sldId="280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02:15.855" v="2151" actId="20577"/>
          <ac:spMkLst>
            <pc:docMk/>
            <pc:sldMk cId="2836231852" sldId="280"/>
            <ac:spMk id="3" creationId="{D890802B-CDD4-493B-96E1-B07ABF1524DA}"/>
          </ac:spMkLst>
        </pc:spChg>
      </pc:sldChg>
      <pc:sldChg chg="modSp">
        <pc:chgData name="Say,Benjamin" userId="12accc6f-d5d5-4773-a929-5f4f5530135e" providerId="ADAL" clId="{ACD05DBE-1B20-4E34-B264-3AA0E6560D67}" dt="2018-02-06T23:06:27.080" v="2159" actId="20577"/>
        <pc:sldMkLst>
          <pc:docMk/>
          <pc:sldMk cId="3860831491" sldId="281"/>
        </pc:sldMkLst>
        <pc:spChg chg="mod">
          <ac:chgData name="Say,Benjamin" userId="12accc6f-d5d5-4773-a929-5f4f5530135e" providerId="ADAL" clId="{ACD05DBE-1B20-4E34-B264-3AA0E6560D67}" dt="2018-02-06T22:19:49.343" v="333" actId="5793"/>
          <ac:spMkLst>
            <pc:docMk/>
            <pc:sldMk cId="3860831491" sldId="281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3:06:27.080" v="2159" actId="20577"/>
          <ac:spMkLst>
            <pc:docMk/>
            <pc:sldMk cId="3860831491" sldId="281"/>
            <ac:spMk id="3" creationId="{D890802B-CDD4-493B-96E1-B07ABF1524DA}"/>
          </ac:spMkLst>
        </pc:spChg>
      </pc:sldChg>
      <pc:sldChg chg="addSp modSp">
        <pc:chgData name="Say,Benjamin" userId="12accc6f-d5d5-4773-a929-5f4f5530135e" providerId="ADAL" clId="{ACD05DBE-1B20-4E34-B264-3AA0E6560D67}" dt="2018-02-06T22:37:26.727" v="637" actId="1076"/>
        <pc:sldMkLst>
          <pc:docMk/>
          <pc:sldMk cId="3096238709" sldId="282"/>
        </pc:sldMkLst>
        <pc:spChg chg="mod">
          <ac:chgData name="Say,Benjamin" userId="12accc6f-d5d5-4773-a929-5f4f5530135e" providerId="ADAL" clId="{ACD05DBE-1B20-4E34-B264-3AA0E6560D67}" dt="2018-02-06T22:34:43.153" v="373" actId="20577"/>
          <ac:spMkLst>
            <pc:docMk/>
            <pc:sldMk cId="3096238709" sldId="282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36:40.923" v="635" actId="5793"/>
          <ac:spMkLst>
            <pc:docMk/>
            <pc:sldMk cId="3096238709" sldId="282"/>
            <ac:spMk id="3" creationId="{D890802B-CDD4-493B-96E1-B07ABF1524DA}"/>
          </ac:spMkLst>
        </pc:spChg>
        <pc:picChg chg="add mod">
          <ac:chgData name="Say,Benjamin" userId="12accc6f-d5d5-4773-a929-5f4f5530135e" providerId="ADAL" clId="{ACD05DBE-1B20-4E34-B264-3AA0E6560D67}" dt="2018-02-06T22:37:26.727" v="637" actId="1076"/>
          <ac:picMkLst>
            <pc:docMk/>
            <pc:sldMk cId="3096238709" sldId="282"/>
            <ac:picMk id="4" creationId="{BA6E9A8F-CCAE-40F8-8C4D-25511D66389C}"/>
          </ac:picMkLst>
        </pc:picChg>
      </pc:sldChg>
      <pc:sldChg chg="addSp delSp modSp">
        <pc:chgData name="Say,Benjamin" userId="12accc6f-d5d5-4773-a929-5f4f5530135e" providerId="ADAL" clId="{ACD05DBE-1B20-4E34-B264-3AA0E6560D67}" dt="2018-02-06T22:38:16.929" v="656" actId="1076"/>
        <pc:sldMkLst>
          <pc:docMk/>
          <pc:sldMk cId="3477446466" sldId="283"/>
        </pc:sldMkLst>
        <pc:spChg chg="mod">
          <ac:chgData name="Say,Benjamin" userId="12accc6f-d5d5-4773-a929-5f4f5530135e" providerId="ADAL" clId="{ACD05DBE-1B20-4E34-B264-3AA0E6560D67}" dt="2018-02-06T22:37:44.266" v="653" actId="5793"/>
          <ac:spMkLst>
            <pc:docMk/>
            <pc:sldMk cId="3477446466" sldId="283"/>
            <ac:spMk id="2" creationId="{C6BF20F6-7731-471B-8279-7DD21B9FCC9C}"/>
          </ac:spMkLst>
        </pc:spChg>
        <pc:spChg chg="del">
          <ac:chgData name="Say,Benjamin" userId="12accc6f-d5d5-4773-a929-5f4f5530135e" providerId="ADAL" clId="{ACD05DBE-1B20-4E34-B264-3AA0E6560D67}" dt="2018-02-06T22:38:14.639" v="654" actId="478"/>
          <ac:spMkLst>
            <pc:docMk/>
            <pc:sldMk cId="3477446466" sldId="283"/>
            <ac:spMk id="3" creationId="{D890802B-CDD4-493B-96E1-B07ABF1524DA}"/>
          </ac:spMkLst>
        </pc:spChg>
        <pc:picChg chg="add mod">
          <ac:chgData name="Say,Benjamin" userId="12accc6f-d5d5-4773-a929-5f4f5530135e" providerId="ADAL" clId="{ACD05DBE-1B20-4E34-B264-3AA0E6560D67}" dt="2018-02-06T22:38:16.929" v="656" actId="1076"/>
          <ac:picMkLst>
            <pc:docMk/>
            <pc:sldMk cId="3477446466" sldId="283"/>
            <ac:picMk id="4" creationId="{25EC90C0-F49E-4649-8CB3-53A6FBF702E3}"/>
          </ac:picMkLst>
        </pc:picChg>
      </pc:sldChg>
      <pc:sldChg chg="modSp">
        <pc:chgData name="Say,Benjamin" userId="12accc6f-d5d5-4773-a929-5f4f5530135e" providerId="ADAL" clId="{ACD05DBE-1B20-4E34-B264-3AA0E6560D67}" dt="2018-02-06T22:35:39.723" v="580" actId="20577"/>
        <pc:sldMkLst>
          <pc:docMk/>
          <pc:sldMk cId="4080076891" sldId="284"/>
        </pc:sldMkLst>
        <pc:spChg chg="mod">
          <ac:chgData name="Say,Benjamin" userId="12accc6f-d5d5-4773-a929-5f4f5530135e" providerId="ADAL" clId="{ACD05DBE-1B20-4E34-B264-3AA0E6560D67}" dt="2018-02-06T22:34:51.098" v="383" actId="20577"/>
          <ac:spMkLst>
            <pc:docMk/>
            <pc:sldMk cId="4080076891" sldId="284"/>
            <ac:spMk id="2" creationId="{C6BF20F6-7731-471B-8279-7DD21B9FCC9C}"/>
          </ac:spMkLst>
        </pc:spChg>
        <pc:spChg chg="mod">
          <ac:chgData name="Say,Benjamin" userId="12accc6f-d5d5-4773-a929-5f4f5530135e" providerId="ADAL" clId="{ACD05DBE-1B20-4E34-B264-3AA0E6560D67}" dt="2018-02-06T22:35:39.723" v="580" actId="20577"/>
          <ac:spMkLst>
            <pc:docMk/>
            <pc:sldMk cId="4080076891" sldId="284"/>
            <ac:spMk id="3" creationId="{D890802B-CDD4-493B-96E1-B07ABF1524DA}"/>
          </ac:spMkLst>
        </pc:spChg>
      </pc:sldChg>
      <pc:sldChg chg="addSp delSp modSp ord">
        <pc:chgData name="Say,Benjamin" userId="12accc6f-d5d5-4773-a929-5f4f5530135e" providerId="ADAL" clId="{ACD05DBE-1B20-4E34-B264-3AA0E6560D67}" dt="2018-02-06T22:41:15.531" v="678"/>
        <pc:sldMkLst>
          <pc:docMk/>
          <pc:sldMk cId="3907845541" sldId="285"/>
        </pc:sldMkLst>
        <pc:spChg chg="mod">
          <ac:chgData name="Say,Benjamin" userId="12accc6f-d5d5-4773-a929-5f4f5530135e" providerId="ADAL" clId="{ACD05DBE-1B20-4E34-B264-3AA0E6560D67}" dt="2018-02-06T22:41:14.175" v="677" actId="20577"/>
          <ac:spMkLst>
            <pc:docMk/>
            <pc:sldMk cId="3907845541" sldId="285"/>
            <ac:spMk id="2" creationId="{C6BF20F6-7731-471B-8279-7DD21B9FCC9C}"/>
          </ac:spMkLst>
        </pc:spChg>
        <pc:spChg chg="del">
          <ac:chgData name="Say,Benjamin" userId="12accc6f-d5d5-4773-a929-5f4f5530135e" providerId="ADAL" clId="{ACD05DBE-1B20-4E34-B264-3AA0E6560D67}" dt="2018-02-06T22:41:15.531" v="678"/>
          <ac:spMkLst>
            <pc:docMk/>
            <pc:sldMk cId="3907845541" sldId="285"/>
            <ac:spMk id="3" creationId="{D890802B-CDD4-493B-96E1-B07ABF1524DA}"/>
          </ac:spMkLst>
        </pc:spChg>
        <pc:picChg chg="add mod">
          <ac:chgData name="Say,Benjamin" userId="12accc6f-d5d5-4773-a929-5f4f5530135e" providerId="ADAL" clId="{ACD05DBE-1B20-4E34-B264-3AA0E6560D67}" dt="2018-02-06T22:41:15.531" v="678"/>
          <ac:picMkLst>
            <pc:docMk/>
            <pc:sldMk cId="3907845541" sldId="285"/>
            <ac:picMk id="4" creationId="{A59A73A4-FF86-4EC7-AA64-9036C51329B6}"/>
          </ac:picMkLst>
        </pc:picChg>
      </pc:sldChg>
      <pc:sldChg chg="addSp delSp modSp add">
        <pc:chgData name="Say,Benjamin" userId="12accc6f-d5d5-4773-a929-5f4f5530135e" providerId="ADAL" clId="{ACD05DBE-1B20-4E34-B264-3AA0E6560D67}" dt="2018-02-06T22:45:53.918" v="749" actId="167"/>
        <pc:sldMkLst>
          <pc:docMk/>
          <pc:sldMk cId="2459476947" sldId="286"/>
        </pc:sldMkLst>
        <pc:spChg chg="mod">
          <ac:chgData name="Say,Benjamin" userId="12accc6f-d5d5-4773-a929-5f4f5530135e" providerId="ADAL" clId="{ACD05DBE-1B20-4E34-B264-3AA0E6560D67}" dt="2018-02-06T22:43:58.927" v="729" actId="5793"/>
          <ac:spMkLst>
            <pc:docMk/>
            <pc:sldMk cId="2459476947" sldId="286"/>
            <ac:spMk id="2" creationId="{9715B69C-8C3D-41AC-A400-AA5A8D8694E7}"/>
          </ac:spMkLst>
        </pc:spChg>
        <pc:spChg chg="del">
          <ac:chgData name="Say,Benjamin" userId="12accc6f-d5d5-4773-a929-5f4f5530135e" providerId="ADAL" clId="{ACD05DBE-1B20-4E34-B264-3AA0E6560D67}" dt="2018-02-06T22:44:03.889" v="730" actId="478"/>
          <ac:spMkLst>
            <pc:docMk/>
            <pc:sldMk cId="2459476947" sldId="286"/>
            <ac:spMk id="3" creationId="{9AB98F48-16DC-4426-AE59-99A393006B7E}"/>
          </ac:spMkLst>
        </pc:spChg>
        <pc:spChg chg="add mod ord">
          <ac:chgData name="Say,Benjamin" userId="12accc6f-d5d5-4773-a929-5f4f5530135e" providerId="ADAL" clId="{ACD05DBE-1B20-4E34-B264-3AA0E6560D67}" dt="2018-02-06T22:45:44.789" v="748" actId="166"/>
          <ac:spMkLst>
            <pc:docMk/>
            <pc:sldMk cId="2459476947" sldId="286"/>
            <ac:spMk id="15" creationId="{D9B8AA18-13FC-4188-B81A-934BA075CBAB}"/>
          </ac:spMkLst>
        </pc:spChg>
        <pc:grpChg chg="add">
          <ac:chgData name="Say,Benjamin" userId="12accc6f-d5d5-4773-a929-5f4f5530135e" providerId="ADAL" clId="{ACD05DBE-1B20-4E34-B264-3AA0E6560D67}" dt="2018-02-06T22:43:46.203" v="698"/>
          <ac:grpSpMkLst>
            <pc:docMk/>
            <pc:sldMk cId="2459476947" sldId="286"/>
            <ac:grpSpMk id="4" creationId="{1B1F736F-E228-427B-934C-633A692D0145}"/>
          </ac:grpSpMkLst>
        </pc:grpChg>
        <pc:cxnChg chg="add del mod">
          <ac:chgData name="Say,Benjamin" userId="12accc6f-d5d5-4773-a929-5f4f5530135e" providerId="ADAL" clId="{ACD05DBE-1B20-4E34-B264-3AA0E6560D67}" dt="2018-02-06T22:45:20.050" v="743" actId="478"/>
          <ac:cxnSpMkLst>
            <pc:docMk/>
            <pc:sldMk cId="2459476947" sldId="286"/>
            <ac:cxnSpMk id="13" creationId="{F6BFF60D-5880-46F8-A7DC-66A2331CFBA5}"/>
          </ac:cxnSpMkLst>
        </pc:cxnChg>
        <pc:cxnChg chg="add mod ord">
          <ac:chgData name="Say,Benjamin" userId="12accc6f-d5d5-4773-a929-5f4f5530135e" providerId="ADAL" clId="{ACD05DBE-1B20-4E34-B264-3AA0E6560D67}" dt="2018-02-06T22:45:53.918" v="749" actId="167"/>
          <ac:cxnSpMkLst>
            <pc:docMk/>
            <pc:sldMk cId="2459476947" sldId="286"/>
            <ac:cxnSpMk id="18" creationId="{0549248C-1215-4D55-8AA1-BB3BA86F339A}"/>
          </ac:cxnSpMkLst>
        </pc:cxnChg>
      </pc:sldChg>
      <pc:sldChg chg="add del">
        <pc:chgData name="Say,Benjamin" userId="12accc6f-d5d5-4773-a929-5f4f5530135e" providerId="ADAL" clId="{ACD05DBE-1B20-4E34-B264-3AA0E6560D67}" dt="2018-02-06T22:43:07.639" v="693"/>
        <pc:sldMkLst>
          <pc:docMk/>
          <pc:sldMk cId="3090722949" sldId="286"/>
        </pc:sldMkLst>
      </pc:sldChg>
      <pc:sldChg chg="modSp add">
        <pc:chgData name="Say,Benjamin" userId="12accc6f-d5d5-4773-a929-5f4f5530135e" providerId="ADAL" clId="{ACD05DBE-1B20-4E34-B264-3AA0E6560D67}" dt="2018-02-06T23:35:28.402" v="2575" actId="20577"/>
        <pc:sldMkLst>
          <pc:docMk/>
          <pc:sldMk cId="614900329" sldId="287"/>
        </pc:sldMkLst>
        <pc:spChg chg="mod">
          <ac:chgData name="Say,Benjamin" userId="12accc6f-d5d5-4773-a929-5f4f5530135e" providerId="ADAL" clId="{ACD05DBE-1B20-4E34-B264-3AA0E6560D67}" dt="2018-02-06T23:06:34.419" v="2167" actId="20577"/>
          <ac:spMkLst>
            <pc:docMk/>
            <pc:sldMk cId="614900329" sldId="287"/>
            <ac:spMk id="2" creationId="{B8C894D4-E5B9-4F04-803B-A427AE506106}"/>
          </ac:spMkLst>
        </pc:spChg>
        <pc:spChg chg="mod">
          <ac:chgData name="Say,Benjamin" userId="12accc6f-d5d5-4773-a929-5f4f5530135e" providerId="ADAL" clId="{ACD05DBE-1B20-4E34-B264-3AA0E6560D67}" dt="2018-02-06T23:35:28.402" v="2575" actId="20577"/>
          <ac:spMkLst>
            <pc:docMk/>
            <pc:sldMk cId="614900329" sldId="287"/>
            <ac:spMk id="3" creationId="{97A86E82-D6D5-4466-9BB9-96C49E1C4C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7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3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94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41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2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76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6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71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7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0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8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0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7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5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0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99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AB3D-A6C1-4AAF-B23F-C05D3203D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View Controller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A88DE-C2BD-41A0-8D77-FA22F7C64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MVC Framework, in general.</a:t>
            </a:r>
          </a:p>
        </p:txBody>
      </p:sp>
    </p:spTree>
    <p:extLst>
      <p:ext uri="{BB962C8B-B14F-4D97-AF65-F5344CB8AC3E}">
        <p14:creationId xmlns:p14="http://schemas.microsoft.com/office/powerpoint/2010/main" val="24349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much to do here, variables are already declared local to the file.</a:t>
            </a:r>
          </a:p>
          <a:p>
            <a:r>
              <a:rPr lang="en-US" dirty="0"/>
              <a:t>Hopefully, we didn’t make too big of a mess.</a:t>
            </a:r>
          </a:p>
          <a:p>
            <a:r>
              <a:rPr lang="en-US" dirty="0"/>
              <a:t>We needed to make variables for everything</a:t>
            </a:r>
          </a:p>
          <a:p>
            <a:pPr lvl="1"/>
            <a:r>
              <a:rPr lang="en-US" dirty="0"/>
              <a:t>Not so much automatic getting by calling a method</a:t>
            </a:r>
          </a:p>
          <a:p>
            <a:pPr lvl="1"/>
            <a:r>
              <a:rPr lang="en-US" dirty="0"/>
              <a:t>Maybe stored in an object, but not necessarily</a:t>
            </a:r>
          </a:p>
        </p:txBody>
      </p:sp>
    </p:spTree>
    <p:extLst>
      <p:ext uri="{BB962C8B-B14F-4D97-AF65-F5344CB8AC3E}">
        <p14:creationId xmlns:p14="http://schemas.microsoft.com/office/powerpoint/2010/main" val="95583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 out results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3CF4E9-785C-4D10-A328-5D16F9D74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pPr lvl="1"/>
            <a:r>
              <a:rPr lang="en-US" dirty="0"/>
              <a:t>&lt;html&gt;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&lt;div class=“</a:t>
            </a:r>
            <a:r>
              <a:rPr lang="en-US" dirty="0" err="1"/>
              <a:t>productWidget</a:t>
            </a:r>
            <a:r>
              <a:rPr lang="en-US" dirty="0"/>
              <a:t>”&gt;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&lt;/div&gt;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Even If in a loop, the code lives in potentially multiple places.</a:t>
            </a:r>
          </a:p>
        </p:txBody>
      </p:sp>
    </p:spTree>
    <p:extLst>
      <p:ext uri="{BB962C8B-B14F-4D97-AF65-F5344CB8AC3E}">
        <p14:creationId xmlns:p14="http://schemas.microsoft.com/office/powerpoint/2010/main" val="3799911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52CB9-1C69-4806-94EC-3AAE8EE6E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Doing this with MVC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935483-0EA2-430D-B81D-CA6B7DEB5A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0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our flow…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3851865" cy="4195481"/>
          </a:xfrm>
        </p:spPr>
        <p:txBody>
          <a:bodyPr/>
          <a:lstStyle/>
          <a:p>
            <a:r>
              <a:rPr lang="en-US" dirty="0"/>
              <a:t>Sets up state</a:t>
            </a:r>
          </a:p>
          <a:p>
            <a:r>
              <a:rPr lang="en-US" dirty="0"/>
              <a:t>Gets the data to use</a:t>
            </a:r>
          </a:p>
          <a:p>
            <a:r>
              <a:rPr lang="en-US" dirty="0"/>
              <a:t>Processes data</a:t>
            </a:r>
          </a:p>
          <a:p>
            <a:r>
              <a:rPr lang="en-US" dirty="0"/>
              <a:t>Formats results</a:t>
            </a:r>
          </a:p>
          <a:p>
            <a:r>
              <a:rPr lang="en-US" dirty="0"/>
              <a:t>Lays out results</a:t>
            </a:r>
          </a:p>
        </p:txBody>
      </p:sp>
    </p:spTree>
    <p:extLst>
      <p:ext uri="{BB962C8B-B14F-4D97-AF65-F5344CB8AC3E}">
        <p14:creationId xmlns:p14="http://schemas.microsoft.com/office/powerpoint/2010/main" val="1897703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3590608" cy="4195481"/>
          </a:xfrm>
        </p:spPr>
        <p:txBody>
          <a:bodyPr/>
          <a:lstStyle/>
          <a:p>
            <a:r>
              <a:rPr lang="en-US" dirty="0"/>
              <a:t>Sets up state</a:t>
            </a:r>
          </a:p>
          <a:p>
            <a:r>
              <a:rPr lang="en-US" dirty="0"/>
              <a:t>Gets the data to use</a:t>
            </a:r>
          </a:p>
          <a:p>
            <a:r>
              <a:rPr lang="en-US" dirty="0"/>
              <a:t>Processes data</a:t>
            </a:r>
          </a:p>
          <a:p>
            <a:r>
              <a:rPr lang="en-US" dirty="0"/>
              <a:t>Formats results</a:t>
            </a:r>
          </a:p>
          <a:p>
            <a:r>
              <a:rPr lang="en-US" dirty="0"/>
              <a:t>Lays out results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6634C2-1A82-4D84-B548-31799D059823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4" name="Flowchart: Magnetic Disk 3">
              <a:extLst>
                <a:ext uri="{FF2B5EF4-FFF2-40B4-BE49-F238E27FC236}">
                  <a16:creationId xmlns:a16="http://schemas.microsoft.com/office/drawing/2014/main" id="{6C49D7F8-CF8F-43F7-8F57-B732937C6BC1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3B60943-9738-4AA7-8EF6-AE7B8B77D59F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8751A51-E18D-42D2-BD8F-7E853540DCA2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869043-0CA1-4FE2-B75B-D9BBF87E90D8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8" name="Arrow: Left-Right 7">
              <a:extLst>
                <a:ext uri="{FF2B5EF4-FFF2-40B4-BE49-F238E27FC236}">
                  <a16:creationId xmlns:a16="http://schemas.microsoft.com/office/drawing/2014/main" id="{AF739603-69F8-4EF0-8C23-90A6382556B7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683FB827-9B0A-4421-BB27-FE215892182F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18E1933F-470E-433C-8059-B58474D820F7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384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2601913" cy="4195481"/>
          </a:xfrm>
        </p:spPr>
        <p:txBody>
          <a:bodyPr/>
          <a:lstStyle/>
          <a:p>
            <a:r>
              <a:rPr lang="en-US" dirty="0"/>
              <a:t>Grab state</a:t>
            </a:r>
          </a:p>
          <a:p>
            <a:r>
              <a:rPr lang="en-US" dirty="0"/>
              <a:t>Get context</a:t>
            </a:r>
          </a:p>
          <a:p>
            <a:r>
              <a:rPr lang="en-US" dirty="0"/>
              <a:t>Start processing</a:t>
            </a:r>
          </a:p>
          <a:p>
            <a:endParaRPr lang="en-US" dirty="0"/>
          </a:p>
          <a:p>
            <a:r>
              <a:rPr lang="en-US" dirty="0"/>
              <a:t>The controller knowns what it needs to accomplish the task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56D336-54BA-44A8-A8F1-5FAB5BFC4421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47DDFB73-5A96-484B-AF8B-0CE0F6ED8838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B846C19-028B-4F21-BF7E-5AA1B87E2D2E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FEEE55B-23BB-4B87-B25F-A8E44B061755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8524DE9-A58E-48A3-A7A9-33B3C782EC4B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336D83CE-46BB-4B95-ABBD-FBFBF4BC4C4C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F2721AA4-22D3-4259-B0F5-33DC03FCDC8E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2CBE03D7-F44C-4531-9221-CC262AC5703C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2090B3E6-ED0B-428F-87A6-CF4C15444791}"/>
              </a:ext>
            </a:extLst>
          </p:cNvPr>
          <p:cNvSpPr/>
          <p:nvPr/>
        </p:nvSpPr>
        <p:spPr>
          <a:xfrm>
            <a:off x="4426774" y="800100"/>
            <a:ext cx="3298001" cy="24955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56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Data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2998425" cy="4195481"/>
          </a:xfrm>
        </p:spPr>
        <p:txBody>
          <a:bodyPr/>
          <a:lstStyle/>
          <a:p>
            <a:r>
              <a:rPr lang="en-US" dirty="0"/>
              <a:t>The controller knows which data it needs.</a:t>
            </a:r>
          </a:p>
          <a:p>
            <a:r>
              <a:rPr lang="en-US" dirty="0"/>
              <a:t>The model knows how to get that data.</a:t>
            </a:r>
          </a:p>
          <a:p>
            <a:r>
              <a:rPr lang="en-US" dirty="0"/>
              <a:t>The model links to the DB</a:t>
            </a:r>
          </a:p>
          <a:p>
            <a:r>
              <a:rPr lang="en-US" dirty="0"/>
              <a:t>Does the controller care what the DB looks like?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2E3C51-F5A1-497F-B829-B7B376F89955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B88ABC92-0A7B-405A-9311-41428CD1336E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5719DA-17EC-4CAA-981C-ADE1BEDFD230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97CB66-EA7C-46DA-A13E-7BA7B832005F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86F472-76EB-44C7-BA99-D4D2C60639B4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1F9C9921-8479-441A-A4E0-9F4A27A077C8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86548AA1-69B5-4D3E-A0CA-A4A862D960AA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626DE5EC-7EB2-49B9-AADB-758952892809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65B1130-4EC4-4FBF-8F0E-C13D5827A120}"/>
              </a:ext>
            </a:extLst>
          </p:cNvPr>
          <p:cNvSpPr/>
          <p:nvPr/>
        </p:nvSpPr>
        <p:spPr>
          <a:xfrm rot="1321529">
            <a:off x="4966095" y="1212773"/>
            <a:ext cx="7164763" cy="3581317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1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3726168" cy="4195481"/>
          </a:xfrm>
        </p:spPr>
        <p:txBody>
          <a:bodyPr/>
          <a:lstStyle/>
          <a:p>
            <a:r>
              <a:rPr lang="en-US" dirty="0"/>
              <a:t>Processing of Data can happen two places, the Model or the Controller</a:t>
            </a:r>
          </a:p>
          <a:p>
            <a:r>
              <a:rPr lang="en-US" dirty="0"/>
              <a:t>Depends on what is being processed.</a:t>
            </a:r>
          </a:p>
          <a:p>
            <a:r>
              <a:rPr lang="en-US" dirty="0"/>
              <a:t>Is the processing specific to the Data, then Model.</a:t>
            </a:r>
          </a:p>
          <a:p>
            <a:r>
              <a:rPr lang="en-US" dirty="0"/>
              <a:t>Is the processing specific to the action, then Controller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269749-C3DB-49F3-A136-6BB031998F79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043049E1-0056-443B-9245-DAE424FE3763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912B1C-0F1D-4940-A28E-803DBF383FF6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BDB5026-8241-4B84-99CE-BBA33D3518A6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BF68F6-6BF5-4CE5-924F-23C46BCE1A03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11AA4813-77DD-400D-91FB-516E693303AD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64357E96-A266-4F84-8FCA-EB71C438ECEA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F086589F-A70B-4CCA-A42C-3F987028C180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65E74376-D705-43E9-AA16-3DD5C76B717A}"/>
              </a:ext>
            </a:extLst>
          </p:cNvPr>
          <p:cNvSpPr/>
          <p:nvPr/>
        </p:nvSpPr>
        <p:spPr>
          <a:xfrm rot="1321529">
            <a:off x="4862203" y="1149922"/>
            <a:ext cx="5248449" cy="297942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2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3010080" cy="4195481"/>
          </a:xfrm>
        </p:spPr>
        <p:txBody>
          <a:bodyPr/>
          <a:lstStyle/>
          <a:p>
            <a:r>
              <a:rPr lang="en-US" dirty="0"/>
              <a:t>Once the data is processed, it is made into a format to be read by the View.</a:t>
            </a:r>
          </a:p>
          <a:p>
            <a:r>
              <a:rPr lang="en-US" dirty="0"/>
              <a:t>Remember the earlier lecture… Lots of formats to choose from!</a:t>
            </a:r>
          </a:p>
          <a:p>
            <a:r>
              <a:rPr lang="en-US" dirty="0"/>
              <a:t>Arrays of Model objects are very common.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2EC1C4-9EF8-48D4-86D4-8FA370A50829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771DEB7B-F79E-4EF7-A739-BC0C459E0C9C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A1515A0-3D87-41CB-B2DC-43F1C8CB7AD3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5F09B8-F34A-4F57-BA49-3F7F7A980D4C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356B84-9809-4EDA-B7B6-235FA1CBCC78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EACA3BA4-4AB0-4C7B-A70C-2BC0903BDB5C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12B9E9FD-FF84-433E-A511-9D6E7344D404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E7054EA1-210A-4038-9A81-A430427DF8C4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EE6DF3D7-968D-4DC2-AD84-209CA250664C}"/>
              </a:ext>
            </a:extLst>
          </p:cNvPr>
          <p:cNvSpPr/>
          <p:nvPr/>
        </p:nvSpPr>
        <p:spPr>
          <a:xfrm>
            <a:off x="4426774" y="800100"/>
            <a:ext cx="3298001" cy="24955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6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 Out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3050677" cy="4195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is the data presented to the user?</a:t>
            </a:r>
          </a:p>
          <a:p>
            <a:r>
              <a:rPr lang="en-US" dirty="0"/>
              <a:t>The Model doesn’t care.</a:t>
            </a:r>
          </a:p>
          <a:p>
            <a:r>
              <a:rPr lang="en-US" dirty="0"/>
              <a:t>The Controller doesn’t care.</a:t>
            </a:r>
          </a:p>
          <a:p>
            <a:r>
              <a:rPr lang="en-US" dirty="0"/>
              <a:t>Only the View cares!</a:t>
            </a:r>
          </a:p>
          <a:p>
            <a:r>
              <a:rPr lang="en-US" dirty="0"/>
              <a:t>The view knows the format it expects and how the data should look.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95BBCB4-057E-4AD6-BA77-C0D90A0A8260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0888E45D-1A80-4776-9CB0-B33E09A534EF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90D23D3-D294-4C51-9278-8CFE388EC4EA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36CDC6-5383-44A2-BFD1-7689C365DFEE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DC32CC0-2682-461F-BB18-BC4918141DB8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A9A8CF4E-9948-48CE-A070-E678C6FCBFB1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AE57FF5D-4F02-4E82-990F-2A89EEB5E250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112A256E-CDB7-43F8-9100-6743522E2842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222A221D-2762-4E97-91BF-D2787220850E}"/>
              </a:ext>
            </a:extLst>
          </p:cNvPr>
          <p:cNvSpPr/>
          <p:nvPr/>
        </p:nvSpPr>
        <p:spPr>
          <a:xfrm>
            <a:off x="4410162" y="3418175"/>
            <a:ext cx="3298001" cy="24955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1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8BDB-6C67-4BFF-A69B-54638AE1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Request/Response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C8C3ED2-527E-4BB0-8CBE-7E95C2E71FD1}"/>
              </a:ext>
            </a:extLst>
          </p:cNvPr>
          <p:cNvGrpSpPr/>
          <p:nvPr/>
        </p:nvGrpSpPr>
        <p:grpSpPr>
          <a:xfrm>
            <a:off x="1123406" y="2194560"/>
            <a:ext cx="10319657" cy="3143794"/>
            <a:chOff x="1123406" y="2194560"/>
            <a:chExt cx="10319657" cy="314379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BFB5AC-3712-47A5-AD69-56E746A010FA}"/>
                </a:ext>
              </a:extLst>
            </p:cNvPr>
            <p:cNvSpPr/>
            <p:nvPr/>
          </p:nvSpPr>
          <p:spPr>
            <a:xfrm>
              <a:off x="1123406" y="3074125"/>
              <a:ext cx="2795451" cy="16285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Browser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71AAAA-4986-4D4C-9080-541482223930}"/>
                </a:ext>
              </a:extLst>
            </p:cNvPr>
            <p:cNvSpPr/>
            <p:nvPr/>
          </p:nvSpPr>
          <p:spPr>
            <a:xfrm>
              <a:off x="6949440" y="2194560"/>
              <a:ext cx="4493623" cy="31437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Server</a:t>
              </a:r>
            </a:p>
          </p:txBody>
        </p:sp>
        <p:sp>
          <p:nvSpPr>
            <p:cNvPr id="6" name="Arrow: Left-Right 5">
              <a:extLst>
                <a:ext uri="{FF2B5EF4-FFF2-40B4-BE49-F238E27FC236}">
                  <a16:creationId xmlns:a16="http://schemas.microsoft.com/office/drawing/2014/main" id="{ED73FCE7-59C6-4306-A221-486087455842}"/>
                </a:ext>
              </a:extLst>
            </p:cNvPr>
            <p:cNvSpPr/>
            <p:nvPr/>
          </p:nvSpPr>
          <p:spPr>
            <a:xfrm>
              <a:off x="4110446" y="3544389"/>
              <a:ext cx="2682240" cy="8795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HTTP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3375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549248C-1215-4D55-8AA1-BB3BA86F339A}"/>
              </a:ext>
            </a:extLst>
          </p:cNvPr>
          <p:cNvCxnSpPr>
            <a:stCxn id="8" idx="1"/>
            <a:endCxn id="7" idx="1"/>
          </p:cNvCxnSpPr>
          <p:nvPr/>
        </p:nvCxnSpPr>
        <p:spPr>
          <a:xfrm rot="10800000">
            <a:off x="5348472" y="2042032"/>
            <a:ext cx="12700" cy="2778292"/>
          </a:xfrm>
          <a:prstGeom prst="bentConnector3">
            <a:avLst>
              <a:gd name="adj1" fmla="val 8725717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715B69C-8C3D-41AC-A400-AA5A8D86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back to the controller…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1F736F-E228-427B-934C-633A692D0145}"/>
              </a:ext>
            </a:extLst>
          </p:cNvPr>
          <p:cNvGrpSpPr/>
          <p:nvPr/>
        </p:nvGrpSpPr>
        <p:grpSpPr>
          <a:xfrm>
            <a:off x="5348472" y="1458557"/>
            <a:ext cx="6521310" cy="3945241"/>
            <a:chOff x="5348472" y="1458557"/>
            <a:chExt cx="6521310" cy="3945241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B7262268-2CEB-456A-A911-8DB0A8171BC1}"/>
                </a:ext>
              </a:extLst>
            </p:cNvPr>
            <p:cNvSpPr/>
            <p:nvPr/>
          </p:nvSpPr>
          <p:spPr>
            <a:xfrm>
              <a:off x="10389326" y="2481943"/>
              <a:ext cx="1480456" cy="205522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Datebase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771BDB-481E-4F4D-93C1-3D19D35BA733}"/>
                </a:ext>
              </a:extLst>
            </p:cNvPr>
            <p:cNvSpPr/>
            <p:nvPr/>
          </p:nvSpPr>
          <p:spPr>
            <a:xfrm>
              <a:off x="8078609" y="2845525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D16F19-DD21-48E8-AEF4-C886C8248542}"/>
                </a:ext>
              </a:extLst>
            </p:cNvPr>
            <p:cNvSpPr/>
            <p:nvPr/>
          </p:nvSpPr>
          <p:spPr>
            <a:xfrm>
              <a:off x="5348472" y="1458557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ACC536-0063-4752-BE07-E6E310BC1C0C}"/>
                </a:ext>
              </a:extLst>
            </p:cNvPr>
            <p:cNvSpPr/>
            <p:nvPr/>
          </p:nvSpPr>
          <p:spPr>
            <a:xfrm>
              <a:off x="5348472" y="4236849"/>
              <a:ext cx="1341120" cy="11669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6A92C73F-C93B-44C1-91D2-FC29FB234C0F}"/>
                </a:ext>
              </a:extLst>
            </p:cNvPr>
            <p:cNvSpPr/>
            <p:nvPr/>
          </p:nvSpPr>
          <p:spPr>
            <a:xfrm>
              <a:off x="9419729" y="3100255"/>
              <a:ext cx="969597" cy="5747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2F3DA0F6-A9F3-4BAD-ACA4-B3CE7D00000F}"/>
                </a:ext>
              </a:extLst>
            </p:cNvPr>
            <p:cNvSpPr/>
            <p:nvPr/>
          </p:nvSpPr>
          <p:spPr>
            <a:xfrm rot="1831493">
              <a:off x="6818125" y="2386721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F8A7053F-5A63-4E9C-BA3E-76628E5ACD86}"/>
                </a:ext>
              </a:extLst>
            </p:cNvPr>
            <p:cNvSpPr/>
            <p:nvPr/>
          </p:nvSpPr>
          <p:spPr>
            <a:xfrm rot="5400000">
              <a:off x="5469238" y="3174277"/>
              <a:ext cx="1179850" cy="42672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9B8AA18-13FC-4188-B81A-934BA075CBAB}"/>
              </a:ext>
            </a:extLst>
          </p:cNvPr>
          <p:cNvSpPr/>
          <p:nvPr/>
        </p:nvSpPr>
        <p:spPr>
          <a:xfrm>
            <a:off x="3518430" y="2725785"/>
            <a:ext cx="1341120" cy="1166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</a:t>
            </a:r>
          </a:p>
        </p:txBody>
      </p:sp>
    </p:spTree>
    <p:extLst>
      <p:ext uri="{BB962C8B-B14F-4D97-AF65-F5344CB8AC3E}">
        <p14:creationId xmlns:p14="http://schemas.microsoft.com/office/powerpoint/2010/main" val="2459476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Controllers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keep the business logic?</a:t>
            </a:r>
          </a:p>
          <a:p>
            <a:pPr lvl="1"/>
            <a:r>
              <a:rPr lang="en-US" dirty="0"/>
              <a:t>Controller?</a:t>
            </a:r>
          </a:p>
          <a:p>
            <a:pPr lvl="2"/>
            <a:r>
              <a:rPr lang="en-US" dirty="0"/>
              <a:t>Very specific to a certain page in the application</a:t>
            </a:r>
          </a:p>
          <a:p>
            <a:pPr lvl="2"/>
            <a:r>
              <a:rPr lang="en-US" dirty="0"/>
              <a:t>What if we want that logic to be “universal”?</a:t>
            </a:r>
          </a:p>
        </p:txBody>
      </p:sp>
    </p:spTree>
    <p:extLst>
      <p:ext uri="{BB962C8B-B14F-4D97-AF65-F5344CB8AC3E}">
        <p14:creationId xmlns:p14="http://schemas.microsoft.com/office/powerpoint/2010/main" val="2431580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Controllers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re-use using components</a:t>
            </a:r>
          </a:p>
          <a:p>
            <a:pPr lvl="1"/>
            <a:r>
              <a:rPr lang="en-US" dirty="0"/>
              <a:t>Enables code re-use between models</a:t>
            </a:r>
          </a:p>
          <a:p>
            <a:pPr lvl="1"/>
            <a:r>
              <a:rPr lang="en-US" dirty="0"/>
              <a:t>Really just a class, we can import and use</a:t>
            </a:r>
          </a:p>
          <a:p>
            <a:pPr lvl="1"/>
            <a:r>
              <a:rPr lang="en-US" dirty="0"/>
              <a:t>Almost a model, but doesn’t connect to the DB</a:t>
            </a:r>
          </a:p>
          <a:p>
            <a:pPr lvl="2"/>
            <a:r>
              <a:rPr lang="en-US" dirty="0"/>
              <a:t>Might use models, though, to do this.</a:t>
            </a:r>
          </a:p>
        </p:txBody>
      </p:sp>
    </p:spTree>
    <p:extLst>
      <p:ext uri="{BB962C8B-B14F-4D97-AF65-F5344CB8AC3E}">
        <p14:creationId xmlns:p14="http://schemas.microsoft.com/office/powerpoint/2010/main" val="3880175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Supported data sources…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Formal Databases (MySQL, for example)</a:t>
            </a:r>
          </a:p>
          <a:p>
            <a:pPr lvl="1"/>
            <a:r>
              <a:rPr lang="en-US" dirty="0"/>
              <a:t>Other web services (NCBI, for example)</a:t>
            </a:r>
          </a:p>
          <a:p>
            <a:pPr lvl="1"/>
            <a:r>
              <a:rPr lang="en-US" dirty="0"/>
              <a:t>Anywhere else you can think of!</a:t>
            </a:r>
          </a:p>
        </p:txBody>
      </p:sp>
    </p:spTree>
    <p:extLst>
      <p:ext uri="{BB962C8B-B14F-4D97-AF65-F5344CB8AC3E}">
        <p14:creationId xmlns:p14="http://schemas.microsoft.com/office/powerpoint/2010/main" val="1489599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often use ORM</a:t>
            </a:r>
          </a:p>
          <a:p>
            <a:pPr lvl="1"/>
            <a:r>
              <a:rPr lang="en-US" dirty="0"/>
              <a:t>Object Relational Mapping</a:t>
            </a:r>
          </a:p>
          <a:p>
            <a:r>
              <a:rPr lang="en-US" dirty="0"/>
              <a:t>Each instance represents one entry of that model’s type of data</a:t>
            </a:r>
          </a:p>
          <a:p>
            <a:r>
              <a:rPr lang="en-US" dirty="0"/>
              <a:t>Create the model, make changes:</a:t>
            </a:r>
          </a:p>
          <a:p>
            <a:pPr lvl="1"/>
            <a:r>
              <a:rPr lang="en-US" dirty="0"/>
              <a:t>Save those changes</a:t>
            </a:r>
          </a:p>
          <a:p>
            <a:pPr lvl="1"/>
            <a:r>
              <a:rPr lang="en-US" dirty="0"/>
              <a:t>Delete the record</a:t>
            </a:r>
          </a:p>
          <a:p>
            <a:r>
              <a:rPr lang="en-US" dirty="0"/>
              <a:t>Give the record to a view</a:t>
            </a:r>
          </a:p>
          <a:p>
            <a:pPr lvl="1"/>
            <a:r>
              <a:rPr lang="en-US" dirty="0"/>
              <a:t>The work has been done, treat the model like a property list</a:t>
            </a:r>
          </a:p>
        </p:txBody>
      </p:sp>
    </p:spTree>
    <p:extLst>
      <p:ext uri="{BB962C8B-B14F-4D97-AF65-F5344CB8AC3E}">
        <p14:creationId xmlns:p14="http://schemas.microsoft.com/office/powerpoint/2010/main" val="57804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Views can easily be swapped out for other ways to present the same data.</a:t>
            </a:r>
          </a:p>
          <a:p>
            <a:r>
              <a:rPr lang="en-US" dirty="0"/>
              <a:t>We don’t want to process the data again or change that logic</a:t>
            </a:r>
          </a:p>
          <a:p>
            <a:r>
              <a:rPr lang="en-US" dirty="0"/>
              <a:t>Different data visualizations can often tell a different story with the same data </a:t>
            </a:r>
          </a:p>
        </p:txBody>
      </p:sp>
    </p:spTree>
    <p:extLst>
      <p:ext uri="{BB962C8B-B14F-4D97-AF65-F5344CB8AC3E}">
        <p14:creationId xmlns:p14="http://schemas.microsoft.com/office/powerpoint/2010/main" val="873308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Views can call other views</a:t>
            </a:r>
          </a:p>
          <a:p>
            <a:pPr lvl="1"/>
            <a:r>
              <a:rPr lang="en-US" dirty="0"/>
              <a:t>Makes a view a type of “widget”</a:t>
            </a:r>
          </a:p>
          <a:p>
            <a:pPr lvl="1"/>
            <a:r>
              <a:rPr lang="en-US" dirty="0"/>
              <a:t>Highly useful for things that repeat on a page.  </a:t>
            </a:r>
          </a:p>
          <a:p>
            <a:pPr lvl="1"/>
            <a:r>
              <a:rPr lang="en-US" dirty="0"/>
              <a:t>Can call from within a loop</a:t>
            </a:r>
          </a:p>
          <a:p>
            <a:pPr lvl="2"/>
            <a:r>
              <a:rPr lang="en-US" dirty="0"/>
              <a:t>Maybe looping over models</a:t>
            </a:r>
          </a:p>
          <a:p>
            <a:pPr lvl="2"/>
            <a:r>
              <a:rPr lang="en-US" dirty="0"/>
              <a:t>Maybe looping over User IDs</a:t>
            </a:r>
          </a:p>
          <a:p>
            <a:pPr lvl="2"/>
            <a:r>
              <a:rPr lang="en-US" dirty="0"/>
              <a:t>Maybe looping over whatever you want!</a:t>
            </a:r>
          </a:p>
        </p:txBody>
      </p:sp>
    </p:spTree>
    <p:extLst>
      <p:ext uri="{BB962C8B-B14F-4D97-AF65-F5344CB8AC3E}">
        <p14:creationId xmlns:p14="http://schemas.microsoft.com/office/powerpoint/2010/main" val="2836231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useful pieces…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Layouts &amp; Templates</a:t>
            </a:r>
          </a:p>
          <a:p>
            <a:r>
              <a:rPr lang="en-US" dirty="0"/>
              <a:t>Presenters</a:t>
            </a:r>
          </a:p>
          <a:p>
            <a:r>
              <a:rPr lang="en-US" dirty="0"/>
              <a:t>Routers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31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including a header/footer…</a:t>
            </a:r>
          </a:p>
          <a:p>
            <a:r>
              <a:rPr lang="en-US" dirty="0"/>
              <a:t>What about: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6E9A8F-CCAE-40F8-8C4D-25511D663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3429000"/>
            <a:ext cx="96297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38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downside…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EC90C0-F49E-4649-8CB3-53A6FBF70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1481137"/>
            <a:ext cx="95821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4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Processing on the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in the server black box?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4C6F1B-4E99-4BB3-B30E-E23B226321BD}"/>
              </a:ext>
            </a:extLst>
          </p:cNvPr>
          <p:cNvSpPr/>
          <p:nvPr/>
        </p:nvSpPr>
        <p:spPr>
          <a:xfrm>
            <a:off x="1123406" y="3074125"/>
            <a:ext cx="2795451" cy="1628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Browser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1F5AAB-C4FE-4402-A599-29C731A23E05}"/>
              </a:ext>
            </a:extLst>
          </p:cNvPr>
          <p:cNvSpPr/>
          <p:nvPr/>
        </p:nvSpPr>
        <p:spPr>
          <a:xfrm>
            <a:off x="6949440" y="2194560"/>
            <a:ext cx="4493623" cy="3143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3F3CB3CE-45CA-4F41-8A23-D25EAF9D5A46}"/>
              </a:ext>
            </a:extLst>
          </p:cNvPr>
          <p:cNvSpPr/>
          <p:nvPr/>
        </p:nvSpPr>
        <p:spPr>
          <a:xfrm>
            <a:off x="4110446" y="3544389"/>
            <a:ext cx="2682240" cy="8795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1973675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9A73A4-FF86-4EC7-AA64-9036C51329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313" y="2348662"/>
            <a:ext cx="8947150" cy="360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45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combination of Controllers and Actions</a:t>
            </a:r>
          </a:p>
          <a:p>
            <a:pPr lvl="1"/>
            <a:r>
              <a:rPr lang="en-US" dirty="0"/>
              <a:t>Thinks “Elements”</a:t>
            </a:r>
          </a:p>
          <a:p>
            <a:pPr lvl="1"/>
            <a:r>
              <a:rPr lang="en-US" dirty="0"/>
              <a:t>Amazon uses these a LOT</a:t>
            </a:r>
          </a:p>
          <a:p>
            <a:pPr lvl="1"/>
            <a:r>
              <a:rPr lang="en-US" dirty="0"/>
              <a:t>…So do lots of other large sites</a:t>
            </a:r>
          </a:p>
          <a:p>
            <a:pPr lvl="2"/>
            <a:r>
              <a:rPr lang="en-US" dirty="0"/>
              <a:t>News sites</a:t>
            </a:r>
          </a:p>
          <a:p>
            <a:pPr lvl="2"/>
            <a:r>
              <a:rPr lang="en-US" dirty="0"/>
              <a:t>Facebook</a:t>
            </a:r>
          </a:p>
          <a:p>
            <a:pPr lvl="2"/>
            <a:r>
              <a:rPr lang="en-US" dirty="0"/>
              <a:t>Twitter</a:t>
            </a:r>
          </a:p>
          <a:p>
            <a:pPr lvl="2"/>
            <a:r>
              <a:rPr lang="en-US" dirty="0"/>
              <a:t>…and integration for 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4080076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94D4-E5B9-4F04-803B-A427AE506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86E82-D6D5-4466-9BB9-96C49E1C4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a URL into which controller to call</a:t>
            </a:r>
          </a:p>
          <a:p>
            <a:pPr lvl="1"/>
            <a:r>
              <a:rPr lang="en-US" dirty="0"/>
              <a:t>We’ll look at how Fuel PHP Handles this…</a:t>
            </a:r>
          </a:p>
          <a:p>
            <a:pPr lvl="1"/>
            <a:r>
              <a:rPr lang="en-US" dirty="0"/>
              <a:t>Benefit:</a:t>
            </a:r>
          </a:p>
          <a:p>
            <a:pPr lvl="2"/>
            <a:r>
              <a:rPr lang="en-US" dirty="0"/>
              <a:t>From the URL, you know exactly which controller and method was called</a:t>
            </a:r>
          </a:p>
          <a:p>
            <a:pPr lvl="2"/>
            <a:r>
              <a:rPr lang="en-US" dirty="0"/>
              <a:t>From the URL, you know exactly which view file was called</a:t>
            </a:r>
          </a:p>
          <a:p>
            <a:pPr lvl="2"/>
            <a:r>
              <a:rPr lang="en-US" dirty="0"/>
              <a:t>Nice!</a:t>
            </a:r>
          </a:p>
          <a:p>
            <a:r>
              <a:rPr lang="en-US" dirty="0"/>
              <a:t>Don’t have to worry about directory structure when generating URLs</a:t>
            </a:r>
          </a:p>
          <a:p>
            <a:r>
              <a:rPr lang="en-US" dirty="0"/>
              <a:t>Can easily link between pages</a:t>
            </a:r>
          </a:p>
          <a:p>
            <a:pPr lvl="1"/>
            <a:r>
              <a:rPr lang="en-US" dirty="0"/>
              <a:t>Also, it’s intuitive to the programmer AND the user!</a:t>
            </a:r>
          </a:p>
        </p:txBody>
      </p:sp>
    </p:spTree>
    <p:extLst>
      <p:ext uri="{BB962C8B-B14F-4D97-AF65-F5344CB8AC3E}">
        <p14:creationId xmlns:p14="http://schemas.microsoft.com/office/powerpoint/2010/main" val="61490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230895" cy="1400530"/>
          </a:xfrm>
        </p:spPr>
        <p:txBody>
          <a:bodyPr/>
          <a:lstStyle/>
          <a:p>
            <a:r>
              <a:rPr lang="en-US" dirty="0"/>
              <a:t>Diagram of overall flow, client/server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686" y="1888804"/>
            <a:ext cx="2606539" cy="4195481"/>
          </a:xfrm>
        </p:spPr>
        <p:txBody>
          <a:bodyPr/>
          <a:lstStyle/>
          <a:p>
            <a:r>
              <a:rPr lang="en-US" dirty="0"/>
              <a:t>PHP Files are processed through the PHP Hypertext Processor</a:t>
            </a:r>
          </a:p>
          <a:p>
            <a:r>
              <a:rPr lang="en-US" dirty="0"/>
              <a:t>Static HTML files are not.</a:t>
            </a:r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3016D9D4-7753-473B-B2D1-B9DA032D85A9}"/>
              </a:ext>
            </a:extLst>
          </p:cNvPr>
          <p:cNvSpPr/>
          <p:nvPr/>
        </p:nvSpPr>
        <p:spPr>
          <a:xfrm>
            <a:off x="10023568" y="4382595"/>
            <a:ext cx="1793966" cy="16807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 File</a:t>
            </a:r>
          </a:p>
          <a:p>
            <a:pPr algn="ctr"/>
            <a:r>
              <a:rPr lang="en-US" dirty="0"/>
              <a:t>&lt;?=$data; ?&gt;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DA7AE6-EAFF-41D4-80B6-290D41F57A01}"/>
              </a:ext>
            </a:extLst>
          </p:cNvPr>
          <p:cNvSpPr/>
          <p:nvPr/>
        </p:nvSpPr>
        <p:spPr>
          <a:xfrm>
            <a:off x="7393566" y="4516739"/>
            <a:ext cx="1436917" cy="173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</a:t>
            </a:r>
          </a:p>
          <a:p>
            <a:pPr algn="ctr"/>
            <a:r>
              <a:rPr lang="en-US" dirty="0"/>
              <a:t>Hypertext Processor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811E107-98C3-4945-AF12-98CF286B5C9E}"/>
              </a:ext>
            </a:extLst>
          </p:cNvPr>
          <p:cNvSpPr/>
          <p:nvPr/>
        </p:nvSpPr>
        <p:spPr>
          <a:xfrm>
            <a:off x="9004663" y="4650384"/>
            <a:ext cx="905691" cy="1123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BFA16D25-5D26-4837-B9D5-9CB979F96420}"/>
              </a:ext>
            </a:extLst>
          </p:cNvPr>
          <p:cNvSpPr/>
          <p:nvPr/>
        </p:nvSpPr>
        <p:spPr>
          <a:xfrm>
            <a:off x="5562086" y="4661269"/>
            <a:ext cx="873539" cy="1123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1A444701-538C-4440-8AAE-6E1B9D2FBB01}"/>
              </a:ext>
            </a:extLst>
          </p:cNvPr>
          <p:cNvSpPr/>
          <p:nvPr/>
        </p:nvSpPr>
        <p:spPr>
          <a:xfrm>
            <a:off x="3682585" y="4516739"/>
            <a:ext cx="1793966" cy="16807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 File</a:t>
            </a:r>
          </a:p>
          <a:p>
            <a:pPr algn="ctr"/>
            <a:r>
              <a:rPr lang="en-US" dirty="0"/>
              <a:t>1,2,3,4,5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9F428B-DF3D-47FC-8559-462FA0DAF1A7}"/>
              </a:ext>
            </a:extLst>
          </p:cNvPr>
          <p:cNvSpPr/>
          <p:nvPr/>
        </p:nvSpPr>
        <p:spPr>
          <a:xfrm>
            <a:off x="6609806" y="1306286"/>
            <a:ext cx="792480" cy="5098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br>
              <a:rPr lang="en-US" dirty="0"/>
            </a:br>
            <a:r>
              <a:rPr lang="en-US" dirty="0"/>
              <a:t>E</a:t>
            </a:r>
            <a:br>
              <a:rPr lang="en-US" dirty="0"/>
            </a:br>
            <a:r>
              <a:rPr lang="en-US" dirty="0"/>
              <a:t>R</a:t>
            </a:r>
            <a:br>
              <a:rPr lang="en-US" dirty="0"/>
            </a:br>
            <a:r>
              <a:rPr lang="en-US" dirty="0"/>
              <a:t>V</a:t>
            </a:r>
            <a:br>
              <a:rPr lang="en-US" dirty="0"/>
            </a:br>
            <a:r>
              <a:rPr lang="en-US" dirty="0"/>
              <a:t>E</a:t>
            </a:r>
            <a:br>
              <a:rPr lang="en-US" dirty="0"/>
            </a:br>
            <a:r>
              <a:rPr lang="en-US" dirty="0"/>
              <a:t>R</a:t>
            </a:r>
          </a:p>
        </p:txBody>
      </p:sp>
      <p:sp>
        <p:nvSpPr>
          <p:cNvPr id="11" name="Rectangle: Folded Corner 10">
            <a:extLst>
              <a:ext uri="{FF2B5EF4-FFF2-40B4-BE49-F238E27FC236}">
                <a16:creationId xmlns:a16="http://schemas.microsoft.com/office/drawing/2014/main" id="{5F04FB5B-67CC-4EC6-A737-6BD3ED8DB95E}"/>
              </a:ext>
            </a:extLst>
          </p:cNvPr>
          <p:cNvSpPr/>
          <p:nvPr/>
        </p:nvSpPr>
        <p:spPr>
          <a:xfrm>
            <a:off x="10023568" y="1571062"/>
            <a:ext cx="1793966" cy="16807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HTML File</a:t>
            </a:r>
          </a:p>
          <a:p>
            <a:pPr algn="ctr"/>
            <a:r>
              <a:rPr lang="en-US" dirty="0"/>
              <a:t>&lt;html&gt;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&lt;/html&gt;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CE86365F-0BC7-4D24-893F-6ABCDAC7A59C}"/>
              </a:ext>
            </a:extLst>
          </p:cNvPr>
          <p:cNvSpPr/>
          <p:nvPr/>
        </p:nvSpPr>
        <p:spPr>
          <a:xfrm>
            <a:off x="7576467" y="1956830"/>
            <a:ext cx="2159707" cy="1123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processing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9FDB2456-CCFF-4842-BADF-FDB26220A73B}"/>
              </a:ext>
            </a:extLst>
          </p:cNvPr>
          <p:cNvSpPr/>
          <p:nvPr/>
        </p:nvSpPr>
        <p:spPr>
          <a:xfrm>
            <a:off x="5562085" y="1956830"/>
            <a:ext cx="873539" cy="1123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Folded Corner 13">
            <a:extLst>
              <a:ext uri="{FF2B5EF4-FFF2-40B4-BE49-F238E27FC236}">
                <a16:creationId xmlns:a16="http://schemas.microsoft.com/office/drawing/2014/main" id="{3F63F160-4428-4D49-A70E-AFDB01A35547}"/>
              </a:ext>
            </a:extLst>
          </p:cNvPr>
          <p:cNvSpPr/>
          <p:nvPr/>
        </p:nvSpPr>
        <p:spPr>
          <a:xfrm>
            <a:off x="3574877" y="1678156"/>
            <a:ext cx="1793966" cy="16807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HTML File</a:t>
            </a:r>
          </a:p>
          <a:p>
            <a:pPr algn="ctr"/>
            <a:r>
              <a:rPr lang="en-US" dirty="0"/>
              <a:t>&lt;html&gt;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28541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what happens on the server?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that PHP file is complex…</a:t>
            </a:r>
          </a:p>
          <a:p>
            <a:pPr lvl="1"/>
            <a:r>
              <a:rPr lang="en-US" dirty="0"/>
              <a:t>It can include other PHP files</a:t>
            </a:r>
          </a:p>
          <a:p>
            <a:pPr lvl="1"/>
            <a:r>
              <a:rPr lang="en-US" dirty="0"/>
              <a:t>Those can do lots of interesting things</a:t>
            </a:r>
          </a:p>
          <a:p>
            <a:pPr lvl="1"/>
            <a:r>
              <a:rPr lang="en-US" dirty="0"/>
              <a:t>Yay dynamic content!</a:t>
            </a: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40A9BA2C-777A-4D62-8158-2BD2B842510B}"/>
              </a:ext>
            </a:extLst>
          </p:cNvPr>
          <p:cNvSpPr/>
          <p:nvPr/>
        </p:nvSpPr>
        <p:spPr>
          <a:xfrm>
            <a:off x="10023568" y="4382595"/>
            <a:ext cx="1793966" cy="16807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 File</a:t>
            </a:r>
          </a:p>
          <a:p>
            <a:pPr algn="ctr"/>
            <a:r>
              <a:rPr lang="en-US" dirty="0"/>
              <a:t>&lt;?=$data; ?&gt;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20893-91CF-49F1-A5F3-78D1245F2BEF}"/>
              </a:ext>
            </a:extLst>
          </p:cNvPr>
          <p:cNvSpPr/>
          <p:nvPr/>
        </p:nvSpPr>
        <p:spPr>
          <a:xfrm>
            <a:off x="7393566" y="4516739"/>
            <a:ext cx="1436917" cy="173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</a:t>
            </a:r>
          </a:p>
          <a:p>
            <a:pPr algn="ctr"/>
            <a:r>
              <a:rPr lang="en-US" dirty="0"/>
              <a:t>Hypertext Processor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566421D5-A05B-4AEA-B389-917BC3C571F1}"/>
              </a:ext>
            </a:extLst>
          </p:cNvPr>
          <p:cNvSpPr/>
          <p:nvPr/>
        </p:nvSpPr>
        <p:spPr>
          <a:xfrm>
            <a:off x="9004663" y="4650384"/>
            <a:ext cx="905691" cy="1123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030DB69B-D321-4B35-BFE6-19868B346263}"/>
              </a:ext>
            </a:extLst>
          </p:cNvPr>
          <p:cNvSpPr/>
          <p:nvPr/>
        </p:nvSpPr>
        <p:spPr>
          <a:xfrm>
            <a:off x="5562086" y="4661269"/>
            <a:ext cx="873539" cy="1123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1D39191F-D51A-44C2-AADD-9940B8935041}"/>
              </a:ext>
            </a:extLst>
          </p:cNvPr>
          <p:cNvSpPr/>
          <p:nvPr/>
        </p:nvSpPr>
        <p:spPr>
          <a:xfrm>
            <a:off x="3682585" y="4516739"/>
            <a:ext cx="1793966" cy="16807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 File</a:t>
            </a:r>
          </a:p>
          <a:p>
            <a:pPr algn="ctr"/>
            <a:r>
              <a:rPr lang="en-US" dirty="0"/>
              <a:t>1,2,3,4,5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847B2C-DF06-4F04-AA03-34F5DBDBF21D}"/>
              </a:ext>
            </a:extLst>
          </p:cNvPr>
          <p:cNvSpPr/>
          <p:nvPr/>
        </p:nvSpPr>
        <p:spPr>
          <a:xfrm>
            <a:off x="6609806" y="1306286"/>
            <a:ext cx="792480" cy="5098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br>
              <a:rPr lang="en-US" dirty="0"/>
            </a:br>
            <a:r>
              <a:rPr lang="en-US" dirty="0"/>
              <a:t>E</a:t>
            </a:r>
            <a:br>
              <a:rPr lang="en-US" dirty="0"/>
            </a:br>
            <a:r>
              <a:rPr lang="en-US" dirty="0"/>
              <a:t>R</a:t>
            </a:r>
            <a:br>
              <a:rPr lang="en-US" dirty="0"/>
            </a:br>
            <a:r>
              <a:rPr lang="en-US" dirty="0"/>
              <a:t>V</a:t>
            </a:r>
            <a:br>
              <a:rPr lang="en-US" dirty="0"/>
            </a:br>
            <a:r>
              <a:rPr lang="en-US" dirty="0"/>
              <a:t>E</a:t>
            </a:r>
            <a:br>
              <a:rPr lang="en-US" dirty="0"/>
            </a:b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0638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5B493E-E4BA-4D0E-A510-22774264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that black box…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B5D0C7-70C6-4391-9353-E73F1ECB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 comes in</a:t>
            </a:r>
          </a:p>
          <a:p>
            <a:r>
              <a:rPr lang="en-US" dirty="0"/>
              <a:t>Server processes the request</a:t>
            </a:r>
          </a:p>
          <a:p>
            <a:pPr lvl="1"/>
            <a:r>
              <a:rPr lang="en-US" dirty="0"/>
              <a:t>Sets up state</a:t>
            </a:r>
          </a:p>
          <a:p>
            <a:pPr lvl="1"/>
            <a:r>
              <a:rPr lang="en-US" dirty="0"/>
              <a:t>Gets the data to use</a:t>
            </a:r>
          </a:p>
          <a:p>
            <a:pPr lvl="1"/>
            <a:r>
              <a:rPr lang="en-US" dirty="0"/>
              <a:t>Processes data</a:t>
            </a:r>
          </a:p>
          <a:p>
            <a:pPr lvl="1"/>
            <a:r>
              <a:rPr lang="en-US" dirty="0"/>
              <a:t>Formats results</a:t>
            </a:r>
          </a:p>
          <a:p>
            <a:pPr lvl="1"/>
            <a:r>
              <a:rPr lang="en-US" dirty="0"/>
              <a:t>Lays out results</a:t>
            </a:r>
          </a:p>
          <a:p>
            <a:r>
              <a:rPr lang="en-US" dirty="0"/>
              <a:t>Page is returned to the browser</a:t>
            </a:r>
          </a:p>
          <a:p>
            <a:r>
              <a:rPr lang="en-US" dirty="0"/>
              <a:t>Browser renders the page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4C7DD-6A9C-408F-AD35-903D6ACEF5CA}"/>
              </a:ext>
            </a:extLst>
          </p:cNvPr>
          <p:cNvSpPr/>
          <p:nvPr/>
        </p:nvSpPr>
        <p:spPr>
          <a:xfrm>
            <a:off x="6949440" y="2194560"/>
            <a:ext cx="4493623" cy="3143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330197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code that knows where the state is and what format it is in.</a:t>
            </a:r>
          </a:p>
          <a:p>
            <a:r>
              <a:rPr lang="en-US" dirty="0"/>
              <a:t>Parses out the URL, parameters,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Includes the desired other classes that might be used</a:t>
            </a:r>
          </a:p>
          <a:p>
            <a:pPr lvl="1"/>
            <a:r>
              <a:rPr lang="en-US" dirty="0"/>
              <a:t>Though not many, most of the logic in one file</a:t>
            </a:r>
          </a:p>
        </p:txBody>
      </p:sp>
    </p:spTree>
    <p:extLst>
      <p:ext uri="{BB962C8B-B14F-4D97-AF65-F5344CB8AC3E}">
        <p14:creationId xmlns:p14="http://schemas.microsoft.com/office/powerpoint/2010/main" val="318509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Data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Grabs the data, knowing:</a:t>
            </a:r>
          </a:p>
          <a:p>
            <a:pPr lvl="1"/>
            <a:r>
              <a:rPr lang="en-US" dirty="0"/>
              <a:t>Exactly where the data are stored</a:t>
            </a:r>
          </a:p>
          <a:p>
            <a:pPr lvl="1"/>
            <a:r>
              <a:rPr lang="en-US" dirty="0"/>
              <a:t>Exactly how the data are stored</a:t>
            </a:r>
          </a:p>
          <a:p>
            <a:pPr lvl="1"/>
            <a:r>
              <a:rPr lang="en-US" dirty="0"/>
              <a:t>Opens files, connects to DB,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Maybe even put some data right in the code!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8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0F6-7731-471B-8279-7DD21B9F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02B-CDD4-493B-96E1-B07ABF152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lvl="1"/>
            <a:r>
              <a:rPr lang="en-US" dirty="0"/>
              <a:t>//All of the above…</a:t>
            </a:r>
          </a:p>
          <a:p>
            <a:pPr lvl="1"/>
            <a:r>
              <a:rPr lang="en-US" dirty="0"/>
              <a:t>//plus</a:t>
            </a:r>
          </a:p>
          <a:p>
            <a:pPr lvl="1"/>
            <a:r>
              <a:rPr lang="en-US" dirty="0"/>
              <a:t>//lots of code to process data</a:t>
            </a:r>
          </a:p>
          <a:p>
            <a:pPr lvl="1"/>
            <a:r>
              <a:rPr lang="en-US" dirty="0"/>
              <a:t>(several lines later)</a:t>
            </a:r>
          </a:p>
          <a:p>
            <a:pPr lvl="1"/>
            <a:r>
              <a:rPr lang="en-US" dirty="0"/>
              <a:t>&lt;html&gt;</a:t>
            </a:r>
          </a:p>
          <a:p>
            <a:pPr lvl="2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6661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1246</TotalTime>
  <Words>1022</Words>
  <Application>Microsoft Office PowerPoint</Application>
  <PresentationFormat>Widescreen</PresentationFormat>
  <Paragraphs>222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Ion</vt:lpstr>
      <vt:lpstr>Model View Controller</vt:lpstr>
      <vt:lpstr>HTTP Request/Response</vt:lpstr>
      <vt:lpstr>PHP Processing on the Server</vt:lpstr>
      <vt:lpstr>Diagram of overall flow, client/server</vt:lpstr>
      <vt:lpstr>Now, what happens on the server?</vt:lpstr>
      <vt:lpstr>Inside that black box…</vt:lpstr>
      <vt:lpstr>Set up State</vt:lpstr>
      <vt:lpstr>Get Data to Use</vt:lpstr>
      <vt:lpstr>Process Data</vt:lpstr>
      <vt:lpstr>Format Results</vt:lpstr>
      <vt:lpstr>Lay out results</vt:lpstr>
      <vt:lpstr>Doing this with MVC</vt:lpstr>
      <vt:lpstr>Back to our flow…</vt:lpstr>
      <vt:lpstr>With MVC</vt:lpstr>
      <vt:lpstr>Set up State</vt:lpstr>
      <vt:lpstr>Get Data to Use</vt:lpstr>
      <vt:lpstr>Process Data</vt:lpstr>
      <vt:lpstr>Format Result</vt:lpstr>
      <vt:lpstr>Lay Out Results</vt:lpstr>
      <vt:lpstr>Then back to the controller…</vt:lpstr>
      <vt:lpstr>More on Controllers</vt:lpstr>
      <vt:lpstr>More on Controllers</vt:lpstr>
      <vt:lpstr>More on Models</vt:lpstr>
      <vt:lpstr>More on Models</vt:lpstr>
      <vt:lpstr>More on Views</vt:lpstr>
      <vt:lpstr>More on Views</vt:lpstr>
      <vt:lpstr>Other useful pieces…</vt:lpstr>
      <vt:lpstr>Layouts</vt:lpstr>
      <vt:lpstr>The downside…</vt:lpstr>
      <vt:lpstr>Much Better:</vt:lpstr>
      <vt:lpstr>Presenters</vt:lpstr>
      <vt:lpstr>Routers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View Controller</dc:title>
  <dc:creator>Say,Benjamin</dc:creator>
  <cp:lastModifiedBy>Say,Benjamin</cp:lastModifiedBy>
  <cp:revision>1</cp:revision>
  <dcterms:created xsi:type="dcterms:W3CDTF">2018-02-06T17:47:49Z</dcterms:created>
  <dcterms:modified xsi:type="dcterms:W3CDTF">2018-02-07T14:34:14Z</dcterms:modified>
</cp:coreProperties>
</file>